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0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26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les.sberdisk.ru/s/eFKJQqK67HL43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bessarabovaos/bessarabova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9CFAE-B96F-4C53-8284-F1A5494C9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76" y="2247182"/>
            <a:ext cx="2366124" cy="16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позитивного ТК.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13C97-C743-45FC-AC70-D2A15D3C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24" y="1835554"/>
            <a:ext cx="7449796" cy="48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негативного ТК.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D8F0C-A734-4E1A-BEDA-1E53B7D1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5" y="1742215"/>
            <a:ext cx="9401873" cy="49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8FCB7F7D-24EF-4C8D-9700-A91A6B90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045" y="3599916"/>
            <a:ext cx="2130755" cy="1088261"/>
          </a:xfrm>
          <a:prstGeom prst="rect">
            <a:avLst/>
          </a:prstGeo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7A975574-2344-403C-B299-61485BCC1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692" y="4896318"/>
            <a:ext cx="1530706" cy="13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7146</Words>
  <Application>Microsoft Office PowerPoint</Application>
  <PresentationFormat>Широкоэкранный</PresentationFormat>
  <Paragraphs>980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Пример позитивного ТК. Postman</vt:lpstr>
      <vt:lpstr>Пример негативного ТК. Postman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14</cp:revision>
  <dcterms:created xsi:type="dcterms:W3CDTF">2021-05-01T11:33:15Z</dcterms:created>
  <dcterms:modified xsi:type="dcterms:W3CDTF">2021-12-26T18:29:05Z</dcterms:modified>
</cp:coreProperties>
</file>