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ormorant Garamon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ormorantGaramon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CormorantGaramond-italic.fntdata"/><Relationship Id="rId23" Type="http://schemas.openxmlformats.org/officeDocument/2006/relationships/font" Target="fonts/Cormorant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ormorantGaramon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2bbf42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2bbf42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2bbf4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2bbf4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2bbf42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2bbf42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2bbf42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2bbf42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2bbf428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2bbf428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2bbf42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2bbf42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2bbf42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2bbf42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62bbf428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62bbf428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2bbf428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62bbf428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2bbf42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2bbf42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2bbf42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2bbf42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corgiredirector?site=https%3A%2F%2Fwww.kaggle.com%2Fdatasets%2Fthedevastator%2Fnetflix-imdb-scores%2F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rgbClr val="212121"/>
                </a:solidFill>
              </a:rPr>
              <a:t>Рейтинги IMDB для телешоу и фильмов Netflix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rmorant Garamond"/>
                <a:ea typeface="Cormorant Garamond"/>
                <a:cs typeface="Cormorant Garamond"/>
                <a:sym typeface="Cormorant Garamond"/>
              </a:rPr>
              <a:t>Токкожина Дильназ CS-21Б</a:t>
            </a:r>
            <a:endParaRPr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b="1"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Рекомендательная Система:</a:t>
            </a: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Оценки и характеристики могут быть использованы для построения рекомендательных систем, предлагая пользователям контент, который скорее всего им понравится.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b="1"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Исследование Аудитории:</a:t>
            </a: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Анализ возрастного рейтинга может дать представление о том, какие возрастные группы чаще всего предпочитают определенный контент.</a:t>
            </a:r>
            <a:endParaRPr b="1"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Набор данных оценок и характеристик телешоу и фильмов, доступных на Netflix, предоставляет ценную информацию для анализа популярности контента, выявления трендов и понимания предпочтений аудитории.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Сравнение по типу контента: На основе средних оценок, существует различие между телешоу и фильмами, причем фильмы, кажется, получают немного более высокие оценки в среднем.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Влияние продолжительности на оценки: Корреляция между продолжительностью эпизодов и оценками IMDb показывает, что нет явной зависимости между ними. Оценки распределены более равномерно независимо от продолжительности.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Изменение восприятия с течением времени: Анализ средних оценок по годам позволяет выявить тенденции в восприятии контента со временем. Это может быть полезно для определения популярных эпох и изменений в предпочтениях аудитории.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Связь между годом выпуска и оценками IMDb: Наблюдается слабая положительная корреляция между годом выпуска и оценками IMDb, что может указывать на тенденцию к повышению оценок с течением времени.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Сравнение по возрастному рейтингу: Возрастной рейтинг кажется влиять на средние оценки, и, возможно, контент с определенными рейтингами более популярен.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ormorant Garamond"/>
              <a:buChar char="❖"/>
            </a:pPr>
            <a:r>
              <a:rPr lang="ru" sz="1800">
                <a:solidFill>
                  <a:srgbClr val="21212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Введение: Рейтинги IMDB для телешоу и фильмов Netflix</a:t>
            </a:r>
            <a:endParaRPr sz="1800">
              <a:solidFill>
                <a:srgbClr val="21212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ormorant Garamond"/>
              <a:buChar char="❖"/>
            </a:pPr>
            <a:r>
              <a:rPr lang="ru" sz="1800">
                <a:solidFill>
                  <a:srgbClr val="21212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Описание данных</a:t>
            </a:r>
            <a:endParaRPr sz="1800">
              <a:solidFill>
                <a:srgbClr val="21212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ormorant Garamond"/>
              <a:buChar char="❖"/>
            </a:pPr>
            <a:r>
              <a:rPr lang="ru" sz="1800">
                <a:solidFill>
                  <a:srgbClr val="21212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Формулировка исследовательского вопроса</a:t>
            </a:r>
            <a:endParaRPr sz="1800">
              <a:solidFill>
                <a:srgbClr val="21212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ormorant Garamond"/>
              <a:buChar char="❖"/>
            </a:pPr>
            <a:r>
              <a:rPr lang="ru" sz="1800">
                <a:latin typeface="Cormorant Garamond"/>
                <a:ea typeface="Cormorant Garamond"/>
                <a:cs typeface="Cormorant Garamond"/>
                <a:sym typeface="Cormorant Garamond"/>
              </a:rPr>
              <a:t>Варианты использования</a:t>
            </a:r>
            <a:endParaRPr sz="18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400">
                <a:solidFill>
                  <a:srgbClr val="212121"/>
                </a:solidFill>
                <a:highlight>
                  <a:srgbClr val="FFFFFF"/>
                </a:highlight>
              </a:rPr>
              <a:t>Рейтинги IMDB для телешоу и фильмов Netflix</a:t>
            </a:r>
            <a:endParaRPr sz="2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Набор данных Netflix TV Shows and Movies предоставляет исчерпывающую информацию о различных названиях, доступных на популярной потоковой платформе. Набор данных включает в себя такие детали, как название названия, его тип (телешоу или фильм), краткое описание контента, год его выпуска, возрастной рейтинг, продолжительность показа (для телешоу: продолжительность эпизодов, для фильмов: продолжительность), оценка IMDb и голоса IMDb.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Этот набор данных получен отсюда: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  <a:hlinkClick r:id="rId3"/>
              </a:rPr>
              <a:t>https://www.kaggle.com/datasets/thedevastator/netflix-imdb-scores/data</a:t>
            </a:r>
            <a:endParaRPr sz="14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400">
                <a:solidFill>
                  <a:srgbClr val="212121"/>
                </a:solidFill>
                <a:highlight>
                  <a:srgbClr val="FFFFFF"/>
                </a:highlight>
              </a:rPr>
              <a:t>Рейтинги IMDB для телешоу и фильмов Netflix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C4043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Анализируя этот набор данных, мы можем получить представление о распределении оценок и рейтингов IMDb как телешоу, так и фильмов, доступных на Netflix. Эта информация может помочь нам понять популярность и восприятие названий на основе оценок пользователей.</a:t>
            </a:r>
            <a:endParaRPr sz="1400">
              <a:solidFill>
                <a:srgbClr val="3C4043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3C4043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Набор данных был тщательно отобран для обеспечения точности и актуальности. Он исключает любые нулевые значения из оценок IMDb для обеспечения целостности данных. Каждая запись также содержит идентификатор, соответствующий JustWatch (платформе для легального потокового вещания), а также соответствующий идентификатор заголовка на IMDb.</a:t>
            </a:r>
            <a:endParaRPr sz="1400">
              <a:solidFill>
                <a:srgbClr val="3C4043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400">
                <a:solidFill>
                  <a:srgbClr val="212121"/>
                </a:solidFill>
                <a:highlight>
                  <a:srgbClr val="FFFFFF"/>
                </a:highlight>
              </a:rPr>
              <a:t>Описание данных</a:t>
            </a:r>
            <a:endParaRPr sz="24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title: Название телешоу или фильма.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type: указывает, является ли запись телешоу или фильмом.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describe: Краткое описание телешоу или фильма.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release_year: год выхода телешоу или фильма.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age_certification: возрастной рейтинг телешоу или фильма.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runtime: продолжительность эпизодов телешоу ИЛИ продолжительность фильмов.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imdb_score: оценка телешоу или фильма на IMDB.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imdb_votes: количество голосов, полученных телешоу или фильмом.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400">
                <a:solidFill>
                  <a:srgbClr val="212121"/>
                </a:solidFill>
                <a:highlight>
                  <a:srgbClr val="FFFFFF"/>
                </a:highlight>
              </a:rPr>
              <a:t>Формулировка исследовательского вопроса</a:t>
            </a:r>
            <a:endParaRPr sz="24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rmorant Garamond"/>
              <a:buAutoNum type="arabicPeriod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Существует ли значимая разница в средних оценках между телешоу и фильмом?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rmorant Garamond"/>
              <a:buAutoNum type="arabicPeriod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Более длинные телешоу или фильмы получают более высокие или более низкие оценки?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rmorant Garamond"/>
              <a:buAutoNum type="arabicPeriod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Существует ли корреляция между годом выпуска телешоу или фильма на Netflix и их оценками IMDb?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rmorant Garamond"/>
              <a:buAutoNum type="arabicPeriod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Как изменяется восприятие контента с течением времени?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Cormorant Garamond"/>
              <a:buAutoNum type="arabicPeriod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Есть ли контент с определенным возрастным рейтингом, который чаще получает более высокие оценки?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использования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C4043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Анализ распределения оценок и рейтингов IMDB телешоу и фильмов на Netflix может помочь выявить тенденции и закономерности в предпочтениях аудитории. Эта информация может быть ценной для создателей контента и продюсеров при принятии решения, в какие типы шоу или фильмов инвестировать.</a:t>
            </a:r>
            <a:endParaRPr sz="1400">
              <a:solidFill>
                <a:srgbClr val="3C4043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C4043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Изучая рейтинги возрастной сертификации, можно проанализировать целевую аудиторию различных телешоу и фильмов на Netflix. Эта информация может быть полезна рекламодателям, которые хотят охватить определенные демографические группы, или родителям, которые хотят принимать обоснованные решения о том, что смотрят их дети.</a:t>
            </a:r>
            <a:endParaRPr sz="14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использования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Cormorant Garamond"/>
              <a:buChar char="❖"/>
            </a:pPr>
            <a:r>
              <a:rPr lang="ru" sz="1400">
                <a:solidFill>
                  <a:srgbClr val="3C4043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Сравнение оценок и голосов IMDB в разные годы выпуска может дать представление о том, как качество контента на Netflix менялось с течением времени. Этот анализ может выявить любые изменения в предпочтениях аудитории или изменения в отраслевых стандартах, которые повлияли на восприятие и мнения зрителей.</a:t>
            </a:r>
            <a:endParaRPr sz="14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b="1"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Оценки Популярности:</a:t>
            </a: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Изучение оценок IMDb и количества голосов может помочь определить популярность различных телешоу и фильмов.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b="1"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Тренды по Времени: </a:t>
            </a: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Анализ изменений в оценках и характеристиках с течением времени (год выпуска) может выявить тренды в восприятии контента.</a:t>
            </a:r>
            <a:endParaRPr sz="14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rmorant Garamond"/>
              <a:buChar char="❖"/>
            </a:pPr>
            <a:r>
              <a:rPr b="1"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Сравнение по Типу и Рейтингу:</a:t>
            </a:r>
            <a:r>
              <a:rPr lang="ru" sz="14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Использование информации о типе (телешоу или фильм) и возрастном рейтинге для сравнения характеристик и оценок.</a:t>
            </a:r>
            <a:endParaRPr sz="14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