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4608"/>
  </p:normalViewPr>
  <p:slideViewPr>
    <p:cSldViewPr snapToGrid="0">
      <p:cViewPr>
        <p:scale>
          <a:sx n="152" d="100"/>
          <a:sy n="152" d="100"/>
        </p:scale>
        <p:origin x="144" y="144"/>
      </p:cViewPr>
      <p:guideLst>
        <p:guide orient="horz" pos="9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30D5-A136-154E-AFA1-42B7ED56609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EC390-D455-5B40-A2EF-84461CA0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1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C390-D455-5B40-A2EF-84461CA0AB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6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FD7B-8BA7-C383-79F8-3841E424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58237-7A62-95CF-954E-E8C37C127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B3F7-D897-2C85-07ED-3043E447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301B-BFD7-6E49-BAD5-F2C49F31219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CD20-982A-8D0D-C72C-A2FAC374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E575-37FE-A9F8-EAD4-2C86567F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36E0-3E17-2F4F-BE46-988F07D7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2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84A9-5EAD-33A2-1108-9A7470E3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73355-E596-6893-E683-854144FCD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18332-1F60-806F-2AD2-3473FAFB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301B-BFD7-6E49-BAD5-F2C49F31219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D5FD-2140-1533-03AA-B13E9DA4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7BC6-590A-B429-1706-B972691C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36E0-3E17-2F4F-BE46-988F07D7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0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4289B-1432-B4A7-6CAC-A76EF613A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56AFF-E5D8-658C-C3D3-BCB5D8DB1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5A8FA-F8AE-4CE0-80D5-FC7FD6E7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301B-BFD7-6E49-BAD5-F2C49F31219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8202-3940-F74F-4E75-65DD3A72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70D9-EAC9-02D1-154B-84FB5A09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36E0-3E17-2F4F-BE46-988F07D7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0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F0CB-09AC-0658-49C6-BDAF630C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470E-F50D-E23C-1040-9E0C04D4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AE33-F89C-E9B0-5FAC-D75E1F94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301B-BFD7-6E49-BAD5-F2C49F31219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47-043F-236C-878C-F2A8EABB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BD369-AD4F-8BDE-A2D9-FC1E0260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36E0-3E17-2F4F-BE46-988F07D7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4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DAB5-9BC1-DB0D-1095-13C197AC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018B1-7BB8-B340-460D-462F936AA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17C1-7A5E-26CF-C8EC-1E95E6E6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301B-BFD7-6E49-BAD5-F2C49F31219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1A011-A64D-E8D8-94DD-4D62171B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72AE-6C57-827A-4937-675E3965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36E0-3E17-2F4F-BE46-988F07D7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7DF9-DBFF-8EAC-1BA7-64EAA7CA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1775-7845-58E7-3C61-013AA525A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D55DF-0D96-74C7-6D98-2572B995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D563D-A4F2-DF48-8683-75860AE3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301B-BFD7-6E49-BAD5-F2C49F31219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BC38E-EE09-972F-ED73-A6C50229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E556-09F2-CBF4-996A-9A67637F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36E0-3E17-2F4F-BE46-988F07D7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0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0880-5195-DCB7-8FE1-0BB2B66D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491CB-7D32-9330-3F96-82DBD16AC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E9A66-08CB-C39D-0E8A-CC095A0D8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68C19-687E-5E32-B7FC-B8F21ED57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0946B-FE3E-AF2B-30AE-F35D6B458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DB161-3262-C030-B2CF-ED6CAA6E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301B-BFD7-6E49-BAD5-F2C49F31219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98EEC-EE32-650F-BC71-83D41F4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4FE78-EDD6-9670-1C80-E89E372A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36E0-3E17-2F4F-BE46-988F07D7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92F5-DA4F-D7FF-D207-09DDA18B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D8C27-C35A-DA35-324C-D4730812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301B-BFD7-6E49-BAD5-F2C49F31219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EE0F6-0060-F110-0BEC-35CB6A93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43A47-AE1F-A068-9A96-C190E5B5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36E0-3E17-2F4F-BE46-988F07D7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8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D99BC-FF66-F646-4C87-B8A4EB52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301B-BFD7-6E49-BAD5-F2C49F31219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843EF-BECF-B79B-D1B6-0859F707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79607-9465-E696-F6BA-47BDF2A2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36E0-3E17-2F4F-BE46-988F07D7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E648-0989-A855-6613-99269F7D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B3BB-70E5-3E7A-B842-7DC75DD7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54601-15D8-B78D-B9CA-7D3E2F33B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EC82-904C-3783-34C9-700ECEBC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301B-BFD7-6E49-BAD5-F2C49F31219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F1F49-6ED7-FA49-4D0F-6F220510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03F4B-9A5F-10A9-67AC-B7891DB9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36E0-3E17-2F4F-BE46-988F07D7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5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87BB-75E2-E727-26EB-8C04E4BA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5ACFD-9EF5-DC67-06E1-DE017A2F0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6CE84-EF0D-B2A8-C1C2-DA595B1F9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45070-12D9-76B1-32D0-36E9C48E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301B-BFD7-6E49-BAD5-F2C49F31219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2F51E-ADC9-EE0C-4629-D4EAA7D3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32BED-23D1-B13B-2B40-F97CC573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36E0-3E17-2F4F-BE46-988F07D7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8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BDA8C-3C0C-F343-9ABF-C30F81B1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61BB0-BF5C-8D60-02BC-8FA4AA535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46A8-87F2-9785-035B-C38B5A575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301B-BFD7-6E49-BAD5-F2C49F31219C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129C-9B70-3979-2ED1-01BDE55C3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D5EA-2244-9742-D0ED-D7E1B15A8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636E0-3E17-2F4F-BE46-988F07D7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8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B26813-2222-C294-76D3-67A678599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59"/>
          <a:stretch/>
        </p:blipFill>
        <p:spPr>
          <a:xfrm>
            <a:off x="1430571" y="1333500"/>
            <a:ext cx="5082761" cy="4406900"/>
          </a:xfrm>
          <a:prstGeom prst="rect">
            <a:avLst/>
          </a:prstGeom>
        </p:spPr>
      </p:pic>
      <p:pic>
        <p:nvPicPr>
          <p:cNvPr id="7" name="Picture 6" descr="A graph of a graph showing the number of years with a line&#10;&#10;Description automatically generated with medium confidence">
            <a:extLst>
              <a:ext uri="{FF2B5EF4-FFF2-40B4-BE49-F238E27FC236}">
                <a16:creationId xmlns:a16="http://schemas.microsoft.com/office/drawing/2014/main" id="{332DBD36-D449-41DA-1FB9-2575DD15E3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89" r="13973"/>
          <a:stretch/>
        </p:blipFill>
        <p:spPr>
          <a:xfrm>
            <a:off x="6787045" y="1362074"/>
            <a:ext cx="5058466" cy="43783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5266B4-4340-9A6C-0557-F665DD29644A}"/>
              </a:ext>
            </a:extLst>
          </p:cNvPr>
          <p:cNvSpPr/>
          <p:nvPr/>
        </p:nvSpPr>
        <p:spPr>
          <a:xfrm>
            <a:off x="6494478" y="1333500"/>
            <a:ext cx="45719" cy="25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B60C6-FB97-D0C2-AB8B-387FCC87DE4C}"/>
              </a:ext>
            </a:extLst>
          </p:cNvPr>
          <p:cNvSpPr txBox="1"/>
          <p:nvPr/>
        </p:nvSpPr>
        <p:spPr>
          <a:xfrm>
            <a:off x="2028070" y="147050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6A597-F827-1819-80E6-719760684532}"/>
              </a:ext>
            </a:extLst>
          </p:cNvPr>
          <p:cNvSpPr txBox="1"/>
          <p:nvPr/>
        </p:nvSpPr>
        <p:spPr>
          <a:xfrm>
            <a:off x="7399759" y="147050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42151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45ABB971-879E-37AF-10C6-AB7B59B70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0"/>
          <a:stretch/>
        </p:blipFill>
        <p:spPr>
          <a:xfrm>
            <a:off x="6213502" y="1060173"/>
            <a:ext cx="5389881" cy="5497435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196077AE-F702-0B46-3521-891F7738C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4"/>
          <a:stretch/>
        </p:blipFill>
        <p:spPr>
          <a:xfrm>
            <a:off x="543559" y="1179443"/>
            <a:ext cx="5389880" cy="5378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075086-9535-FC45-CFA9-40A8656AF2F8}"/>
              </a:ext>
            </a:extLst>
          </p:cNvPr>
          <p:cNvSpPr txBox="1"/>
          <p:nvPr/>
        </p:nvSpPr>
        <p:spPr>
          <a:xfrm>
            <a:off x="1205949" y="137822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84E64-79DE-97A6-904B-4B6524A8AF11}"/>
              </a:ext>
            </a:extLst>
          </p:cNvPr>
          <p:cNvSpPr txBox="1"/>
          <p:nvPr/>
        </p:nvSpPr>
        <p:spPr>
          <a:xfrm>
            <a:off x="6871253" y="137822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8693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8438</TotalTime>
  <Words>9</Words>
  <Application>Microsoft Macintosh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Besso</dc:creator>
  <cp:lastModifiedBy>Hannah Besso</cp:lastModifiedBy>
  <cp:revision>1</cp:revision>
  <dcterms:created xsi:type="dcterms:W3CDTF">2024-05-31T02:00:30Z</dcterms:created>
  <dcterms:modified xsi:type="dcterms:W3CDTF">2024-06-05T22:38:55Z</dcterms:modified>
</cp:coreProperties>
</file>