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08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00D6-753C-CC4B-84E3-BAA9A260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CD3C9-C0A6-D7B4-4582-CE9851DFA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18627-0ADC-71CD-E82C-E21B56025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1E76-2C1C-B558-E5AB-462B0BA4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81A36-5D93-A473-C8EA-E15181F4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1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F912-6B05-9D76-D3A5-140122FE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CD0BD-04F9-82A7-D1F6-B8CE314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1698-712B-CD27-D3ED-EEB69243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D6FE-8F86-4EBC-A6CD-DA92D8D6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3BDB-BB2F-45D1-3501-F0759E5E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8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C0DFE-2316-CBA8-D666-4EB03CB3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A994-AB2A-0108-22A7-16BD411B0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04F7-76E8-D67A-FDEF-4BF78A66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4025D-CA36-B63B-B179-F898E432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583D-4E8F-F4CD-D9A5-C9694093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4D64-3E6D-2C37-E1B3-1574F21D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1234-4DE9-1392-3204-CD533053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8C57D-76DD-FA8F-8B41-AAB61BF6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E7EA-9F2C-EB68-D648-867E38B0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D12A0-2714-607A-00C0-35EF71E2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0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C83A-DE65-DE5E-F99E-3EDB1AAB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7AF40-84B6-CB0E-65FA-A9AF23EBA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44272-2DE2-18B4-9F78-8330C6A7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085B-0D87-498B-9901-A58CFA54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4435E-0E9E-1445-B7D5-D33E364F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D74C-B68A-4966-FBB3-90A2E12A8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539B-3118-74BC-7A2F-0AF7ADFD0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8BD37-ED75-C9D5-480F-C381CAF69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9B7B0-D086-7184-9029-BD655A27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08C1C-66AE-A486-4D41-6C004A42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3B259-3F68-DCA8-A193-10ED342E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A18F-C351-1D5F-B630-21CE493FF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98A0-0876-73AD-0E09-0028D9C63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8AD10-046A-C3FE-494B-41EAFB99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5E0B-F539-5241-4783-0F8E0E6CB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82FE1-DDA3-BCE7-C436-046250C76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213DB-8A36-DDD1-5272-1E95D8A2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3FBFE-413B-FC94-0E58-78C84668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7E2A0-CA0D-A20E-BDB2-BD1F450A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2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4B12-C2CC-4869-34F5-B0A9B4A25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759ED-7D40-3666-C97E-59C74C9F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711B2-430E-E1B9-D716-D899812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A1D36-BD0F-14D2-F7CF-FFA6027F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6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C59DC-4FBF-BE99-B150-429C784A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ABCE9-E237-5909-C5A2-1087071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BC2BA-AD57-3CCA-CC44-2A3F369FD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399E-B106-C0B4-282F-8C305AF8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F93-8FB8-8987-EE5F-D0684DF0F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915AF-3C3B-8469-8798-E5B8E466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F324-62F4-D61D-2AAB-C3955092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652B-2484-0575-BF33-C3B584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D7EB6-C45E-8646-D700-B8305ADE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7023-6CE4-74BA-19CE-9170C277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8B717-F370-240F-36B2-95BBCEE97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802DB-C862-57DA-9A30-9A46A1D86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ADCB9-319F-12C7-C646-EEA1FC9D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388A5-AACC-5711-BD1C-E7E3D296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6872B-F853-E843-4B33-71016424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B0259-CC7A-90A5-C088-2ACE36A7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80C8-7A7D-E4DE-0868-8EE9633B5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5234-2678-E59D-233E-5D22BA50B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BFE48-DF64-E440-842F-8CE300726777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6293D-712B-B1A0-B729-0C1C75278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40F91-94EF-E923-D48C-2D5B7F3F2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5106A-C9E2-2F4C-805E-CD08934A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5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7F381-0296-5D38-D5F0-17F6A4D27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Sept 18 Update for Jessica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3D4D-B001-1A0A-F86B-76E864050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EC07-3981-FD0A-8751-C9D7D26E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CDEC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1D8F-61AA-1B71-8894-EC028A02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Metloom</a:t>
            </a:r>
            <a:r>
              <a:rPr lang="en-US" dirty="0"/>
              <a:t> contribution to GitHub</a:t>
            </a:r>
          </a:p>
          <a:p>
            <a:r>
              <a:rPr lang="en-US" dirty="0"/>
              <a:t>(2) Comparisons of </a:t>
            </a:r>
            <a:r>
              <a:rPr lang="en-US" dirty="0" err="1"/>
              <a:t>kmeans</a:t>
            </a:r>
            <a:r>
              <a:rPr lang="en-US" dirty="0"/>
              <a:t> clustering at western US scale and zoomed in to Sierras</a:t>
            </a:r>
          </a:p>
        </p:txBody>
      </p:sp>
    </p:spTree>
    <p:extLst>
      <p:ext uri="{BB962C8B-B14F-4D97-AF65-F5344CB8AC3E}">
        <p14:creationId xmlns:p14="http://schemas.microsoft.com/office/powerpoint/2010/main" val="25451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AAC9-F647-C566-5F78-EFA917BA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 Reanalysis EOF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1B56-2ABD-B758-FCD6-F3147C5E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EOF plots, for CO run only: </a:t>
            </a:r>
          </a:p>
          <a:p>
            <a:pPr lvl="1"/>
            <a:r>
              <a:rPr lang="en-US" strike="sngStrike" dirty="0"/>
              <a:t>Compare variance explained plots</a:t>
            </a:r>
          </a:p>
          <a:p>
            <a:pPr lvl="1"/>
            <a:r>
              <a:rPr lang="en-US" dirty="0"/>
              <a:t>Compare the first 4 EOFs</a:t>
            </a:r>
          </a:p>
          <a:p>
            <a:pPr lvl="1"/>
            <a:r>
              <a:rPr lang="en-US" dirty="0"/>
              <a:t>Compare the first 4 PCs? Would need to figure out how to plot the PCs for the Reanalysis data.</a:t>
            </a:r>
          </a:p>
          <a:p>
            <a:r>
              <a:rPr lang="en-US" dirty="0"/>
              <a:t>Ask about scale of signal: 0.16 vs. 0.002 are magnitudes different…It’s not a result of running it only on CO, could it be based on the granularity of the data? Need help interpreting.</a:t>
            </a:r>
          </a:p>
        </p:txBody>
      </p:sp>
    </p:spTree>
    <p:extLst>
      <p:ext uri="{BB962C8B-B14F-4D97-AF65-F5344CB8AC3E}">
        <p14:creationId xmlns:p14="http://schemas.microsoft.com/office/powerpoint/2010/main" val="335882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9361F0A9-3477-81B1-9CFF-2B4A1887D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172" y="1246032"/>
            <a:ext cx="5457423" cy="5457423"/>
          </a:xfrm>
          <a:prstGeom prst="rect">
            <a:avLst/>
          </a:prstGeom>
        </p:spPr>
      </p:pic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45E46FB-7FCE-B7CB-0FA5-1D3FEF518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156" y="265625"/>
            <a:ext cx="4330700" cy="800100"/>
          </a:xfrm>
          <a:prstGeom prst="rect">
            <a:avLst/>
          </a:prstGeom>
        </p:spPr>
      </p:pic>
      <p:pic>
        <p:nvPicPr>
          <p:cNvPr id="19" name="Picture 18" descr="A graph with a blue line&#10;&#10;Description automatically generated">
            <a:extLst>
              <a:ext uri="{FF2B5EF4-FFF2-40B4-BE49-F238E27FC236}">
                <a16:creationId xmlns:a16="http://schemas.microsoft.com/office/drawing/2014/main" id="{8F815E9C-02AB-FB65-9E97-1FB1120A0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05" y="953037"/>
            <a:ext cx="5750418" cy="5750418"/>
          </a:xfrm>
          <a:prstGeom prst="rect">
            <a:avLst/>
          </a:prstGeom>
        </p:spPr>
      </p:pic>
      <p:pic>
        <p:nvPicPr>
          <p:cNvPr id="21" name="Picture 2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520B852-B50C-7BD3-5AF9-7418C6075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68" y="297375"/>
            <a:ext cx="41021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images of different colors&#10;&#10;Description automatically generated">
            <a:extLst>
              <a:ext uri="{FF2B5EF4-FFF2-40B4-BE49-F238E27FC236}">
                <a16:creationId xmlns:a16="http://schemas.microsoft.com/office/drawing/2014/main" id="{C6255D69-ACED-13F9-7638-2D374E3E6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3341" y="-29838"/>
            <a:ext cx="9375821" cy="7031866"/>
          </a:xfrm>
        </p:spPr>
      </p:pic>
      <p:pic>
        <p:nvPicPr>
          <p:cNvPr id="9" name="Picture 8" descr="A long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0D60CB54-4EA0-E80D-92DC-A67B0852A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303" y="463377"/>
            <a:ext cx="889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5944-BEBE-F540-EFD9-8736D177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28F3-8F9E-A676-CFF5-7AB417176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64FD3-FBC9-C3F9-97C0-394923D68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6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5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254B-B339-5CCC-43D4-E8F7174A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 Reanalysis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BE717-48AC-E857-8332-5F33348B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how to run this for CO reanalysis data</a:t>
            </a:r>
          </a:p>
          <a:p>
            <a:r>
              <a:rPr lang="en-US" dirty="0"/>
              <a:t>Plots to compare:</a:t>
            </a:r>
          </a:p>
          <a:p>
            <a:pPr lvl="1"/>
            <a:r>
              <a:rPr lang="en-US" dirty="0"/>
              <a:t>Colorado clusters for 6 and 7 clusters?</a:t>
            </a:r>
          </a:p>
          <a:p>
            <a:pPr lvl="1"/>
            <a:r>
              <a:rPr lang="en-US" dirty="0"/>
              <a:t>Draw rough cluster boundaries like I did for my Quals</a:t>
            </a:r>
          </a:p>
          <a:p>
            <a:pPr lvl="1"/>
            <a:r>
              <a:rPr lang="en-US" dirty="0"/>
              <a:t>Should I try to identify names of ridgelines/terrain features? Or just discuss when I talk to Jessica.</a:t>
            </a:r>
          </a:p>
        </p:txBody>
      </p:sp>
    </p:spTree>
    <p:extLst>
      <p:ext uri="{BB962C8B-B14F-4D97-AF65-F5344CB8AC3E}">
        <p14:creationId xmlns:p14="http://schemas.microsoft.com/office/powerpoint/2010/main" val="126967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164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Sept 18 Update for Jessica</vt:lpstr>
      <vt:lpstr>CDEC Additions</vt:lpstr>
      <vt:lpstr>SWE Reanalysis EOF</vt:lpstr>
      <vt:lpstr>PowerPoint Presentation</vt:lpstr>
      <vt:lpstr>PowerPoint Presentation</vt:lpstr>
      <vt:lpstr>PowerPoint Presentation</vt:lpstr>
      <vt:lpstr>SWE Reanalysis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 18 Update for Jessica</dc:title>
  <dc:creator>Hannah Besso</dc:creator>
  <cp:lastModifiedBy>Hannah Besso</cp:lastModifiedBy>
  <cp:revision>1</cp:revision>
  <dcterms:created xsi:type="dcterms:W3CDTF">2023-09-14T16:34:37Z</dcterms:created>
  <dcterms:modified xsi:type="dcterms:W3CDTF">2023-09-14T18:25:57Z</dcterms:modified>
</cp:coreProperties>
</file>