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06324" cy="3686015"/>
          </a:xfrm>
        </p:spPr>
        <p:txBody>
          <a:bodyPr>
            <a:noAutofit/>
          </a:bodyPr>
          <a:lstStyle/>
          <a:p>
            <a:pPr algn="l"/>
            <a:r>
              <a:rPr lang="en-US" sz="6400" b="1" i="0" dirty="0">
                <a:solidFill>
                  <a:srgbClr val="1A202C"/>
                </a:solidFill>
                <a:effectLst/>
                <a:latin typeface="Open Sans" panose="020B0604020202020204" pitchFamily="34" charset="0"/>
              </a:rPr>
              <a:t>GIVE YOUR APPLICATION AUTO-DEPLOY SUPERPOWERS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5707085"/>
            <a:ext cx="6269347" cy="5118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 BESSONG ATABE JUNIOR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C439-9EE6-E509-139F-6DA4E6B5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03" y="142043"/>
            <a:ext cx="10621244" cy="1393794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Explain the fundamentals and benefits of CI/CD to achieve, build, and deploy automation for cloud-based software products.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ACE4F-E674-E88D-B4BE-2C6F844F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 Reduce technical debt: we may not be able to eliminate technical debt, but a CI/CD pipeline will help reduce it as much as possible. Thus, reducing cost and protecting revenue.  Faster Time to Market: CI/CD will expedite value delivery. Hence, we can onboard more clients and projects without compromising quality. This will increase our revenue and improve our market grip.</a:t>
            </a:r>
          </a:p>
          <a:p>
            <a:r>
              <a:rPr lang="en-US" dirty="0"/>
              <a:t>  Automated testing will ensure and enforce code quality and security thus reducing cost, protecting revenue, and increasing revenue.</a:t>
            </a:r>
          </a:p>
          <a:p>
            <a:r>
              <a:rPr lang="en-US" dirty="0"/>
              <a:t> Catching vulnerabilities early will protect the company from embarrassing conditions, thus, protecting revenue and avoiding unnecessary expenses. </a:t>
            </a:r>
          </a:p>
        </p:txBody>
      </p:sp>
    </p:spTree>
    <p:extLst>
      <p:ext uri="{BB962C8B-B14F-4D97-AF65-F5344CB8AC3E}">
        <p14:creationId xmlns:p14="http://schemas.microsoft.com/office/powerpoint/2010/main" val="91317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7127-1FA1-0287-460F-4F66456D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9799"/>
            <a:ext cx="10567978" cy="1577562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Explain the fundamentals and benefits of CI/CD to achieve, build, and deploy automation for cloud-based software products (Suite).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EA55-7596-0A96-E4D4-F744CCDE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 Continuous monitoring will help to reduce the Mean Time to Resolution of issues. Happier           clients translate to repeat clients and more revenue for the company. </a:t>
            </a:r>
          </a:p>
          <a:p>
            <a:r>
              <a:rPr lang="en-US" sz="2000" dirty="0"/>
              <a:t> Adopting CI/CD practices will also help bring otherwise siloed members of staff together. The more collaborative the team can be, the better the products that they will produce. </a:t>
            </a:r>
          </a:p>
          <a:p>
            <a:r>
              <a:rPr lang="en-US" sz="2000" dirty="0"/>
              <a:t> This translates to a good working condition which would help to attract the best talents in the industry. Thus, improving the quality of the team and the products that they develop. </a:t>
            </a:r>
          </a:p>
          <a:p>
            <a:r>
              <a:rPr lang="en-US" sz="2000" dirty="0"/>
              <a:t> Automated clean-up would help to leverage the available and relatively unlimited cloud computing resources, thus reducing cost, avoiding cost, and improving revenue.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C59572C-AB71-E288-57C0-996763CF04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2" b="492"/>
          <a:stretch/>
        </p:blipFill>
        <p:spPr>
          <a:xfrm>
            <a:off x="0" y="0"/>
            <a:ext cx="12191985" cy="6063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EEA12-5941-AF13-D19A-A7CE8003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0" y="5753752"/>
            <a:ext cx="10113645" cy="743682"/>
          </a:xfrm>
        </p:spPr>
        <p:txBody>
          <a:bodyPr>
            <a:normAutofit/>
          </a:bodyPr>
          <a:lstStyle/>
          <a:p>
            <a:r>
              <a:rPr lang="en-US" sz="3200" b="1" dirty="0"/>
              <a:t>			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861F-5FFA-1063-E83E-48792F1A4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129" y="6435290"/>
            <a:ext cx="10113264" cy="609600"/>
          </a:xfrm>
        </p:spPr>
        <p:txBody>
          <a:bodyPr/>
          <a:lstStyle/>
          <a:p>
            <a:r>
              <a:rPr lang="en-US" dirty="0"/>
              <a:t>				        </a:t>
            </a:r>
            <a:r>
              <a:rPr lang="en-US"/>
              <a:t>Cloud DevOps </a:t>
            </a:r>
            <a:r>
              <a:rPr lang="en-US" dirty="0"/>
              <a:t>is the Future.</a:t>
            </a:r>
          </a:p>
        </p:txBody>
      </p:sp>
    </p:spTree>
    <p:extLst>
      <p:ext uri="{BB962C8B-B14F-4D97-AF65-F5344CB8AC3E}">
        <p14:creationId xmlns:p14="http://schemas.microsoft.com/office/powerpoint/2010/main" val="39248908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{971CBCC1-59E4-413E-B034-E5AFB14BBED0}tf56160789_win32</Template>
  <TotalTime>21</TotalTime>
  <Words>317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Open Sans</vt:lpstr>
      <vt:lpstr>1_RetrospectVTI</vt:lpstr>
      <vt:lpstr>GIVE YOUR APPLICATION AUTO-DEPLOY SUPERPOWERS</vt:lpstr>
      <vt:lpstr>Explain the fundamentals and benefits of CI/CD to achieve, build, and deploy automation for cloud-based software products.</vt:lpstr>
      <vt:lpstr>Explain the fundamentals and benefits of CI/CD to achieve, build, and deploy automation for cloud-based software products (Suite).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YOUR APPLICATION AUTO-DEPLOY SUPERPOWERS</dc:title>
  <dc:creator>junior besong</dc:creator>
  <cp:lastModifiedBy>junior besong</cp:lastModifiedBy>
  <cp:revision>2</cp:revision>
  <dcterms:created xsi:type="dcterms:W3CDTF">2023-03-03T18:36:24Z</dcterms:created>
  <dcterms:modified xsi:type="dcterms:W3CDTF">2023-03-03T18:57:55Z</dcterms:modified>
</cp:coreProperties>
</file>