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9" r:id="rId5"/>
    <p:sldId id="276" r:id="rId6"/>
    <p:sldId id="275" r:id="rId7"/>
    <p:sldId id="284" r:id="rId8"/>
    <p:sldId id="285" r:id="rId9"/>
    <p:sldId id="280" r:id="rId10"/>
    <p:sldId id="286" r:id="rId11"/>
    <p:sldId id="287" r:id="rId12"/>
    <p:sldId id="281" r:id="rId13"/>
    <p:sldId id="288" r:id="rId14"/>
    <p:sldId id="289" r:id="rId15"/>
    <p:sldId id="282" r:id="rId16"/>
    <p:sldId id="290" r:id="rId17"/>
    <p:sldId id="291" r:id="rId18"/>
    <p:sldId id="292" r:id="rId19"/>
    <p:sldId id="293" r:id="rId20"/>
    <p:sldId id="294" r:id="rId21"/>
    <p:sldId id="295"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D59"/>
    <a:srgbClr val="003C57"/>
    <a:srgbClr val="008D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D9818D-F764-4DC5-865F-520CD52A921F}" v="4" dt="2021-06-28T11:45:20.5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pson, Matt" userId="S::matt.thompson@ons.gov.uk::6268d878-8990-4e06-97c0-537a781a57e1" providerId="AD" clId="Web-{A4CA0946-B1E7-48DD-172D-4D8BE658B57C}"/>
    <pc:docChg chg="modSld">
      <pc:chgData name="Thompson, Matt" userId="S::matt.thompson@ons.gov.uk::6268d878-8990-4e06-97c0-537a781a57e1" providerId="AD" clId="Web-{A4CA0946-B1E7-48DD-172D-4D8BE658B57C}" dt="2021-05-07T08:11:34.477" v="4" actId="20577"/>
      <pc:docMkLst>
        <pc:docMk/>
      </pc:docMkLst>
      <pc:sldChg chg="modSp">
        <pc:chgData name="Thompson, Matt" userId="S::matt.thompson@ons.gov.uk::6268d878-8990-4e06-97c0-537a781a57e1" providerId="AD" clId="Web-{A4CA0946-B1E7-48DD-172D-4D8BE658B57C}" dt="2021-05-07T08:11:34.477" v="4" actId="20577"/>
        <pc:sldMkLst>
          <pc:docMk/>
          <pc:sldMk cId="4081303845" sldId="276"/>
        </pc:sldMkLst>
        <pc:spChg chg="mod">
          <ac:chgData name="Thompson, Matt" userId="S::matt.thompson@ons.gov.uk::6268d878-8990-4e06-97c0-537a781a57e1" providerId="AD" clId="Web-{A4CA0946-B1E7-48DD-172D-4D8BE658B57C}" dt="2021-05-07T08:11:34.477" v="4" actId="20577"/>
          <ac:spMkLst>
            <pc:docMk/>
            <pc:sldMk cId="4081303845" sldId="276"/>
            <ac:spMk id="5" creationId="{C49BFDC0-8289-4B88-A25A-F0CBC7DA68F1}"/>
          </ac:spMkLst>
        </pc:spChg>
      </pc:sldChg>
    </pc:docChg>
  </pc:docChgLst>
  <pc:docChgLst>
    <pc:chgData name="Strickland, Rebecca" userId="f968c704-4bad-411e-ac28-b678cc982712" providerId="ADAL" clId="{9ED9818D-F764-4DC5-865F-520CD52A921F}"/>
    <pc:docChg chg="undo custSel addSld modSld">
      <pc:chgData name="Strickland, Rebecca" userId="f968c704-4bad-411e-ac28-b678cc982712" providerId="ADAL" clId="{9ED9818D-F764-4DC5-865F-520CD52A921F}" dt="2021-06-28T11:46:47.012" v="418" actId="403"/>
      <pc:docMkLst>
        <pc:docMk/>
      </pc:docMkLst>
      <pc:sldChg chg="addSp modSp mod">
        <pc:chgData name="Strickland, Rebecca" userId="f968c704-4bad-411e-ac28-b678cc982712" providerId="ADAL" clId="{9ED9818D-F764-4DC5-865F-520CD52A921F}" dt="2021-06-28T11:40:42.865" v="96" actId="20577"/>
        <pc:sldMkLst>
          <pc:docMk/>
          <pc:sldMk cId="2191856745" sldId="279"/>
        </pc:sldMkLst>
        <pc:spChg chg="add mod">
          <ac:chgData name="Strickland, Rebecca" userId="f968c704-4bad-411e-ac28-b678cc982712" providerId="ADAL" clId="{9ED9818D-F764-4DC5-865F-520CD52A921F}" dt="2021-06-28T11:40:42.865" v="96" actId="20577"/>
          <ac:spMkLst>
            <pc:docMk/>
            <pc:sldMk cId="2191856745" sldId="279"/>
            <ac:spMk id="3" creationId="{23771728-9F23-4063-A003-76C61BAAFEDB}"/>
          </ac:spMkLst>
        </pc:spChg>
      </pc:sldChg>
      <pc:sldChg chg="modSp mod">
        <pc:chgData name="Strickland, Rebecca" userId="f968c704-4bad-411e-ac28-b678cc982712" providerId="ADAL" clId="{9ED9818D-F764-4DC5-865F-520CD52A921F}" dt="2021-06-28T11:44:20.433" v="108" actId="20577"/>
        <pc:sldMkLst>
          <pc:docMk/>
          <pc:sldMk cId="4187658677" sldId="282"/>
        </pc:sldMkLst>
        <pc:graphicFrameChg chg="modGraphic">
          <ac:chgData name="Strickland, Rebecca" userId="f968c704-4bad-411e-ac28-b678cc982712" providerId="ADAL" clId="{9ED9818D-F764-4DC5-865F-520CD52A921F}" dt="2021-06-28T11:44:20.433" v="108" actId="20577"/>
          <ac:graphicFrameMkLst>
            <pc:docMk/>
            <pc:sldMk cId="4187658677" sldId="282"/>
            <ac:graphicFrameMk id="4" creationId="{B07DAE2B-589D-4F8B-9C8B-3650B477A872}"/>
          </ac:graphicFrameMkLst>
        </pc:graphicFrameChg>
      </pc:sldChg>
      <pc:sldChg chg="addSp delSp modSp new mod">
        <pc:chgData name="Strickland, Rebecca" userId="f968c704-4bad-411e-ac28-b678cc982712" providerId="ADAL" clId="{9ED9818D-F764-4DC5-865F-520CD52A921F}" dt="2021-06-28T11:46:47.012" v="418" actId="403"/>
        <pc:sldMkLst>
          <pc:docMk/>
          <pc:sldMk cId="571432344" sldId="296"/>
        </pc:sldMkLst>
        <pc:spChg chg="del">
          <ac:chgData name="Strickland, Rebecca" userId="f968c704-4bad-411e-ac28-b678cc982712" providerId="ADAL" clId="{9ED9818D-F764-4DC5-865F-520CD52A921F}" dt="2021-06-28T11:44:46.262" v="110"/>
          <ac:spMkLst>
            <pc:docMk/>
            <pc:sldMk cId="571432344" sldId="296"/>
            <ac:spMk id="2" creationId="{C6F4A8A3-7FA5-4F34-B28F-C6AF138319BE}"/>
          </ac:spMkLst>
        </pc:spChg>
        <pc:spChg chg="del">
          <ac:chgData name="Strickland, Rebecca" userId="f968c704-4bad-411e-ac28-b678cc982712" providerId="ADAL" clId="{9ED9818D-F764-4DC5-865F-520CD52A921F}" dt="2021-06-28T11:44:46.262" v="110"/>
          <ac:spMkLst>
            <pc:docMk/>
            <pc:sldMk cId="571432344" sldId="296"/>
            <ac:spMk id="3" creationId="{E8D65770-C371-46B7-B53A-F7C850FAA923}"/>
          </ac:spMkLst>
        </pc:spChg>
        <pc:spChg chg="add mod">
          <ac:chgData name="Strickland, Rebecca" userId="f968c704-4bad-411e-ac28-b678cc982712" providerId="ADAL" clId="{9ED9818D-F764-4DC5-865F-520CD52A921F}" dt="2021-06-28T11:44:49.620" v="118" actId="20577"/>
          <ac:spMkLst>
            <pc:docMk/>
            <pc:sldMk cId="571432344" sldId="296"/>
            <ac:spMk id="4" creationId="{768DA5BC-8CCD-46B0-A6CC-E929AF560615}"/>
          </ac:spMkLst>
        </pc:spChg>
        <pc:spChg chg="add mod">
          <ac:chgData name="Strickland, Rebecca" userId="f968c704-4bad-411e-ac28-b678cc982712" providerId="ADAL" clId="{9ED9818D-F764-4DC5-865F-520CD52A921F}" dt="2021-06-28T11:46:47.012" v="418" actId="403"/>
          <ac:spMkLst>
            <pc:docMk/>
            <pc:sldMk cId="571432344" sldId="296"/>
            <ac:spMk id="5" creationId="{E1E90EC7-6D9B-46C2-A80F-FAB7CB79242C}"/>
          </ac:spMkLst>
        </pc:spChg>
      </pc:sldChg>
    </pc:docChg>
  </pc:docChgLst>
  <pc:docChgLst>
    <pc:chgData name="Strickland, Rebecca" userId="f968c704-4bad-411e-ac28-b678cc982712" providerId="ADAL" clId="{2C663055-F693-4A9C-9C38-7C89C6817D7E}"/>
    <pc:docChg chg="undo redo custSel addSld delSld modSld sldOrd">
      <pc:chgData name="Strickland, Rebecca" userId="f968c704-4bad-411e-ac28-b678cc982712" providerId="ADAL" clId="{2C663055-F693-4A9C-9C38-7C89C6817D7E}" dt="2021-05-05T14:55:29.852" v="4424" actId="403"/>
      <pc:docMkLst>
        <pc:docMk/>
      </pc:docMkLst>
      <pc:sldChg chg="addSp modSp mod">
        <pc:chgData name="Strickland, Rebecca" userId="f968c704-4bad-411e-ac28-b678cc982712" providerId="ADAL" clId="{2C663055-F693-4A9C-9C38-7C89C6817D7E}" dt="2021-05-05T14:51:23.650" v="4404" actId="1076"/>
        <pc:sldMkLst>
          <pc:docMk/>
          <pc:sldMk cId="2357302685" sldId="275"/>
        </pc:sldMkLst>
        <pc:spChg chg="add mod">
          <ac:chgData name="Strickland, Rebecca" userId="f968c704-4bad-411e-ac28-b678cc982712" providerId="ADAL" clId="{2C663055-F693-4A9C-9C38-7C89C6817D7E}" dt="2021-05-05T14:51:23.650" v="4404" actId="1076"/>
          <ac:spMkLst>
            <pc:docMk/>
            <pc:sldMk cId="2357302685" sldId="275"/>
            <ac:spMk id="2" creationId="{3E79B86B-AF86-47B4-9E00-D55C967BAC16}"/>
          </ac:spMkLst>
        </pc:spChg>
        <pc:graphicFrameChg chg="modGraphic">
          <ac:chgData name="Strickland, Rebecca" userId="f968c704-4bad-411e-ac28-b678cc982712" providerId="ADAL" clId="{2C663055-F693-4A9C-9C38-7C89C6817D7E}" dt="2021-05-05T14:32:28.738" v="4204" actId="207"/>
          <ac:graphicFrameMkLst>
            <pc:docMk/>
            <pc:sldMk cId="2357302685" sldId="275"/>
            <ac:graphicFrameMk id="4" creationId="{5DC545C1-1A0E-4041-B88C-DEC2F56E89A8}"/>
          </ac:graphicFrameMkLst>
        </pc:graphicFrameChg>
      </pc:sldChg>
      <pc:sldChg chg="modSp mod">
        <pc:chgData name="Strickland, Rebecca" userId="f968c704-4bad-411e-ac28-b678cc982712" providerId="ADAL" clId="{2C663055-F693-4A9C-9C38-7C89C6817D7E}" dt="2021-05-04T12:16:16.750" v="1567"/>
        <pc:sldMkLst>
          <pc:docMk/>
          <pc:sldMk cId="4081303845" sldId="276"/>
        </pc:sldMkLst>
        <pc:spChg chg="mod">
          <ac:chgData name="Strickland, Rebecca" userId="f968c704-4bad-411e-ac28-b678cc982712" providerId="ADAL" clId="{2C663055-F693-4A9C-9C38-7C89C6817D7E}" dt="2021-05-04T12:16:16.750" v="1567"/>
          <ac:spMkLst>
            <pc:docMk/>
            <pc:sldMk cId="4081303845" sldId="276"/>
            <ac:spMk id="4" creationId="{60236F1E-D18F-420D-99CD-49BF454A746D}"/>
          </ac:spMkLst>
        </pc:spChg>
        <pc:spChg chg="mod">
          <ac:chgData name="Strickland, Rebecca" userId="f968c704-4bad-411e-ac28-b678cc982712" providerId="ADAL" clId="{2C663055-F693-4A9C-9C38-7C89C6817D7E}" dt="2021-05-04T12:16:16.750" v="1567"/>
          <ac:spMkLst>
            <pc:docMk/>
            <pc:sldMk cId="4081303845" sldId="276"/>
            <ac:spMk id="5" creationId="{C49BFDC0-8289-4B88-A25A-F0CBC7DA68F1}"/>
          </ac:spMkLst>
        </pc:spChg>
      </pc:sldChg>
      <pc:sldChg chg="modSp mod">
        <pc:chgData name="Strickland, Rebecca" userId="f968c704-4bad-411e-ac28-b678cc982712" providerId="ADAL" clId="{2C663055-F693-4A9C-9C38-7C89C6817D7E}" dt="2021-04-30T11:22:29.769" v="315" actId="20577"/>
        <pc:sldMkLst>
          <pc:docMk/>
          <pc:sldMk cId="2191856745" sldId="279"/>
        </pc:sldMkLst>
        <pc:spChg chg="mod">
          <ac:chgData name="Strickland, Rebecca" userId="f968c704-4bad-411e-ac28-b678cc982712" providerId="ADAL" clId="{2C663055-F693-4A9C-9C38-7C89C6817D7E}" dt="2021-04-30T11:22:29.769" v="315" actId="20577"/>
          <ac:spMkLst>
            <pc:docMk/>
            <pc:sldMk cId="2191856745" sldId="279"/>
            <ac:spMk id="2" creationId="{D408B69F-53C6-41F5-8396-58EDD146A109}"/>
          </ac:spMkLst>
        </pc:spChg>
      </pc:sldChg>
      <pc:sldChg chg="addSp delSp modSp mod">
        <pc:chgData name="Strickland, Rebecca" userId="f968c704-4bad-411e-ac28-b678cc982712" providerId="ADAL" clId="{2C663055-F693-4A9C-9C38-7C89C6817D7E}" dt="2021-05-05T14:54:17.824" v="4407" actId="403"/>
        <pc:sldMkLst>
          <pc:docMk/>
          <pc:sldMk cId="3763366954" sldId="280"/>
        </pc:sldMkLst>
        <pc:graphicFrameChg chg="add del mod modGraphic">
          <ac:chgData name="Strickland, Rebecca" userId="f968c704-4bad-411e-ac28-b678cc982712" providerId="ADAL" clId="{2C663055-F693-4A9C-9C38-7C89C6817D7E}" dt="2021-05-05T14:54:17.824" v="4407" actId="403"/>
          <ac:graphicFrameMkLst>
            <pc:docMk/>
            <pc:sldMk cId="3763366954" sldId="280"/>
            <ac:graphicFrameMk id="4" creationId="{B07DAE2B-589D-4F8B-9C8B-3650B477A872}"/>
          </ac:graphicFrameMkLst>
        </pc:graphicFrameChg>
      </pc:sldChg>
      <pc:sldChg chg="modSp add mod ord">
        <pc:chgData name="Strickland, Rebecca" userId="f968c704-4bad-411e-ac28-b678cc982712" providerId="ADAL" clId="{2C663055-F693-4A9C-9C38-7C89C6817D7E}" dt="2021-05-05T14:54:50.420" v="4416" actId="14734"/>
        <pc:sldMkLst>
          <pc:docMk/>
          <pc:sldMk cId="2554074878" sldId="281"/>
        </pc:sldMkLst>
        <pc:spChg chg="mod">
          <ac:chgData name="Strickland, Rebecca" userId="f968c704-4bad-411e-ac28-b678cc982712" providerId="ADAL" clId="{2C663055-F693-4A9C-9C38-7C89C6817D7E}" dt="2021-04-30T11:31:13.603" v="1513" actId="20577"/>
          <ac:spMkLst>
            <pc:docMk/>
            <pc:sldMk cId="2554074878" sldId="281"/>
            <ac:spMk id="2" creationId="{A57A339F-0220-41CB-94E6-ACED0CE490AB}"/>
          </ac:spMkLst>
        </pc:spChg>
        <pc:graphicFrameChg chg="mod modGraphic">
          <ac:chgData name="Strickland, Rebecca" userId="f968c704-4bad-411e-ac28-b678cc982712" providerId="ADAL" clId="{2C663055-F693-4A9C-9C38-7C89C6817D7E}" dt="2021-05-05T14:54:50.420" v="4416" actId="14734"/>
          <ac:graphicFrameMkLst>
            <pc:docMk/>
            <pc:sldMk cId="2554074878" sldId="281"/>
            <ac:graphicFrameMk id="4" creationId="{B07DAE2B-589D-4F8B-9C8B-3650B477A872}"/>
          </ac:graphicFrameMkLst>
        </pc:graphicFrameChg>
      </pc:sldChg>
      <pc:sldChg chg="modSp add mod">
        <pc:chgData name="Strickland, Rebecca" userId="f968c704-4bad-411e-ac28-b678cc982712" providerId="ADAL" clId="{2C663055-F693-4A9C-9C38-7C89C6817D7E}" dt="2021-05-05T14:55:16.076" v="4422" actId="20577"/>
        <pc:sldMkLst>
          <pc:docMk/>
          <pc:sldMk cId="4187658677" sldId="282"/>
        </pc:sldMkLst>
        <pc:spChg chg="mod">
          <ac:chgData name="Strickland, Rebecca" userId="f968c704-4bad-411e-ac28-b678cc982712" providerId="ADAL" clId="{2C663055-F693-4A9C-9C38-7C89C6817D7E}" dt="2021-05-05T14:55:06.674" v="4420" actId="403"/>
          <ac:spMkLst>
            <pc:docMk/>
            <pc:sldMk cId="4187658677" sldId="282"/>
            <ac:spMk id="2" creationId="{A57A339F-0220-41CB-94E6-ACED0CE490AB}"/>
          </ac:spMkLst>
        </pc:spChg>
        <pc:graphicFrameChg chg="mod modGraphic">
          <ac:chgData name="Strickland, Rebecca" userId="f968c704-4bad-411e-ac28-b678cc982712" providerId="ADAL" clId="{2C663055-F693-4A9C-9C38-7C89C6817D7E}" dt="2021-05-05T14:55:16.076" v="4422" actId="20577"/>
          <ac:graphicFrameMkLst>
            <pc:docMk/>
            <pc:sldMk cId="4187658677" sldId="282"/>
            <ac:graphicFrameMk id="4" creationId="{B07DAE2B-589D-4F8B-9C8B-3650B477A872}"/>
          </ac:graphicFrameMkLst>
        </pc:graphicFrameChg>
      </pc:sldChg>
      <pc:sldChg chg="delSp add del mod">
        <pc:chgData name="Strickland, Rebecca" userId="f968c704-4bad-411e-ac28-b678cc982712" providerId="ADAL" clId="{2C663055-F693-4A9C-9C38-7C89C6817D7E}" dt="2021-04-30T11:23:03.918" v="319" actId="47"/>
        <pc:sldMkLst>
          <pc:docMk/>
          <pc:sldMk cId="3457451359" sldId="283"/>
        </pc:sldMkLst>
        <pc:graphicFrameChg chg="del">
          <ac:chgData name="Strickland, Rebecca" userId="f968c704-4bad-411e-ac28-b678cc982712" providerId="ADAL" clId="{2C663055-F693-4A9C-9C38-7C89C6817D7E}" dt="2021-04-30T11:22:54.749" v="317" actId="478"/>
          <ac:graphicFrameMkLst>
            <pc:docMk/>
            <pc:sldMk cId="3457451359" sldId="283"/>
            <ac:graphicFrameMk id="4" creationId="{B07DAE2B-589D-4F8B-9C8B-3650B477A872}"/>
          </ac:graphicFrameMkLst>
        </pc:graphicFrameChg>
      </pc:sldChg>
      <pc:sldChg chg="modSp new mod ord">
        <pc:chgData name="Strickland, Rebecca" userId="f968c704-4bad-411e-ac28-b678cc982712" providerId="ADAL" clId="{2C663055-F693-4A9C-9C38-7C89C6817D7E}" dt="2021-05-04T12:16:23.609" v="1568"/>
        <pc:sldMkLst>
          <pc:docMk/>
          <pc:sldMk cId="1555550978" sldId="284"/>
        </pc:sldMkLst>
        <pc:spChg chg="mod">
          <ac:chgData name="Strickland, Rebecca" userId="f968c704-4bad-411e-ac28-b678cc982712" providerId="ADAL" clId="{2C663055-F693-4A9C-9C38-7C89C6817D7E}" dt="2021-05-04T12:16:23.609" v="1568"/>
          <ac:spMkLst>
            <pc:docMk/>
            <pc:sldMk cId="1555550978" sldId="284"/>
            <ac:spMk id="2" creationId="{EFD88B9D-579E-4E31-8944-FD389E873A6B}"/>
          </ac:spMkLst>
        </pc:spChg>
        <pc:spChg chg="mod">
          <ac:chgData name="Strickland, Rebecca" userId="f968c704-4bad-411e-ac28-b678cc982712" providerId="ADAL" clId="{2C663055-F693-4A9C-9C38-7C89C6817D7E}" dt="2021-05-04T12:16:23.609" v="1568"/>
          <ac:spMkLst>
            <pc:docMk/>
            <pc:sldMk cId="1555550978" sldId="284"/>
            <ac:spMk id="3" creationId="{5E306670-5A5D-49E4-86F4-44C85A60E91D}"/>
          </ac:spMkLst>
        </pc:spChg>
      </pc:sldChg>
      <pc:sldChg chg="modSp new mod">
        <pc:chgData name="Strickland, Rebecca" userId="f968c704-4bad-411e-ac28-b678cc982712" providerId="ADAL" clId="{2C663055-F693-4A9C-9C38-7C89C6817D7E}" dt="2021-05-05T13:46:31.798" v="4168" actId="242"/>
        <pc:sldMkLst>
          <pc:docMk/>
          <pc:sldMk cId="638970860" sldId="285"/>
        </pc:sldMkLst>
        <pc:spChg chg="mod">
          <ac:chgData name="Strickland, Rebecca" userId="f968c704-4bad-411e-ac28-b678cc982712" providerId="ADAL" clId="{2C663055-F693-4A9C-9C38-7C89C6817D7E}" dt="2021-04-30T11:24:59.858" v="450" actId="20577"/>
          <ac:spMkLst>
            <pc:docMk/>
            <pc:sldMk cId="638970860" sldId="285"/>
            <ac:spMk id="2" creationId="{16818A49-2D35-4CFB-884E-2E056C0C8E46}"/>
          </ac:spMkLst>
        </pc:spChg>
        <pc:spChg chg="mod">
          <ac:chgData name="Strickland, Rebecca" userId="f968c704-4bad-411e-ac28-b678cc982712" providerId="ADAL" clId="{2C663055-F693-4A9C-9C38-7C89C6817D7E}" dt="2021-05-05T13:46:31.798" v="4168" actId="242"/>
          <ac:spMkLst>
            <pc:docMk/>
            <pc:sldMk cId="638970860" sldId="285"/>
            <ac:spMk id="3" creationId="{953A3F7E-83DE-47E4-AAB4-0350585820E3}"/>
          </ac:spMkLst>
        </pc:spChg>
      </pc:sldChg>
      <pc:sldChg chg="modSp new mod">
        <pc:chgData name="Strickland, Rebecca" userId="f968c704-4bad-411e-ac28-b678cc982712" providerId="ADAL" clId="{2C663055-F693-4A9C-9C38-7C89C6817D7E}" dt="2021-05-04T12:16:34.671" v="1569"/>
        <pc:sldMkLst>
          <pc:docMk/>
          <pc:sldMk cId="311551493" sldId="286"/>
        </pc:sldMkLst>
        <pc:spChg chg="mod">
          <ac:chgData name="Strickland, Rebecca" userId="f968c704-4bad-411e-ac28-b678cc982712" providerId="ADAL" clId="{2C663055-F693-4A9C-9C38-7C89C6817D7E}" dt="2021-05-04T12:16:34.671" v="1569"/>
          <ac:spMkLst>
            <pc:docMk/>
            <pc:sldMk cId="311551493" sldId="286"/>
            <ac:spMk id="2" creationId="{F5EB0962-E7C5-4318-83C2-B5BC81839632}"/>
          </ac:spMkLst>
        </pc:spChg>
        <pc:spChg chg="mod">
          <ac:chgData name="Strickland, Rebecca" userId="f968c704-4bad-411e-ac28-b678cc982712" providerId="ADAL" clId="{2C663055-F693-4A9C-9C38-7C89C6817D7E}" dt="2021-05-04T12:16:34.671" v="1569"/>
          <ac:spMkLst>
            <pc:docMk/>
            <pc:sldMk cId="311551493" sldId="286"/>
            <ac:spMk id="3" creationId="{5DFAE50C-0491-482A-AF3C-835C94EB4702}"/>
          </ac:spMkLst>
        </pc:spChg>
      </pc:sldChg>
      <pc:sldChg chg="modSp new mod ord">
        <pc:chgData name="Strickland, Rebecca" userId="f968c704-4bad-411e-ac28-b678cc982712" providerId="ADAL" clId="{2C663055-F693-4A9C-9C38-7C89C6817D7E}" dt="2021-05-05T13:46:39.317" v="4169" actId="242"/>
        <pc:sldMkLst>
          <pc:docMk/>
          <pc:sldMk cId="2807345976" sldId="287"/>
        </pc:sldMkLst>
        <pc:spChg chg="mod">
          <ac:chgData name="Strickland, Rebecca" userId="f968c704-4bad-411e-ac28-b678cc982712" providerId="ADAL" clId="{2C663055-F693-4A9C-9C38-7C89C6817D7E}" dt="2021-05-04T12:16:55.842" v="1574"/>
          <ac:spMkLst>
            <pc:docMk/>
            <pc:sldMk cId="2807345976" sldId="287"/>
            <ac:spMk id="2" creationId="{CDBD677B-EF09-40E7-8C13-B793381BB474}"/>
          </ac:spMkLst>
        </pc:spChg>
        <pc:spChg chg="mod">
          <ac:chgData name="Strickland, Rebecca" userId="f968c704-4bad-411e-ac28-b678cc982712" providerId="ADAL" clId="{2C663055-F693-4A9C-9C38-7C89C6817D7E}" dt="2021-05-05T13:46:39.317" v="4169" actId="242"/>
          <ac:spMkLst>
            <pc:docMk/>
            <pc:sldMk cId="2807345976" sldId="287"/>
            <ac:spMk id="3" creationId="{C64CC965-92A3-458A-B06F-03EB1CED438B}"/>
          </ac:spMkLst>
        </pc:spChg>
      </pc:sldChg>
      <pc:sldChg chg="addSp delSp modSp new mod">
        <pc:chgData name="Strickland, Rebecca" userId="f968c704-4bad-411e-ac28-b678cc982712" providerId="ADAL" clId="{2C663055-F693-4A9C-9C38-7C89C6817D7E}" dt="2021-05-04T13:17:07.745" v="2430" actId="404"/>
        <pc:sldMkLst>
          <pc:docMk/>
          <pc:sldMk cId="3627187624" sldId="288"/>
        </pc:sldMkLst>
        <pc:spChg chg="del">
          <ac:chgData name="Strickland, Rebecca" userId="f968c704-4bad-411e-ac28-b678cc982712" providerId="ADAL" clId="{2C663055-F693-4A9C-9C38-7C89C6817D7E}" dt="2021-05-04T12:55:46.017" v="2410"/>
          <ac:spMkLst>
            <pc:docMk/>
            <pc:sldMk cId="3627187624" sldId="288"/>
            <ac:spMk id="2" creationId="{71A58EE6-1184-401C-9F14-8A32BEA675F2}"/>
          </ac:spMkLst>
        </pc:spChg>
        <pc:spChg chg="del">
          <ac:chgData name="Strickland, Rebecca" userId="f968c704-4bad-411e-ac28-b678cc982712" providerId="ADAL" clId="{2C663055-F693-4A9C-9C38-7C89C6817D7E}" dt="2021-05-04T12:55:46.017" v="2410"/>
          <ac:spMkLst>
            <pc:docMk/>
            <pc:sldMk cId="3627187624" sldId="288"/>
            <ac:spMk id="3" creationId="{EEE21CB7-F15E-48C9-ACC3-9A06EC15F536}"/>
          </ac:spMkLst>
        </pc:spChg>
        <pc:spChg chg="add mod">
          <ac:chgData name="Strickland, Rebecca" userId="f968c704-4bad-411e-ac28-b678cc982712" providerId="ADAL" clId="{2C663055-F693-4A9C-9C38-7C89C6817D7E}" dt="2021-05-04T12:55:58.382" v="2416" actId="27636"/>
          <ac:spMkLst>
            <pc:docMk/>
            <pc:sldMk cId="3627187624" sldId="288"/>
            <ac:spMk id="4" creationId="{AC5CBD84-2BA5-4B4E-B141-F1AD65AA997F}"/>
          </ac:spMkLst>
        </pc:spChg>
        <pc:spChg chg="add mod">
          <ac:chgData name="Strickland, Rebecca" userId="f968c704-4bad-411e-ac28-b678cc982712" providerId="ADAL" clId="{2C663055-F693-4A9C-9C38-7C89C6817D7E}" dt="2021-05-04T13:17:07.745" v="2430" actId="404"/>
          <ac:spMkLst>
            <pc:docMk/>
            <pc:sldMk cId="3627187624" sldId="288"/>
            <ac:spMk id="5" creationId="{00447E46-D627-41B6-8F6B-82B70DB9C625}"/>
          </ac:spMkLst>
        </pc:spChg>
      </pc:sldChg>
      <pc:sldChg chg="modSp new mod">
        <pc:chgData name="Strickland, Rebecca" userId="f968c704-4bad-411e-ac28-b678cc982712" providerId="ADAL" clId="{2C663055-F693-4A9C-9C38-7C89C6817D7E}" dt="2021-05-05T13:46:50.106" v="4170" actId="242"/>
        <pc:sldMkLst>
          <pc:docMk/>
          <pc:sldMk cId="4230830064" sldId="289"/>
        </pc:sldMkLst>
        <pc:spChg chg="mod">
          <ac:chgData name="Strickland, Rebecca" userId="f968c704-4bad-411e-ac28-b678cc982712" providerId="ADAL" clId="{2C663055-F693-4A9C-9C38-7C89C6817D7E}" dt="2021-05-04T12:55:54.988" v="2414" actId="27636"/>
          <ac:spMkLst>
            <pc:docMk/>
            <pc:sldMk cId="4230830064" sldId="289"/>
            <ac:spMk id="2" creationId="{297CD4C4-B405-46CC-A01C-27F8F232F364}"/>
          </ac:spMkLst>
        </pc:spChg>
        <pc:spChg chg="mod">
          <ac:chgData name="Strickland, Rebecca" userId="f968c704-4bad-411e-ac28-b678cc982712" providerId="ADAL" clId="{2C663055-F693-4A9C-9C38-7C89C6817D7E}" dt="2021-05-05T13:46:50.106" v="4170" actId="242"/>
          <ac:spMkLst>
            <pc:docMk/>
            <pc:sldMk cId="4230830064" sldId="289"/>
            <ac:spMk id="3" creationId="{F1E7F9D6-FC69-4539-9563-1BDDF711EEC6}"/>
          </ac:spMkLst>
        </pc:spChg>
      </pc:sldChg>
      <pc:sldChg chg="addSp delSp modSp new mod">
        <pc:chgData name="Strickland, Rebecca" userId="f968c704-4bad-411e-ac28-b678cc982712" providerId="ADAL" clId="{2C663055-F693-4A9C-9C38-7C89C6817D7E}" dt="2021-05-04T13:21:11.106" v="2991" actId="403"/>
        <pc:sldMkLst>
          <pc:docMk/>
          <pc:sldMk cId="579047275" sldId="290"/>
        </pc:sldMkLst>
        <pc:spChg chg="del">
          <ac:chgData name="Strickland, Rebecca" userId="f968c704-4bad-411e-ac28-b678cc982712" providerId="ADAL" clId="{2C663055-F693-4A9C-9C38-7C89C6817D7E}" dt="2021-05-04T13:19:44.449" v="2932"/>
          <ac:spMkLst>
            <pc:docMk/>
            <pc:sldMk cId="579047275" sldId="290"/>
            <ac:spMk id="2" creationId="{AE06828D-7318-41AF-9060-BC4BD5F60292}"/>
          </ac:spMkLst>
        </pc:spChg>
        <pc:spChg chg="del">
          <ac:chgData name="Strickland, Rebecca" userId="f968c704-4bad-411e-ac28-b678cc982712" providerId="ADAL" clId="{2C663055-F693-4A9C-9C38-7C89C6817D7E}" dt="2021-05-04T13:19:44.449" v="2932"/>
          <ac:spMkLst>
            <pc:docMk/>
            <pc:sldMk cId="579047275" sldId="290"/>
            <ac:spMk id="3" creationId="{A09A8C3A-D049-43CF-9C48-9E4377A8302A}"/>
          </ac:spMkLst>
        </pc:spChg>
        <pc:spChg chg="add mod">
          <ac:chgData name="Strickland, Rebecca" userId="f968c704-4bad-411e-ac28-b678cc982712" providerId="ADAL" clId="{2C663055-F693-4A9C-9C38-7C89C6817D7E}" dt="2021-05-04T13:20:07.779" v="2974" actId="20577"/>
          <ac:spMkLst>
            <pc:docMk/>
            <pc:sldMk cId="579047275" sldId="290"/>
            <ac:spMk id="4" creationId="{E67CB519-5E11-406E-A5CE-3896C6A32CA0}"/>
          </ac:spMkLst>
        </pc:spChg>
        <pc:spChg chg="add mod">
          <ac:chgData name="Strickland, Rebecca" userId="f968c704-4bad-411e-ac28-b678cc982712" providerId="ADAL" clId="{2C663055-F693-4A9C-9C38-7C89C6817D7E}" dt="2021-05-04T13:21:11.106" v="2991" actId="403"/>
          <ac:spMkLst>
            <pc:docMk/>
            <pc:sldMk cId="579047275" sldId="290"/>
            <ac:spMk id="5" creationId="{01C5BD62-1A5A-4A72-A09D-1C5850376FBA}"/>
          </ac:spMkLst>
        </pc:spChg>
      </pc:sldChg>
      <pc:sldChg chg="addSp delSp modSp new mod">
        <pc:chgData name="Strickland, Rebecca" userId="f968c704-4bad-411e-ac28-b678cc982712" providerId="ADAL" clId="{2C663055-F693-4A9C-9C38-7C89C6817D7E}" dt="2021-05-05T13:46:56.803" v="4171" actId="242"/>
        <pc:sldMkLst>
          <pc:docMk/>
          <pc:sldMk cId="3631443651" sldId="291"/>
        </pc:sldMkLst>
        <pc:spChg chg="del">
          <ac:chgData name="Strickland, Rebecca" userId="f968c704-4bad-411e-ac28-b678cc982712" providerId="ADAL" clId="{2C663055-F693-4A9C-9C38-7C89C6817D7E}" dt="2021-05-04T13:21:23.835" v="2993"/>
          <ac:spMkLst>
            <pc:docMk/>
            <pc:sldMk cId="3631443651" sldId="291"/>
            <ac:spMk id="2" creationId="{33E7E19E-28C8-4506-B46F-CD4701F83C3B}"/>
          </ac:spMkLst>
        </pc:spChg>
        <pc:spChg chg="del">
          <ac:chgData name="Strickland, Rebecca" userId="f968c704-4bad-411e-ac28-b678cc982712" providerId="ADAL" clId="{2C663055-F693-4A9C-9C38-7C89C6817D7E}" dt="2021-05-04T13:21:23.835" v="2993"/>
          <ac:spMkLst>
            <pc:docMk/>
            <pc:sldMk cId="3631443651" sldId="291"/>
            <ac:spMk id="3" creationId="{3F0737BA-806F-467D-BBD1-29BADC845189}"/>
          </ac:spMkLst>
        </pc:spChg>
        <pc:spChg chg="add mod">
          <ac:chgData name="Strickland, Rebecca" userId="f968c704-4bad-411e-ac28-b678cc982712" providerId="ADAL" clId="{2C663055-F693-4A9C-9C38-7C89C6817D7E}" dt="2021-05-04T13:21:30.359" v="2995" actId="27636"/>
          <ac:spMkLst>
            <pc:docMk/>
            <pc:sldMk cId="3631443651" sldId="291"/>
            <ac:spMk id="4" creationId="{F491CDE4-FF7E-4E26-BBA6-5B93FDFB96ED}"/>
          </ac:spMkLst>
        </pc:spChg>
        <pc:spChg chg="add mod">
          <ac:chgData name="Strickland, Rebecca" userId="f968c704-4bad-411e-ac28-b678cc982712" providerId="ADAL" clId="{2C663055-F693-4A9C-9C38-7C89C6817D7E}" dt="2021-05-05T13:46:56.803" v="4171" actId="242"/>
          <ac:spMkLst>
            <pc:docMk/>
            <pc:sldMk cId="3631443651" sldId="291"/>
            <ac:spMk id="5" creationId="{DA39C5FF-CDF9-451B-8903-4CC00FCBBA35}"/>
          </ac:spMkLst>
        </pc:spChg>
      </pc:sldChg>
      <pc:sldChg chg="modSp add mod ord">
        <pc:chgData name="Strickland, Rebecca" userId="f968c704-4bad-411e-ac28-b678cc982712" providerId="ADAL" clId="{2C663055-F693-4A9C-9C38-7C89C6817D7E}" dt="2021-05-05T14:55:23.290" v="4423" actId="403"/>
        <pc:sldMkLst>
          <pc:docMk/>
          <pc:sldMk cId="920398195" sldId="292"/>
        </pc:sldMkLst>
        <pc:spChg chg="mod">
          <ac:chgData name="Strickland, Rebecca" userId="f968c704-4bad-411e-ac28-b678cc982712" providerId="ADAL" clId="{2C663055-F693-4A9C-9C38-7C89C6817D7E}" dt="2021-05-04T13:32:07.613" v="3466" actId="27636"/>
          <ac:spMkLst>
            <pc:docMk/>
            <pc:sldMk cId="920398195" sldId="292"/>
            <ac:spMk id="2" creationId="{A57A339F-0220-41CB-94E6-ACED0CE490AB}"/>
          </ac:spMkLst>
        </pc:spChg>
        <pc:graphicFrameChg chg="mod modGraphic">
          <ac:chgData name="Strickland, Rebecca" userId="f968c704-4bad-411e-ac28-b678cc982712" providerId="ADAL" clId="{2C663055-F693-4A9C-9C38-7C89C6817D7E}" dt="2021-05-05T14:55:23.290" v="4423" actId="403"/>
          <ac:graphicFrameMkLst>
            <pc:docMk/>
            <pc:sldMk cId="920398195" sldId="292"/>
            <ac:graphicFrameMk id="4" creationId="{B07DAE2B-589D-4F8B-9C8B-3650B477A872}"/>
          </ac:graphicFrameMkLst>
        </pc:graphicFrameChg>
      </pc:sldChg>
      <pc:sldChg chg="addSp delSp modSp new mod">
        <pc:chgData name="Strickland, Rebecca" userId="f968c704-4bad-411e-ac28-b678cc982712" providerId="ADAL" clId="{2C663055-F693-4A9C-9C38-7C89C6817D7E}" dt="2021-05-04T13:43:41.301" v="3535" actId="242"/>
        <pc:sldMkLst>
          <pc:docMk/>
          <pc:sldMk cId="3078363745" sldId="293"/>
        </pc:sldMkLst>
        <pc:spChg chg="del">
          <ac:chgData name="Strickland, Rebecca" userId="f968c704-4bad-411e-ac28-b678cc982712" providerId="ADAL" clId="{2C663055-F693-4A9C-9C38-7C89C6817D7E}" dt="2021-05-04T13:42:45.110" v="3479"/>
          <ac:spMkLst>
            <pc:docMk/>
            <pc:sldMk cId="3078363745" sldId="293"/>
            <ac:spMk id="2" creationId="{3F27E993-C829-4843-8E02-A142CA677583}"/>
          </ac:spMkLst>
        </pc:spChg>
        <pc:spChg chg="del">
          <ac:chgData name="Strickland, Rebecca" userId="f968c704-4bad-411e-ac28-b678cc982712" providerId="ADAL" clId="{2C663055-F693-4A9C-9C38-7C89C6817D7E}" dt="2021-05-04T13:42:45.110" v="3479"/>
          <ac:spMkLst>
            <pc:docMk/>
            <pc:sldMk cId="3078363745" sldId="293"/>
            <ac:spMk id="3" creationId="{6CD435E4-2069-40B2-B18F-0B1C4BE1E0AF}"/>
          </ac:spMkLst>
        </pc:spChg>
        <pc:spChg chg="add mod">
          <ac:chgData name="Strickland, Rebecca" userId="f968c704-4bad-411e-ac28-b678cc982712" providerId="ADAL" clId="{2C663055-F693-4A9C-9C38-7C89C6817D7E}" dt="2021-05-04T13:43:02.808" v="3521" actId="20577"/>
          <ac:spMkLst>
            <pc:docMk/>
            <pc:sldMk cId="3078363745" sldId="293"/>
            <ac:spMk id="4" creationId="{D4E0E193-FE9C-4340-953A-D0601525ACD1}"/>
          </ac:spMkLst>
        </pc:spChg>
        <pc:spChg chg="add mod">
          <ac:chgData name="Strickland, Rebecca" userId="f968c704-4bad-411e-ac28-b678cc982712" providerId="ADAL" clId="{2C663055-F693-4A9C-9C38-7C89C6817D7E}" dt="2021-05-04T13:43:41.301" v="3535" actId="242"/>
          <ac:spMkLst>
            <pc:docMk/>
            <pc:sldMk cId="3078363745" sldId="293"/>
            <ac:spMk id="5" creationId="{C7D41578-35F3-46CD-8555-8519A7CA9DD2}"/>
          </ac:spMkLst>
        </pc:spChg>
      </pc:sldChg>
      <pc:sldChg chg="addSp delSp modSp new mod">
        <pc:chgData name="Strickland, Rebecca" userId="f968c704-4bad-411e-ac28-b678cc982712" providerId="ADAL" clId="{2C663055-F693-4A9C-9C38-7C89C6817D7E}" dt="2021-05-05T13:47:02.790" v="4172" actId="242"/>
        <pc:sldMkLst>
          <pc:docMk/>
          <pc:sldMk cId="366188680" sldId="294"/>
        </pc:sldMkLst>
        <pc:spChg chg="del">
          <ac:chgData name="Strickland, Rebecca" userId="f968c704-4bad-411e-ac28-b678cc982712" providerId="ADAL" clId="{2C663055-F693-4A9C-9C38-7C89C6817D7E}" dt="2021-05-04T13:43:55.672" v="3537"/>
          <ac:spMkLst>
            <pc:docMk/>
            <pc:sldMk cId="366188680" sldId="294"/>
            <ac:spMk id="2" creationId="{9B476E64-499D-43BB-8905-34A56ED14BA0}"/>
          </ac:spMkLst>
        </pc:spChg>
        <pc:spChg chg="del">
          <ac:chgData name="Strickland, Rebecca" userId="f968c704-4bad-411e-ac28-b678cc982712" providerId="ADAL" clId="{2C663055-F693-4A9C-9C38-7C89C6817D7E}" dt="2021-05-04T13:43:55.672" v="3537"/>
          <ac:spMkLst>
            <pc:docMk/>
            <pc:sldMk cId="366188680" sldId="294"/>
            <ac:spMk id="3" creationId="{589691B9-415A-4773-B4A8-C56BEB835AE2}"/>
          </ac:spMkLst>
        </pc:spChg>
        <pc:spChg chg="add mod">
          <ac:chgData name="Strickland, Rebecca" userId="f968c704-4bad-411e-ac28-b678cc982712" providerId="ADAL" clId="{2C663055-F693-4A9C-9C38-7C89C6817D7E}" dt="2021-05-04T13:44:04.917" v="3539" actId="27636"/>
          <ac:spMkLst>
            <pc:docMk/>
            <pc:sldMk cId="366188680" sldId="294"/>
            <ac:spMk id="4" creationId="{0B951097-2D34-4216-B52E-D44757726721}"/>
          </ac:spMkLst>
        </pc:spChg>
        <pc:spChg chg="add mod">
          <ac:chgData name="Strickland, Rebecca" userId="f968c704-4bad-411e-ac28-b678cc982712" providerId="ADAL" clId="{2C663055-F693-4A9C-9C38-7C89C6817D7E}" dt="2021-05-05T13:47:02.790" v="4172" actId="242"/>
          <ac:spMkLst>
            <pc:docMk/>
            <pc:sldMk cId="366188680" sldId="294"/>
            <ac:spMk id="5" creationId="{2482D7EF-595B-4724-A4CB-154D7F2F2B8C}"/>
          </ac:spMkLst>
        </pc:spChg>
      </pc:sldChg>
      <pc:sldChg chg="addSp delSp modSp new mod">
        <pc:chgData name="Strickland, Rebecca" userId="f968c704-4bad-411e-ac28-b678cc982712" providerId="ADAL" clId="{2C663055-F693-4A9C-9C38-7C89C6817D7E}" dt="2021-05-05T14:55:29.852" v="4424" actId="403"/>
        <pc:sldMkLst>
          <pc:docMk/>
          <pc:sldMk cId="1383400148" sldId="295"/>
        </pc:sldMkLst>
        <pc:spChg chg="mod">
          <ac:chgData name="Strickland, Rebecca" userId="f968c704-4bad-411e-ac28-b678cc982712" providerId="ADAL" clId="{2C663055-F693-4A9C-9C38-7C89C6817D7E}" dt="2021-05-05T11:34:54.600" v="4166" actId="27636"/>
          <ac:spMkLst>
            <pc:docMk/>
            <pc:sldMk cId="1383400148" sldId="295"/>
            <ac:spMk id="2" creationId="{EB2ADF7D-82F0-4D5F-8494-17A4530ED462}"/>
          </ac:spMkLst>
        </pc:spChg>
        <pc:spChg chg="del">
          <ac:chgData name="Strickland, Rebecca" userId="f968c704-4bad-411e-ac28-b678cc982712" providerId="ADAL" clId="{2C663055-F693-4A9C-9C38-7C89C6817D7E}" dt="2021-05-05T08:50:11.228" v="4148" actId="478"/>
          <ac:spMkLst>
            <pc:docMk/>
            <pc:sldMk cId="1383400148" sldId="295"/>
            <ac:spMk id="3" creationId="{C9AB47C4-A794-49E6-8102-71C63112D373}"/>
          </ac:spMkLst>
        </pc:spChg>
        <pc:graphicFrameChg chg="add mod modGraphic">
          <ac:chgData name="Strickland, Rebecca" userId="f968c704-4bad-411e-ac28-b678cc982712" providerId="ADAL" clId="{2C663055-F693-4A9C-9C38-7C89C6817D7E}" dt="2021-05-05T14:55:29.852" v="4424" actId="403"/>
          <ac:graphicFrameMkLst>
            <pc:docMk/>
            <pc:sldMk cId="1383400148" sldId="295"/>
            <ac:graphicFrameMk id="4" creationId="{966E5699-4B59-4683-B840-41E8E1A5E1CC}"/>
          </ac:graphicFrameMkLst>
        </pc:graphicFrameChg>
      </pc:sldChg>
    </pc:docChg>
  </pc:docChgLst>
  <pc:docChgLst>
    <pc:chgData name="Thompson, Matt" userId="6268d878-8990-4e06-97c0-537a781a57e1" providerId="ADAL" clId="{F5A72287-2C0C-4B48-9F8F-F0FC7AD6400C}"/>
    <pc:docChg chg="undo custSel modSld">
      <pc:chgData name="Thompson, Matt" userId="6268d878-8990-4e06-97c0-537a781a57e1" providerId="ADAL" clId="{F5A72287-2C0C-4B48-9F8F-F0FC7AD6400C}" dt="2021-05-21T12:36:43.025" v="4" actId="1076"/>
      <pc:docMkLst>
        <pc:docMk/>
      </pc:docMkLst>
      <pc:sldChg chg="modSp mod">
        <pc:chgData name="Thompson, Matt" userId="6268d878-8990-4e06-97c0-537a781a57e1" providerId="ADAL" clId="{F5A72287-2C0C-4B48-9F8F-F0FC7AD6400C}" dt="2021-05-21T12:36:43.025" v="4" actId="1076"/>
        <pc:sldMkLst>
          <pc:docMk/>
          <pc:sldMk cId="2357302685" sldId="275"/>
        </pc:sldMkLst>
        <pc:spChg chg="mod">
          <ac:chgData name="Thompson, Matt" userId="6268d878-8990-4e06-97c0-537a781a57e1" providerId="ADAL" clId="{F5A72287-2C0C-4B48-9F8F-F0FC7AD6400C}" dt="2021-05-21T12:36:43.025" v="4" actId="1076"/>
          <ac:spMkLst>
            <pc:docMk/>
            <pc:sldMk cId="2357302685" sldId="275"/>
            <ac:spMk id="2" creationId="{3E79B86B-AF86-47B4-9E00-D55C967BAC16}"/>
          </ac:spMkLst>
        </pc:spChg>
      </pc:sldChg>
      <pc:sldChg chg="modSp mod">
        <pc:chgData name="Thompson, Matt" userId="6268d878-8990-4e06-97c0-537a781a57e1" providerId="ADAL" clId="{F5A72287-2C0C-4B48-9F8F-F0FC7AD6400C}" dt="2021-05-07T08:56:30.321" v="1" actId="20577"/>
        <pc:sldMkLst>
          <pc:docMk/>
          <pc:sldMk cId="2554074878" sldId="281"/>
        </pc:sldMkLst>
        <pc:spChg chg="mod">
          <ac:chgData name="Thompson, Matt" userId="6268d878-8990-4e06-97c0-537a781a57e1" providerId="ADAL" clId="{F5A72287-2C0C-4B48-9F8F-F0FC7AD6400C}" dt="2021-05-07T08:56:30.321" v="1" actId="20577"/>
          <ac:spMkLst>
            <pc:docMk/>
            <pc:sldMk cId="2554074878" sldId="281"/>
            <ac:spMk id="2" creationId="{A57A339F-0220-41CB-94E6-ACED0CE490AB}"/>
          </ac:spMkLst>
        </pc:spChg>
      </pc:sldChg>
      <pc:sldChg chg="modSp mod">
        <pc:chgData name="Thompson, Matt" userId="6268d878-8990-4e06-97c0-537a781a57e1" providerId="ADAL" clId="{F5A72287-2C0C-4B48-9F8F-F0FC7AD6400C}" dt="2021-05-07T08:54:07.031" v="0" actId="20577"/>
        <pc:sldMkLst>
          <pc:docMk/>
          <pc:sldMk cId="2807345976" sldId="287"/>
        </pc:sldMkLst>
        <pc:spChg chg="mod">
          <ac:chgData name="Thompson, Matt" userId="6268d878-8990-4e06-97c0-537a781a57e1" providerId="ADAL" clId="{F5A72287-2C0C-4B48-9F8F-F0FC7AD6400C}" dt="2021-05-07T08:54:07.031" v="0" actId="20577"/>
          <ac:spMkLst>
            <pc:docMk/>
            <pc:sldMk cId="2807345976" sldId="287"/>
            <ac:spMk id="2" creationId="{CDBD677B-EF09-40E7-8C13-B793381BB474}"/>
          </ac:spMkLst>
        </pc:spChg>
      </pc:sldChg>
    </pc:docChg>
  </pc:docChgLst>
  <pc:docChgLst>
    <pc:chgData name="Reynolds, Kathryn" userId="S::kathryn.reynolds@ons.gov.uk::f8f5f0d9-e049-4051-a80d-176c6bf611bc" providerId="AD" clId="Web-{9209DE29-2863-0C7E-C871-804B0076E26A}"/>
    <pc:docChg chg="modSld">
      <pc:chgData name="Reynolds, Kathryn" userId="S::kathryn.reynolds@ons.gov.uk::f8f5f0d9-e049-4051-a80d-176c6bf611bc" providerId="AD" clId="Web-{9209DE29-2863-0C7E-C871-804B0076E26A}" dt="2021-05-20T11:27:32.316" v="0" actId="1076"/>
      <pc:docMkLst>
        <pc:docMk/>
      </pc:docMkLst>
      <pc:sldChg chg="modSp">
        <pc:chgData name="Reynolds, Kathryn" userId="S::kathryn.reynolds@ons.gov.uk::f8f5f0d9-e049-4051-a80d-176c6bf611bc" providerId="AD" clId="Web-{9209DE29-2863-0C7E-C871-804B0076E26A}" dt="2021-05-20T11:27:32.316" v="0" actId="1076"/>
        <pc:sldMkLst>
          <pc:docMk/>
          <pc:sldMk cId="2357302685" sldId="275"/>
        </pc:sldMkLst>
        <pc:spChg chg="mod">
          <ac:chgData name="Reynolds, Kathryn" userId="S::kathryn.reynolds@ons.gov.uk::f8f5f0d9-e049-4051-a80d-176c6bf611bc" providerId="AD" clId="Web-{9209DE29-2863-0C7E-C871-804B0076E26A}" dt="2021-05-20T11:27:32.316" v="0" actId="1076"/>
          <ac:spMkLst>
            <pc:docMk/>
            <pc:sldMk cId="2357302685" sldId="275"/>
            <ac:spMk id="2" creationId="{3E79B86B-AF86-47B4-9E00-D55C967BAC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C2D85-5E13-4954-9EE9-45EE4D6AD5B3}" type="datetimeFigureOut">
              <a:rPr lang="en-GB" smtClean="0"/>
              <a:t>28/06/2021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F8C5B-B713-4652-A9D5-C4A66871A95C}" type="slidenum">
              <a:rPr lang="en-GB" smtClean="0"/>
              <a:t>‹#›</a:t>
            </a:fld>
            <a:endParaRPr lang="en-GB"/>
          </a:p>
        </p:txBody>
      </p:sp>
    </p:spTree>
    <p:extLst>
      <p:ext uri="{BB962C8B-B14F-4D97-AF65-F5344CB8AC3E}">
        <p14:creationId xmlns:p14="http://schemas.microsoft.com/office/powerpoint/2010/main" val="372965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rgbClr val="003D59"/>
        </a:solidFill>
        <a:effectLst/>
      </p:bgPr>
    </p:bg>
    <p:spTree>
      <p:nvGrpSpPr>
        <p:cNvPr id="1" name=""/>
        <p:cNvGrpSpPr/>
        <p:nvPr/>
      </p:nvGrpSpPr>
      <p:grpSpPr>
        <a:xfrm>
          <a:off x="0" y="0"/>
          <a:ext cx="0" cy="0"/>
          <a:chOff x="0" y="0"/>
          <a:chExt cx="0" cy="0"/>
        </a:xfrm>
      </p:grpSpPr>
      <p:sp>
        <p:nvSpPr>
          <p:cNvPr id="8" name="TitleBackBlock">
            <a:extLst>
              <a:ext uri="{FF2B5EF4-FFF2-40B4-BE49-F238E27FC236}">
                <a16:creationId xmlns:a16="http://schemas.microsoft.com/office/drawing/2014/main" id="{B79839C7-0D05-410F-9A63-8B2FD69D9E96}"/>
              </a:ext>
            </a:extLst>
          </p:cNvPr>
          <p:cNvSpPr/>
          <p:nvPr userDrawn="1"/>
        </p:nvSpPr>
        <p:spPr>
          <a:xfrm>
            <a:off x="0" y="1998000"/>
            <a:ext cx="12192000" cy="1432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ubtitleBackBlock">
            <a:extLst>
              <a:ext uri="{FF2B5EF4-FFF2-40B4-BE49-F238E27FC236}">
                <a16:creationId xmlns:a16="http://schemas.microsoft.com/office/drawing/2014/main" id="{EB4501D9-126F-4940-8447-90A379239EAF}"/>
              </a:ext>
            </a:extLst>
          </p:cNvPr>
          <p:cNvSpPr/>
          <p:nvPr userDrawn="1"/>
        </p:nvSpPr>
        <p:spPr>
          <a:xfrm>
            <a:off x="-1" y="3665483"/>
            <a:ext cx="12191999" cy="5701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2958FEB-2EED-4EF0-ADCA-8186BD0A3822}"/>
              </a:ext>
            </a:extLst>
          </p:cNvPr>
          <p:cNvSpPr>
            <a:spLocks noGrp="1"/>
          </p:cNvSpPr>
          <p:nvPr>
            <p:ph type="ctrTitle"/>
          </p:nvPr>
        </p:nvSpPr>
        <p:spPr>
          <a:xfrm>
            <a:off x="1123199" y="1998000"/>
            <a:ext cx="10230601" cy="1432800"/>
          </a:xfrm>
        </p:spPr>
        <p:txBody>
          <a:bodyPr anchor="ctr">
            <a:noAutofit/>
          </a:bodyPr>
          <a:lstStyle>
            <a:lvl1pPr algn="l">
              <a:defRPr sz="4800">
                <a:solidFill>
                  <a:srgbClr val="003D59"/>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21D19AD7-2025-4678-8C78-BEF86AA012B1}"/>
              </a:ext>
            </a:extLst>
          </p:cNvPr>
          <p:cNvSpPr>
            <a:spLocks noGrp="1"/>
          </p:cNvSpPr>
          <p:nvPr>
            <p:ph type="subTitle" idx="1"/>
          </p:nvPr>
        </p:nvSpPr>
        <p:spPr>
          <a:xfrm>
            <a:off x="1123200" y="3664800"/>
            <a:ext cx="10230600" cy="568800"/>
          </a:xfrm>
        </p:spPr>
        <p:txBody>
          <a:bodyPr anchor="ctr"/>
          <a:lstStyle>
            <a:lvl1pPr marL="0" indent="0" algn="l">
              <a:buNone/>
              <a:defRPr sz="2400">
                <a:solidFill>
                  <a:srgbClr val="003D59"/>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6" name="Slide Number Placeholder 5">
            <a:extLst>
              <a:ext uri="{FF2B5EF4-FFF2-40B4-BE49-F238E27FC236}">
                <a16:creationId xmlns:a16="http://schemas.microsoft.com/office/drawing/2014/main" id="{F660B5CB-4685-4D14-8DD3-117A69E09D07}"/>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7299A02-1D7D-467C-AC67-CA38DFF89B63}" type="slidenum">
              <a:rPr lang="en-GB" smtClean="0"/>
              <a:pPr/>
              <a:t>‹#›</a:t>
            </a:fld>
            <a:endParaRPr lang="en-GB"/>
          </a:p>
        </p:txBody>
      </p:sp>
      <p:sp>
        <p:nvSpPr>
          <p:cNvPr id="9" name="Title 1" hidden="1">
            <a:extLst>
              <a:ext uri="{FF2B5EF4-FFF2-40B4-BE49-F238E27FC236}">
                <a16:creationId xmlns:a16="http://schemas.microsoft.com/office/drawing/2014/main" id="{B64221D1-34E9-4B3E-A684-65B1769E39F6}"/>
              </a:ext>
            </a:extLst>
          </p:cNvPr>
          <p:cNvSpPr txBox="1">
            <a:spLocks/>
          </p:cNvSpPr>
          <p:nvPr userDrawn="1"/>
        </p:nvSpPr>
        <p:spPr>
          <a:xfrm>
            <a:off x="1124052" y="1996966"/>
            <a:ext cx="8613978" cy="1437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a:solidFill>
                  <a:srgbClr val="003C57"/>
                </a:solidFill>
                <a:latin typeface="Arial" panose="020B0604020202020204" pitchFamily="34" charset="0"/>
                <a:cs typeface="Arial" panose="020B0604020202020204" pitchFamily="34" charset="0"/>
              </a:rPr>
              <a:t>Presentation Title 1</a:t>
            </a:r>
          </a:p>
        </p:txBody>
      </p:sp>
      <p:pic>
        <p:nvPicPr>
          <p:cNvPr id="11" name="DQHubLogo" descr="Government Data Quality Hub Logo">
            <a:extLst>
              <a:ext uri="{FF2B5EF4-FFF2-40B4-BE49-F238E27FC236}">
                <a16:creationId xmlns:a16="http://schemas.microsoft.com/office/drawing/2014/main" id="{4C66E6A7-9728-4C51-96F1-8313DF49D1D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8658" y="5733299"/>
            <a:ext cx="3467757" cy="919017"/>
          </a:xfrm>
          <a:prstGeom prst="rect">
            <a:avLst/>
          </a:prstGeom>
        </p:spPr>
      </p:pic>
    </p:spTree>
    <p:extLst>
      <p:ext uri="{BB962C8B-B14F-4D97-AF65-F5344CB8AC3E}">
        <p14:creationId xmlns:p14="http://schemas.microsoft.com/office/powerpoint/2010/main" val="250625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blue">
    <p:bg>
      <p:bgPr>
        <a:solidFill>
          <a:srgbClr val="003D5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89011E-90CA-4E43-8EE8-1D7600957FED}"/>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7299A02-1D7D-467C-AC67-CA38DFF89B63}" type="slidenum">
              <a:rPr lang="en-GB" smtClean="0"/>
              <a:pPr/>
              <a:t>‹#›</a:t>
            </a:fld>
            <a:endParaRPr lang="en-GB"/>
          </a:p>
        </p:txBody>
      </p:sp>
    </p:spTree>
    <p:extLst>
      <p:ext uri="{BB962C8B-B14F-4D97-AF65-F5344CB8AC3E}">
        <p14:creationId xmlns:p14="http://schemas.microsoft.com/office/powerpoint/2010/main" val="168354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lue">
    <p:bg>
      <p:bgPr>
        <a:solidFill>
          <a:srgbClr val="003D5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06CB-09AB-4CF8-885C-B1329ADF32C9}"/>
              </a:ext>
            </a:extLst>
          </p:cNvPr>
          <p:cNvSpPr>
            <a:spLocks noGrp="1"/>
          </p:cNvSpPr>
          <p:nvPr>
            <p:ph sz="half" idx="1"/>
          </p:nvPr>
        </p:nvSpPr>
        <p:spPr>
          <a:xfrm>
            <a:off x="838200" y="1825625"/>
            <a:ext cx="5181600" cy="4351338"/>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B813387-9797-4A24-AB96-3C014CEF588C}"/>
              </a:ext>
            </a:extLst>
          </p:cNvPr>
          <p:cNvSpPr>
            <a:spLocks noGrp="1"/>
          </p:cNvSpPr>
          <p:nvPr>
            <p:ph sz="half" idx="2"/>
          </p:nvPr>
        </p:nvSpPr>
        <p:spPr>
          <a:xfrm>
            <a:off x="6172200" y="1825625"/>
            <a:ext cx="5181600" cy="4351338"/>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a:extLst>
              <a:ext uri="{FF2B5EF4-FFF2-40B4-BE49-F238E27FC236}">
                <a16:creationId xmlns:a16="http://schemas.microsoft.com/office/drawing/2014/main" id="{BEF716CE-2F80-4108-A180-ECBD73FFFAB2}"/>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7299A02-1D7D-467C-AC67-CA38DFF89B63}" type="slidenum">
              <a:rPr lang="en-GB" smtClean="0"/>
              <a:pPr/>
              <a:t>‹#›</a:t>
            </a:fld>
            <a:endParaRPr lang="en-GB"/>
          </a:p>
        </p:txBody>
      </p:sp>
      <p:sp>
        <p:nvSpPr>
          <p:cNvPr id="8" name="TitleBackBand">
            <a:extLst>
              <a:ext uri="{FF2B5EF4-FFF2-40B4-BE49-F238E27FC236}">
                <a16:creationId xmlns:a16="http://schemas.microsoft.com/office/drawing/2014/main" id="{EDE14334-6E10-4D2D-B19E-0CEF69FB54BF}"/>
              </a:ext>
            </a:extLst>
          </p:cNvPr>
          <p:cNvSpPr/>
          <p:nvPr userDrawn="1"/>
        </p:nvSpPr>
        <p:spPr>
          <a:xfrm>
            <a:off x="-2" y="512899"/>
            <a:ext cx="12192001" cy="1030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A0E00EAB-812B-46E4-B459-A7835B16BA0D}"/>
              </a:ext>
            </a:extLst>
          </p:cNvPr>
          <p:cNvSpPr txBox="1">
            <a:spLocks/>
          </p:cNvSpPr>
          <p:nvPr userDrawn="1"/>
        </p:nvSpPr>
        <p:spPr>
          <a:xfrm>
            <a:off x="1741168" y="514800"/>
            <a:ext cx="9612631" cy="102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3D59"/>
                </a:solidFill>
                <a:latin typeface="Arial" panose="020B0604020202020204" pitchFamily="34" charset="0"/>
                <a:ea typeface="+mj-ea"/>
                <a:cs typeface="Arial" panose="020B0604020202020204" pitchFamily="34" charset="0"/>
              </a:defRPr>
            </a:lvl1pPr>
          </a:lstStyle>
          <a:p>
            <a:r>
              <a:rPr lang="en-US"/>
              <a:t>Click to edit Master title style</a:t>
            </a:r>
            <a:endParaRPr lang="en-GB"/>
          </a:p>
        </p:txBody>
      </p:sp>
      <p:pic>
        <p:nvPicPr>
          <p:cNvPr id="10" name="DQHubLogo" descr="Government Data Quality Hub logo">
            <a:extLst>
              <a:ext uri="{FF2B5EF4-FFF2-40B4-BE49-F238E27FC236}">
                <a16:creationId xmlns:a16="http://schemas.microsoft.com/office/drawing/2014/main" id="{F30CA67D-5CCA-4E6C-BCEB-0CADA99FF605}"/>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846473" y="599089"/>
            <a:ext cx="894696" cy="857633"/>
          </a:xfrm>
          <a:prstGeom prst="rect">
            <a:avLst/>
          </a:prstGeom>
        </p:spPr>
      </p:pic>
    </p:spTree>
    <p:extLst>
      <p:ext uri="{BB962C8B-B14F-4D97-AF65-F5344CB8AC3E}">
        <p14:creationId xmlns:p14="http://schemas.microsoft.com/office/powerpoint/2010/main" val="1788313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white">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06CB-09AB-4CF8-885C-B1329ADF32C9}"/>
              </a:ext>
            </a:extLst>
          </p:cNvPr>
          <p:cNvSpPr>
            <a:spLocks noGrp="1"/>
          </p:cNvSpPr>
          <p:nvPr>
            <p:ph sz="half" idx="1"/>
          </p:nvPr>
        </p:nvSpPr>
        <p:spPr>
          <a:xfrm>
            <a:off x="838200" y="1825625"/>
            <a:ext cx="5181600" cy="4351338"/>
          </a:xfrm>
        </p:spPr>
        <p:txBody>
          <a:bodyPr/>
          <a:lstStyle>
            <a:lvl1pPr>
              <a:defRPr>
                <a:solidFill>
                  <a:srgbClr val="003D59"/>
                </a:solidFill>
                <a:latin typeface="Arial" panose="020B0604020202020204" pitchFamily="34" charset="0"/>
                <a:cs typeface="Arial" panose="020B0604020202020204" pitchFamily="34" charset="0"/>
              </a:defRPr>
            </a:lvl1pPr>
            <a:lvl2pPr>
              <a:defRPr>
                <a:solidFill>
                  <a:srgbClr val="003D59"/>
                </a:solidFill>
                <a:latin typeface="Arial" panose="020B0604020202020204" pitchFamily="34" charset="0"/>
                <a:cs typeface="Arial" panose="020B0604020202020204" pitchFamily="34" charset="0"/>
              </a:defRPr>
            </a:lvl2pPr>
            <a:lvl3pPr>
              <a:defRPr>
                <a:solidFill>
                  <a:srgbClr val="003D59"/>
                </a:solidFill>
                <a:latin typeface="Arial" panose="020B0604020202020204" pitchFamily="34" charset="0"/>
                <a:cs typeface="Arial" panose="020B0604020202020204" pitchFamily="34" charset="0"/>
              </a:defRPr>
            </a:lvl3pPr>
            <a:lvl4pPr>
              <a:defRPr>
                <a:solidFill>
                  <a:srgbClr val="003D59"/>
                </a:solidFill>
                <a:latin typeface="Arial" panose="020B0604020202020204" pitchFamily="34" charset="0"/>
                <a:cs typeface="Arial" panose="020B0604020202020204" pitchFamily="34" charset="0"/>
              </a:defRPr>
            </a:lvl4pPr>
            <a:lvl5pPr>
              <a:defRPr>
                <a:solidFill>
                  <a:srgbClr val="003D59"/>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B813387-9797-4A24-AB96-3C014CEF588C}"/>
              </a:ext>
            </a:extLst>
          </p:cNvPr>
          <p:cNvSpPr>
            <a:spLocks noGrp="1"/>
          </p:cNvSpPr>
          <p:nvPr>
            <p:ph sz="half" idx="2"/>
          </p:nvPr>
        </p:nvSpPr>
        <p:spPr>
          <a:xfrm>
            <a:off x="6172200" y="1825625"/>
            <a:ext cx="5181600" cy="4351338"/>
          </a:xfrm>
        </p:spPr>
        <p:txBody>
          <a:bodyPr/>
          <a:lstStyle>
            <a:lvl1pPr>
              <a:defRPr>
                <a:solidFill>
                  <a:srgbClr val="003D59"/>
                </a:solidFill>
                <a:latin typeface="Arial" panose="020B0604020202020204" pitchFamily="34" charset="0"/>
                <a:cs typeface="Arial" panose="020B0604020202020204" pitchFamily="34" charset="0"/>
              </a:defRPr>
            </a:lvl1pPr>
            <a:lvl2pPr>
              <a:defRPr>
                <a:solidFill>
                  <a:srgbClr val="003D59"/>
                </a:solidFill>
                <a:latin typeface="Arial" panose="020B0604020202020204" pitchFamily="34" charset="0"/>
                <a:cs typeface="Arial" panose="020B0604020202020204" pitchFamily="34" charset="0"/>
              </a:defRPr>
            </a:lvl2pPr>
            <a:lvl3pPr>
              <a:defRPr>
                <a:solidFill>
                  <a:srgbClr val="003D59"/>
                </a:solidFill>
                <a:latin typeface="Arial" panose="020B0604020202020204" pitchFamily="34" charset="0"/>
                <a:cs typeface="Arial" panose="020B0604020202020204" pitchFamily="34" charset="0"/>
              </a:defRPr>
            </a:lvl3pPr>
            <a:lvl4pPr>
              <a:defRPr>
                <a:solidFill>
                  <a:srgbClr val="003D59"/>
                </a:solidFill>
                <a:latin typeface="Arial" panose="020B0604020202020204" pitchFamily="34" charset="0"/>
                <a:cs typeface="Arial" panose="020B0604020202020204" pitchFamily="34" charset="0"/>
              </a:defRPr>
            </a:lvl4pPr>
            <a:lvl5pPr>
              <a:defRPr>
                <a:solidFill>
                  <a:srgbClr val="003D59"/>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a:extLst>
              <a:ext uri="{FF2B5EF4-FFF2-40B4-BE49-F238E27FC236}">
                <a16:creationId xmlns:a16="http://schemas.microsoft.com/office/drawing/2014/main" id="{BEF716CE-2F80-4108-A180-ECBD73FFFAB2}"/>
              </a:ext>
            </a:extLst>
          </p:cNvPr>
          <p:cNvSpPr>
            <a:spLocks noGrp="1"/>
          </p:cNvSpPr>
          <p:nvPr>
            <p:ph type="sldNum" sz="quarter" idx="12"/>
          </p:nvPr>
        </p:nvSpPr>
        <p:spPr/>
        <p:txBody>
          <a:bodyPr/>
          <a:lstStyle>
            <a:lvl1pPr>
              <a:defRPr>
                <a:solidFill>
                  <a:srgbClr val="003D59"/>
                </a:solidFill>
                <a:latin typeface="Arial" panose="020B0604020202020204" pitchFamily="34" charset="0"/>
                <a:cs typeface="Arial" panose="020B0604020202020204" pitchFamily="34" charset="0"/>
              </a:defRPr>
            </a:lvl1pPr>
          </a:lstStyle>
          <a:p>
            <a:fld id="{57299A02-1D7D-467C-AC67-CA38DFF89B63}" type="slidenum">
              <a:rPr lang="en-GB" smtClean="0"/>
              <a:pPr/>
              <a:t>‹#›</a:t>
            </a:fld>
            <a:endParaRPr lang="en-GB"/>
          </a:p>
        </p:txBody>
      </p:sp>
      <p:sp>
        <p:nvSpPr>
          <p:cNvPr id="8" name="TitleBackBand">
            <a:extLst>
              <a:ext uri="{FF2B5EF4-FFF2-40B4-BE49-F238E27FC236}">
                <a16:creationId xmlns:a16="http://schemas.microsoft.com/office/drawing/2014/main" id="{EDE14334-6E10-4D2D-B19E-0CEF69FB54BF}"/>
              </a:ext>
            </a:extLst>
          </p:cNvPr>
          <p:cNvSpPr/>
          <p:nvPr userDrawn="1"/>
        </p:nvSpPr>
        <p:spPr>
          <a:xfrm>
            <a:off x="-2" y="512899"/>
            <a:ext cx="12192001" cy="1030013"/>
          </a:xfrm>
          <a:prstGeom prst="rect">
            <a:avLst/>
          </a:prstGeom>
          <a:solidFill>
            <a:srgbClr val="003D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A0E00EAB-812B-46E4-B459-A7835B16BA0D}"/>
              </a:ext>
            </a:extLst>
          </p:cNvPr>
          <p:cNvSpPr txBox="1">
            <a:spLocks/>
          </p:cNvSpPr>
          <p:nvPr userDrawn="1"/>
        </p:nvSpPr>
        <p:spPr>
          <a:xfrm>
            <a:off x="1741168" y="514800"/>
            <a:ext cx="9612631" cy="102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3D59"/>
                </a:solidFill>
                <a:latin typeface="Arial" panose="020B0604020202020204" pitchFamily="34" charset="0"/>
                <a:ea typeface="+mj-ea"/>
                <a:cs typeface="Arial" panose="020B0604020202020204" pitchFamily="34" charset="0"/>
              </a:defRPr>
            </a:lvl1pPr>
          </a:lstStyle>
          <a:p>
            <a:r>
              <a:rPr lang="en-US">
                <a:solidFill>
                  <a:schemeClr val="bg1"/>
                </a:solidFill>
              </a:rPr>
              <a:t>Click to edit Master title style</a:t>
            </a:r>
            <a:endParaRPr lang="en-GB">
              <a:solidFill>
                <a:schemeClr val="bg1"/>
              </a:solidFill>
            </a:endParaRPr>
          </a:p>
        </p:txBody>
      </p:sp>
      <p:pic>
        <p:nvPicPr>
          <p:cNvPr id="10" name="DQHubLogo" descr="Government Data Quality Hub logo">
            <a:extLst>
              <a:ext uri="{FF2B5EF4-FFF2-40B4-BE49-F238E27FC236}">
                <a16:creationId xmlns:a16="http://schemas.microsoft.com/office/drawing/2014/main" id="{F30CA67D-5CCA-4E6C-BCEB-0CADA99FF605}"/>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846473" y="599089"/>
            <a:ext cx="894696" cy="857633"/>
          </a:xfrm>
          <a:prstGeom prst="rect">
            <a:avLst/>
          </a:prstGeom>
        </p:spPr>
      </p:pic>
    </p:spTree>
    <p:extLst>
      <p:ext uri="{BB962C8B-B14F-4D97-AF65-F5344CB8AC3E}">
        <p14:creationId xmlns:p14="http://schemas.microsoft.com/office/powerpoint/2010/main" val="316564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p:bg>
      <p:bgPr>
        <a:solidFill>
          <a:schemeClr val="bg1"/>
        </a:solidFill>
        <a:effectLst/>
      </p:bgPr>
    </p:bg>
    <p:spTree>
      <p:nvGrpSpPr>
        <p:cNvPr id="1" name=""/>
        <p:cNvGrpSpPr/>
        <p:nvPr/>
      </p:nvGrpSpPr>
      <p:grpSpPr>
        <a:xfrm>
          <a:off x="0" y="0"/>
          <a:ext cx="0" cy="0"/>
          <a:chOff x="0" y="0"/>
          <a:chExt cx="0" cy="0"/>
        </a:xfrm>
      </p:grpSpPr>
      <p:sp>
        <p:nvSpPr>
          <p:cNvPr id="8" name="TitleBackBlock">
            <a:extLst>
              <a:ext uri="{FF2B5EF4-FFF2-40B4-BE49-F238E27FC236}">
                <a16:creationId xmlns:a16="http://schemas.microsoft.com/office/drawing/2014/main" id="{B79839C7-0D05-410F-9A63-8B2FD69D9E96}"/>
              </a:ext>
            </a:extLst>
          </p:cNvPr>
          <p:cNvSpPr/>
          <p:nvPr userDrawn="1"/>
        </p:nvSpPr>
        <p:spPr>
          <a:xfrm>
            <a:off x="0" y="1998000"/>
            <a:ext cx="12192000" cy="1432034"/>
          </a:xfrm>
          <a:prstGeom prst="rect">
            <a:avLst/>
          </a:prstGeom>
          <a:solidFill>
            <a:srgbClr val="003D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ubtitleBackBlock">
            <a:extLst>
              <a:ext uri="{FF2B5EF4-FFF2-40B4-BE49-F238E27FC236}">
                <a16:creationId xmlns:a16="http://schemas.microsoft.com/office/drawing/2014/main" id="{EB4501D9-126F-4940-8447-90A379239EAF}"/>
              </a:ext>
            </a:extLst>
          </p:cNvPr>
          <p:cNvSpPr/>
          <p:nvPr userDrawn="1"/>
        </p:nvSpPr>
        <p:spPr>
          <a:xfrm>
            <a:off x="-1" y="3665483"/>
            <a:ext cx="12191999" cy="570185"/>
          </a:xfrm>
          <a:prstGeom prst="rect">
            <a:avLst/>
          </a:prstGeom>
          <a:solidFill>
            <a:srgbClr val="003D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2958FEB-2EED-4EF0-ADCA-8186BD0A3822}"/>
              </a:ext>
            </a:extLst>
          </p:cNvPr>
          <p:cNvSpPr>
            <a:spLocks noGrp="1"/>
          </p:cNvSpPr>
          <p:nvPr>
            <p:ph type="ctrTitle"/>
          </p:nvPr>
        </p:nvSpPr>
        <p:spPr>
          <a:xfrm>
            <a:off x="1123199" y="1998000"/>
            <a:ext cx="10230601" cy="1432800"/>
          </a:xfrm>
        </p:spPr>
        <p:txBody>
          <a:bodyPr anchor="ctr">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21D19AD7-2025-4678-8C78-BEF86AA012B1}"/>
              </a:ext>
            </a:extLst>
          </p:cNvPr>
          <p:cNvSpPr>
            <a:spLocks noGrp="1"/>
          </p:cNvSpPr>
          <p:nvPr>
            <p:ph type="subTitle" idx="1"/>
          </p:nvPr>
        </p:nvSpPr>
        <p:spPr>
          <a:xfrm>
            <a:off x="1123200" y="3664800"/>
            <a:ext cx="10230600" cy="568800"/>
          </a:xfrm>
        </p:spPr>
        <p:txBody>
          <a:bodyPr anchor="ctr"/>
          <a:lstStyle>
            <a:lvl1pPr marL="0" indent="0" algn="l">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6" name="Slide Number Placeholder 5">
            <a:extLst>
              <a:ext uri="{FF2B5EF4-FFF2-40B4-BE49-F238E27FC236}">
                <a16:creationId xmlns:a16="http://schemas.microsoft.com/office/drawing/2014/main" id="{F660B5CB-4685-4D14-8DD3-117A69E09D07}"/>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7299A02-1D7D-467C-AC67-CA38DFF89B63}" type="slidenum">
              <a:rPr lang="en-GB" smtClean="0"/>
              <a:pPr/>
              <a:t>‹#›</a:t>
            </a:fld>
            <a:endParaRPr lang="en-GB"/>
          </a:p>
        </p:txBody>
      </p:sp>
      <p:sp>
        <p:nvSpPr>
          <p:cNvPr id="9" name="Title 1" hidden="1">
            <a:extLst>
              <a:ext uri="{FF2B5EF4-FFF2-40B4-BE49-F238E27FC236}">
                <a16:creationId xmlns:a16="http://schemas.microsoft.com/office/drawing/2014/main" id="{B64221D1-34E9-4B3E-A684-65B1769E39F6}"/>
              </a:ext>
            </a:extLst>
          </p:cNvPr>
          <p:cNvSpPr txBox="1">
            <a:spLocks/>
          </p:cNvSpPr>
          <p:nvPr userDrawn="1"/>
        </p:nvSpPr>
        <p:spPr>
          <a:xfrm>
            <a:off x="1124052" y="1996966"/>
            <a:ext cx="8613978" cy="1437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a:solidFill>
                  <a:srgbClr val="003C57"/>
                </a:solidFill>
                <a:latin typeface="Arial" panose="020B0604020202020204" pitchFamily="34" charset="0"/>
                <a:cs typeface="Arial" panose="020B0604020202020204" pitchFamily="34" charset="0"/>
              </a:rPr>
              <a:t>Presentation Title 1</a:t>
            </a:r>
          </a:p>
        </p:txBody>
      </p:sp>
      <p:pic>
        <p:nvPicPr>
          <p:cNvPr id="12" name="DQHubLogo" descr="Government Data Quality Hub logo">
            <a:extLst>
              <a:ext uri="{FF2B5EF4-FFF2-40B4-BE49-F238E27FC236}">
                <a16:creationId xmlns:a16="http://schemas.microsoft.com/office/drawing/2014/main" id="{4B242ECA-7786-4755-863F-06C7493A2BA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800" y="5734800"/>
            <a:ext cx="3463920" cy="918000"/>
          </a:xfrm>
          <a:prstGeom prst="rect">
            <a:avLst/>
          </a:prstGeom>
        </p:spPr>
      </p:pic>
    </p:spTree>
    <p:extLst>
      <p:ext uri="{BB962C8B-B14F-4D97-AF65-F5344CB8AC3E}">
        <p14:creationId xmlns:p14="http://schemas.microsoft.com/office/powerpoint/2010/main" val="885445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title blue">
    <p:bg>
      <p:bgPr>
        <a:solidFill>
          <a:srgbClr val="003D59"/>
        </a:solidFill>
        <a:effectLst/>
      </p:bgPr>
    </p:bg>
    <p:spTree>
      <p:nvGrpSpPr>
        <p:cNvPr id="1" name=""/>
        <p:cNvGrpSpPr/>
        <p:nvPr/>
      </p:nvGrpSpPr>
      <p:grpSpPr>
        <a:xfrm>
          <a:off x="0" y="0"/>
          <a:ext cx="0" cy="0"/>
          <a:chOff x="0" y="0"/>
          <a:chExt cx="0" cy="0"/>
        </a:xfrm>
      </p:grpSpPr>
      <p:sp>
        <p:nvSpPr>
          <p:cNvPr id="7" name="TitleBackBand">
            <a:extLst>
              <a:ext uri="{FF2B5EF4-FFF2-40B4-BE49-F238E27FC236}">
                <a16:creationId xmlns:a16="http://schemas.microsoft.com/office/drawing/2014/main" id="{F18B54B2-354D-4823-AF15-8A5BD5AF244A}"/>
              </a:ext>
            </a:extLst>
          </p:cNvPr>
          <p:cNvSpPr/>
          <p:nvPr userDrawn="1"/>
        </p:nvSpPr>
        <p:spPr>
          <a:xfrm>
            <a:off x="-2" y="512899"/>
            <a:ext cx="12192001" cy="1030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103FC56-65EF-4F6A-AC98-8B9E22D5DA8B}"/>
              </a:ext>
            </a:extLst>
          </p:cNvPr>
          <p:cNvSpPr>
            <a:spLocks noGrp="1"/>
          </p:cNvSpPr>
          <p:nvPr>
            <p:ph type="title"/>
          </p:nvPr>
        </p:nvSpPr>
        <p:spPr>
          <a:xfrm>
            <a:off x="1741168" y="514800"/>
            <a:ext cx="9612631" cy="1029600"/>
          </a:xfrm>
        </p:spPr>
        <p:txBody>
          <a:bodyPr/>
          <a:lstStyle>
            <a:lvl1pPr>
              <a:defRPr>
                <a:solidFill>
                  <a:srgbClr val="003D59"/>
                </a:solidFill>
                <a:latin typeface="Arial" panose="020B0604020202020204" pitchFamily="34" charset="0"/>
                <a:cs typeface="Arial" panose="020B0604020202020204" pitchFamily="34" charset="0"/>
              </a:defRPr>
            </a:lvl1pPr>
          </a:lstStyle>
          <a:p>
            <a:r>
              <a:rPr lang="en-US"/>
              <a:t>Click to edit Master title style</a:t>
            </a:r>
            <a:endParaRPr lang="en-GB"/>
          </a:p>
        </p:txBody>
      </p:sp>
      <p:pic>
        <p:nvPicPr>
          <p:cNvPr id="10" name="DQHubLogo" descr="Government Data Quality Hub logo">
            <a:extLst>
              <a:ext uri="{FF2B5EF4-FFF2-40B4-BE49-F238E27FC236}">
                <a16:creationId xmlns:a16="http://schemas.microsoft.com/office/drawing/2014/main" id="{6F1F1AC3-D50D-46B1-AA44-91BBF55B491E}"/>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846473" y="599089"/>
            <a:ext cx="894696" cy="857633"/>
          </a:xfrm>
          <a:prstGeom prst="rect">
            <a:avLst/>
          </a:prstGeom>
        </p:spPr>
      </p:pic>
      <p:sp>
        <p:nvSpPr>
          <p:cNvPr id="3" name="Content Placeholder 2">
            <a:extLst>
              <a:ext uri="{FF2B5EF4-FFF2-40B4-BE49-F238E27FC236}">
                <a16:creationId xmlns:a16="http://schemas.microsoft.com/office/drawing/2014/main" id="{D76EF426-C193-4F76-88ED-CB27943EC26B}"/>
              </a:ext>
            </a:extLst>
          </p:cNvPr>
          <p:cNvSpPr>
            <a:spLocks noGrp="1"/>
          </p:cNvSpPr>
          <p:nvPr>
            <p:ph idx="1"/>
          </p:nvPr>
        </p:nvSpPr>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BFB060A1-A32E-4134-A750-FCB4229E661C}"/>
              </a:ext>
            </a:extLst>
          </p:cNvPr>
          <p:cNvSpPr>
            <a:spLocks noGrp="1"/>
          </p:cNvSpPr>
          <p:nvPr>
            <p:ph type="sldNum" sz="quarter" idx="12"/>
          </p:nvPr>
        </p:nvSpPr>
        <p:spPr/>
        <p:txBody>
          <a:bodyPr/>
          <a:lstStyle>
            <a:lvl1pPr>
              <a:defRPr>
                <a:solidFill>
                  <a:srgbClr val="003D59"/>
                </a:solidFill>
                <a:latin typeface="Arial" panose="020B0604020202020204" pitchFamily="34" charset="0"/>
                <a:cs typeface="Arial" panose="020B0604020202020204" pitchFamily="34" charset="0"/>
              </a:defRPr>
            </a:lvl1pPr>
          </a:lstStyle>
          <a:p>
            <a:fld id="{57299A02-1D7D-467C-AC67-CA38DFF89B63}" type="slidenum">
              <a:rPr lang="en-GB" smtClean="0"/>
              <a:pPr/>
              <a:t>‹#›</a:t>
            </a:fld>
            <a:endParaRPr lang="en-GB"/>
          </a:p>
        </p:txBody>
      </p:sp>
    </p:spTree>
    <p:extLst>
      <p:ext uri="{BB962C8B-B14F-4D97-AF65-F5344CB8AC3E}">
        <p14:creationId xmlns:p14="http://schemas.microsoft.com/office/powerpoint/2010/main" val="194123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with title white">
    <p:spTree>
      <p:nvGrpSpPr>
        <p:cNvPr id="1" name=""/>
        <p:cNvGrpSpPr/>
        <p:nvPr/>
      </p:nvGrpSpPr>
      <p:grpSpPr>
        <a:xfrm>
          <a:off x="0" y="0"/>
          <a:ext cx="0" cy="0"/>
          <a:chOff x="0" y="0"/>
          <a:chExt cx="0" cy="0"/>
        </a:xfrm>
      </p:grpSpPr>
      <p:sp>
        <p:nvSpPr>
          <p:cNvPr id="7" name="TitleBackBand">
            <a:extLst>
              <a:ext uri="{FF2B5EF4-FFF2-40B4-BE49-F238E27FC236}">
                <a16:creationId xmlns:a16="http://schemas.microsoft.com/office/drawing/2014/main" id="{F18B54B2-354D-4823-AF15-8A5BD5AF244A}"/>
              </a:ext>
            </a:extLst>
          </p:cNvPr>
          <p:cNvSpPr/>
          <p:nvPr userDrawn="1"/>
        </p:nvSpPr>
        <p:spPr>
          <a:xfrm>
            <a:off x="-2" y="512899"/>
            <a:ext cx="12192001" cy="1030013"/>
          </a:xfrm>
          <a:prstGeom prst="rect">
            <a:avLst/>
          </a:prstGeom>
          <a:solidFill>
            <a:srgbClr val="003C57"/>
          </a:solidFill>
          <a:ln>
            <a:solidFill>
              <a:srgbClr val="003D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103FC56-65EF-4F6A-AC98-8B9E22D5DA8B}"/>
              </a:ext>
            </a:extLst>
          </p:cNvPr>
          <p:cNvSpPr>
            <a:spLocks noGrp="1"/>
          </p:cNvSpPr>
          <p:nvPr>
            <p:ph type="title"/>
          </p:nvPr>
        </p:nvSpPr>
        <p:spPr>
          <a:xfrm>
            <a:off x="1741168" y="514800"/>
            <a:ext cx="9612631" cy="1029600"/>
          </a:xfrm>
        </p:spPr>
        <p:txBody>
          <a:bodyPr/>
          <a:lstStyle>
            <a:lvl1pPr>
              <a:defRPr>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a:p>
        </p:txBody>
      </p:sp>
      <p:pic>
        <p:nvPicPr>
          <p:cNvPr id="10" name="DQHubLogo" descr="Government Data Quality Hub logo">
            <a:extLst>
              <a:ext uri="{FF2B5EF4-FFF2-40B4-BE49-F238E27FC236}">
                <a16:creationId xmlns:a16="http://schemas.microsoft.com/office/drawing/2014/main" id="{6F1F1AC3-D50D-46B1-AA44-91BBF55B491E}"/>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846473" y="599089"/>
            <a:ext cx="894696" cy="857633"/>
          </a:xfrm>
          <a:prstGeom prst="rect">
            <a:avLst/>
          </a:prstGeom>
        </p:spPr>
      </p:pic>
      <p:sp>
        <p:nvSpPr>
          <p:cNvPr id="3" name="Content Placeholder 2">
            <a:extLst>
              <a:ext uri="{FF2B5EF4-FFF2-40B4-BE49-F238E27FC236}">
                <a16:creationId xmlns:a16="http://schemas.microsoft.com/office/drawing/2014/main" id="{D76EF426-C193-4F76-88ED-CB27943EC26B}"/>
              </a:ext>
            </a:extLst>
          </p:cNvPr>
          <p:cNvSpPr>
            <a:spLocks noGrp="1"/>
          </p:cNvSpPr>
          <p:nvPr>
            <p:ph idx="1"/>
          </p:nvPr>
        </p:nvSpPr>
        <p:spPr/>
        <p:txBody>
          <a:bodyPr/>
          <a:lstStyle>
            <a:lvl1pPr>
              <a:defRPr>
                <a:solidFill>
                  <a:srgbClr val="003D59"/>
                </a:solidFill>
                <a:latin typeface="Arial" panose="020B0604020202020204" pitchFamily="34" charset="0"/>
                <a:cs typeface="Arial" panose="020B0604020202020204" pitchFamily="34" charset="0"/>
              </a:defRPr>
            </a:lvl1pPr>
            <a:lvl2pPr>
              <a:defRPr>
                <a:solidFill>
                  <a:srgbClr val="003D59"/>
                </a:solidFill>
                <a:latin typeface="Arial" panose="020B0604020202020204" pitchFamily="34" charset="0"/>
                <a:cs typeface="Arial" panose="020B0604020202020204" pitchFamily="34" charset="0"/>
              </a:defRPr>
            </a:lvl2pPr>
            <a:lvl3pPr>
              <a:defRPr>
                <a:solidFill>
                  <a:srgbClr val="003D59"/>
                </a:solidFill>
                <a:latin typeface="Arial" panose="020B0604020202020204" pitchFamily="34" charset="0"/>
                <a:cs typeface="Arial" panose="020B0604020202020204" pitchFamily="34" charset="0"/>
              </a:defRPr>
            </a:lvl3pPr>
            <a:lvl4pPr>
              <a:defRPr>
                <a:solidFill>
                  <a:srgbClr val="003D59"/>
                </a:solidFill>
                <a:latin typeface="Arial" panose="020B0604020202020204" pitchFamily="34" charset="0"/>
                <a:cs typeface="Arial" panose="020B0604020202020204" pitchFamily="34" charset="0"/>
              </a:defRPr>
            </a:lvl4pPr>
            <a:lvl5pPr>
              <a:defRPr>
                <a:solidFill>
                  <a:srgbClr val="003D59"/>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BFB060A1-A32E-4134-A750-FCB4229E661C}"/>
              </a:ext>
            </a:extLst>
          </p:cNvPr>
          <p:cNvSpPr>
            <a:spLocks noGrp="1"/>
          </p:cNvSpPr>
          <p:nvPr>
            <p:ph type="sldNum" sz="quarter" idx="12"/>
          </p:nvPr>
        </p:nvSpPr>
        <p:spPr/>
        <p:txBody>
          <a:bodyPr/>
          <a:lstStyle>
            <a:lvl1pPr>
              <a:defRPr>
                <a:solidFill>
                  <a:srgbClr val="003D59"/>
                </a:solidFill>
                <a:latin typeface="Arial" panose="020B0604020202020204" pitchFamily="34" charset="0"/>
                <a:cs typeface="Arial" panose="020B0604020202020204" pitchFamily="34" charset="0"/>
              </a:defRPr>
            </a:lvl1pPr>
          </a:lstStyle>
          <a:p>
            <a:fld id="{57299A02-1D7D-467C-AC67-CA38DFF89B63}" type="slidenum">
              <a:rPr lang="en-GB" smtClean="0"/>
              <a:pPr/>
              <a:t>‹#›</a:t>
            </a:fld>
            <a:endParaRPr lang="en-GB"/>
          </a:p>
        </p:txBody>
      </p:sp>
    </p:spTree>
    <p:extLst>
      <p:ext uri="{BB962C8B-B14F-4D97-AF65-F5344CB8AC3E}">
        <p14:creationId xmlns:p14="http://schemas.microsoft.com/office/powerpoint/2010/main" val="347203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blue">
    <p:bg>
      <p:bgPr>
        <a:solidFill>
          <a:srgbClr val="003D59"/>
        </a:solidFill>
        <a:effectLst/>
      </p:bgPr>
    </p:bg>
    <p:spTree>
      <p:nvGrpSpPr>
        <p:cNvPr id="1" name=""/>
        <p:cNvGrpSpPr/>
        <p:nvPr/>
      </p:nvGrpSpPr>
      <p:grpSpPr>
        <a:xfrm>
          <a:off x="0" y="0"/>
          <a:ext cx="0" cy="0"/>
          <a:chOff x="0" y="0"/>
          <a:chExt cx="0" cy="0"/>
        </a:xfrm>
      </p:grpSpPr>
      <p:sp>
        <p:nvSpPr>
          <p:cNvPr id="14" name="TitleBackBand">
            <a:extLst>
              <a:ext uri="{FF2B5EF4-FFF2-40B4-BE49-F238E27FC236}">
                <a16:creationId xmlns:a16="http://schemas.microsoft.com/office/drawing/2014/main" id="{972F0D7D-DC98-419B-9BE9-8F49EC70E5CB}"/>
              </a:ext>
            </a:extLst>
          </p:cNvPr>
          <p:cNvSpPr/>
          <p:nvPr userDrawn="1"/>
        </p:nvSpPr>
        <p:spPr>
          <a:xfrm>
            <a:off x="-2" y="512899"/>
            <a:ext cx="12192001" cy="1030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ideBarRectangle">
            <a:extLst>
              <a:ext uri="{FF2B5EF4-FFF2-40B4-BE49-F238E27FC236}">
                <a16:creationId xmlns:a16="http://schemas.microsoft.com/office/drawing/2014/main" id="{F26D9AB3-8BCE-41DE-8647-DA8C92FA1F42}"/>
              </a:ext>
            </a:extLst>
          </p:cNvPr>
          <p:cNvSpPr/>
          <p:nvPr userDrawn="1"/>
        </p:nvSpPr>
        <p:spPr>
          <a:xfrm>
            <a:off x="7454359" y="0"/>
            <a:ext cx="4738256" cy="6871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3D59"/>
              </a:solidFill>
            </a:endParaRPr>
          </a:p>
        </p:txBody>
      </p:sp>
      <p:pic>
        <p:nvPicPr>
          <p:cNvPr id="15" name="DQHubLogo" descr="Government Data Quality Hub logo">
            <a:extLst>
              <a:ext uri="{FF2B5EF4-FFF2-40B4-BE49-F238E27FC236}">
                <a16:creationId xmlns:a16="http://schemas.microsoft.com/office/drawing/2014/main" id="{5F4AA905-18BD-4451-993E-B654E88C5C8E}"/>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846473" y="599089"/>
            <a:ext cx="894696" cy="857633"/>
          </a:xfrm>
          <a:prstGeom prst="rect">
            <a:avLst/>
          </a:prstGeom>
        </p:spPr>
      </p:pic>
      <p:sp>
        <p:nvSpPr>
          <p:cNvPr id="2" name="Title 1">
            <a:extLst>
              <a:ext uri="{FF2B5EF4-FFF2-40B4-BE49-F238E27FC236}">
                <a16:creationId xmlns:a16="http://schemas.microsoft.com/office/drawing/2014/main" id="{75238009-B7EF-4664-8035-1F2010EE5267}"/>
              </a:ext>
            </a:extLst>
          </p:cNvPr>
          <p:cNvSpPr>
            <a:spLocks noGrp="1"/>
          </p:cNvSpPr>
          <p:nvPr>
            <p:ph type="title"/>
          </p:nvPr>
        </p:nvSpPr>
        <p:spPr>
          <a:xfrm>
            <a:off x="1742400" y="514800"/>
            <a:ext cx="9612000" cy="1029600"/>
          </a:xfrm>
        </p:spPr>
        <p:txBody>
          <a:bodyPr anchor="ctr">
            <a:normAutofit/>
          </a:bodyPr>
          <a:lstStyle>
            <a:lvl1pPr>
              <a:defRPr sz="3600">
                <a:solidFill>
                  <a:srgbClr val="003D59"/>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4" name="Text Placeholder 3">
            <a:extLst>
              <a:ext uri="{FF2B5EF4-FFF2-40B4-BE49-F238E27FC236}">
                <a16:creationId xmlns:a16="http://schemas.microsoft.com/office/drawing/2014/main" id="{3831703D-B276-42AE-8C5F-24162C9DE7D9}"/>
              </a:ext>
            </a:extLst>
          </p:cNvPr>
          <p:cNvSpPr>
            <a:spLocks noGrp="1"/>
          </p:cNvSpPr>
          <p:nvPr>
            <p:ph type="body" sz="half" idx="2"/>
          </p:nvPr>
        </p:nvSpPr>
        <p:spPr>
          <a:xfrm>
            <a:off x="7656723" y="1737911"/>
            <a:ext cx="4142342" cy="4365434"/>
          </a:xfrm>
        </p:spPr>
        <p:txBody>
          <a:bodyPr>
            <a:normAutofit/>
          </a:bodyPr>
          <a:lstStyle>
            <a:lvl1pPr marL="0" indent="0">
              <a:buNone/>
              <a:defRPr sz="2800">
                <a:solidFill>
                  <a:srgbClr val="003D59"/>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481C7C4-73C6-4F87-A0E6-6F784086BFF6}"/>
              </a:ext>
            </a:extLst>
          </p:cNvPr>
          <p:cNvSpPr>
            <a:spLocks noGrp="1"/>
          </p:cNvSpPr>
          <p:nvPr>
            <p:ph type="sldNum" sz="quarter" idx="12"/>
          </p:nvPr>
        </p:nvSpPr>
        <p:spPr>
          <a:xfrm>
            <a:off x="9040261" y="6356350"/>
            <a:ext cx="2743200"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57299A02-1D7D-467C-AC67-CA38DFF89B63}" type="slidenum">
              <a:rPr lang="en-GB" smtClean="0"/>
              <a:pPr/>
              <a:t>‹#›</a:t>
            </a:fld>
            <a:endParaRPr lang="en-GB"/>
          </a:p>
        </p:txBody>
      </p:sp>
      <p:sp>
        <p:nvSpPr>
          <p:cNvPr id="17" name="Text Placeholder 3">
            <a:extLst>
              <a:ext uri="{FF2B5EF4-FFF2-40B4-BE49-F238E27FC236}">
                <a16:creationId xmlns:a16="http://schemas.microsoft.com/office/drawing/2014/main" id="{E3D1C6EC-D79A-492D-BAE1-0E5B6201B85C}"/>
              </a:ext>
            </a:extLst>
          </p:cNvPr>
          <p:cNvSpPr>
            <a:spLocks noGrp="1"/>
          </p:cNvSpPr>
          <p:nvPr>
            <p:ph type="body" sz="half" idx="13" hasCustomPrompt="1"/>
          </p:nvPr>
        </p:nvSpPr>
        <p:spPr>
          <a:xfrm>
            <a:off x="1656008" y="3069363"/>
            <a:ext cx="4142342" cy="1029601"/>
          </a:xfrm>
          <a:solidFill>
            <a:srgbClr val="FFFF00"/>
          </a:solidFill>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003D59"/>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solidFill>
                  <a:schemeClr val="bg1"/>
                </a:solidFill>
                <a:latin typeface="Arial" panose="020B0604020202020204" pitchFamily="34" charset="0"/>
                <a:cs typeface="Arial" panose="020B0604020202020204" pitchFamily="34" charset="0"/>
              </a:rPr>
              <a:t>[To add a picture, right click and format the background with a picture. Remove this box!]</a:t>
            </a:r>
            <a:endParaRPr lang="en-US"/>
          </a:p>
        </p:txBody>
      </p:sp>
    </p:spTree>
    <p:extLst>
      <p:ext uri="{BB962C8B-B14F-4D97-AF65-F5344CB8AC3E}">
        <p14:creationId xmlns:p14="http://schemas.microsoft.com/office/powerpoint/2010/main" val="235731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 Picture with Caption White">
    <p:bg>
      <p:bgPr>
        <a:solidFill>
          <a:schemeClr val="bg1"/>
        </a:solidFill>
        <a:effectLst/>
      </p:bgPr>
    </p:bg>
    <p:spTree>
      <p:nvGrpSpPr>
        <p:cNvPr id="1" name=""/>
        <p:cNvGrpSpPr/>
        <p:nvPr/>
      </p:nvGrpSpPr>
      <p:grpSpPr>
        <a:xfrm>
          <a:off x="0" y="0"/>
          <a:ext cx="0" cy="0"/>
          <a:chOff x="0" y="0"/>
          <a:chExt cx="0" cy="0"/>
        </a:xfrm>
      </p:grpSpPr>
      <p:sp>
        <p:nvSpPr>
          <p:cNvPr id="14" name="TitleBackBand">
            <a:extLst>
              <a:ext uri="{FF2B5EF4-FFF2-40B4-BE49-F238E27FC236}">
                <a16:creationId xmlns:a16="http://schemas.microsoft.com/office/drawing/2014/main" id="{972F0D7D-DC98-419B-9BE9-8F49EC70E5CB}"/>
              </a:ext>
            </a:extLst>
          </p:cNvPr>
          <p:cNvSpPr/>
          <p:nvPr userDrawn="1"/>
        </p:nvSpPr>
        <p:spPr>
          <a:xfrm>
            <a:off x="-2" y="512899"/>
            <a:ext cx="12192001" cy="1030013"/>
          </a:xfrm>
          <a:prstGeom prst="rect">
            <a:avLst/>
          </a:prstGeom>
          <a:solidFill>
            <a:srgbClr val="003D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ideBarRectangle">
            <a:extLst>
              <a:ext uri="{FF2B5EF4-FFF2-40B4-BE49-F238E27FC236}">
                <a16:creationId xmlns:a16="http://schemas.microsoft.com/office/drawing/2014/main" id="{F26D9AB3-8BCE-41DE-8647-DA8C92FA1F42}"/>
              </a:ext>
            </a:extLst>
          </p:cNvPr>
          <p:cNvSpPr/>
          <p:nvPr userDrawn="1"/>
        </p:nvSpPr>
        <p:spPr>
          <a:xfrm>
            <a:off x="7454359" y="0"/>
            <a:ext cx="4738256" cy="6871855"/>
          </a:xfrm>
          <a:prstGeom prst="rect">
            <a:avLst/>
          </a:prstGeom>
          <a:solidFill>
            <a:srgbClr val="003D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3D59"/>
              </a:solidFill>
            </a:endParaRPr>
          </a:p>
        </p:txBody>
      </p:sp>
      <p:pic>
        <p:nvPicPr>
          <p:cNvPr id="15" name="DQHubLogo" descr="Government Data Quality Hub logo">
            <a:extLst>
              <a:ext uri="{FF2B5EF4-FFF2-40B4-BE49-F238E27FC236}">
                <a16:creationId xmlns:a16="http://schemas.microsoft.com/office/drawing/2014/main" id="{5F4AA905-18BD-4451-993E-B654E88C5C8E}"/>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846473" y="599089"/>
            <a:ext cx="894696" cy="857633"/>
          </a:xfrm>
          <a:prstGeom prst="rect">
            <a:avLst/>
          </a:prstGeom>
        </p:spPr>
      </p:pic>
      <p:sp>
        <p:nvSpPr>
          <p:cNvPr id="2" name="Title 1">
            <a:extLst>
              <a:ext uri="{FF2B5EF4-FFF2-40B4-BE49-F238E27FC236}">
                <a16:creationId xmlns:a16="http://schemas.microsoft.com/office/drawing/2014/main" id="{75238009-B7EF-4664-8035-1F2010EE5267}"/>
              </a:ext>
            </a:extLst>
          </p:cNvPr>
          <p:cNvSpPr>
            <a:spLocks noGrp="1"/>
          </p:cNvSpPr>
          <p:nvPr>
            <p:ph type="title"/>
          </p:nvPr>
        </p:nvSpPr>
        <p:spPr>
          <a:xfrm>
            <a:off x="1742400" y="514800"/>
            <a:ext cx="9612000" cy="1029600"/>
          </a:xfrm>
        </p:spPr>
        <p:txBody>
          <a:bodyPr anchor="ctr">
            <a:normAutofit/>
          </a:bodyPr>
          <a:lstStyle>
            <a:lvl1pPr>
              <a:defRPr sz="36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4" name="Text Placeholder 3">
            <a:extLst>
              <a:ext uri="{FF2B5EF4-FFF2-40B4-BE49-F238E27FC236}">
                <a16:creationId xmlns:a16="http://schemas.microsoft.com/office/drawing/2014/main" id="{3831703D-B276-42AE-8C5F-24162C9DE7D9}"/>
              </a:ext>
            </a:extLst>
          </p:cNvPr>
          <p:cNvSpPr>
            <a:spLocks noGrp="1"/>
          </p:cNvSpPr>
          <p:nvPr>
            <p:ph type="body" sz="half" idx="2"/>
          </p:nvPr>
        </p:nvSpPr>
        <p:spPr>
          <a:xfrm>
            <a:off x="7656723" y="1737911"/>
            <a:ext cx="4142342" cy="4365434"/>
          </a:xfrm>
        </p:spPr>
        <p:txBody>
          <a:bodyPr>
            <a:normAutofit/>
          </a:bodyPr>
          <a:lstStyle>
            <a:lvl1pPr marL="0" indent="0">
              <a:buNone/>
              <a:defRPr sz="2800">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481C7C4-73C6-4F87-A0E6-6F784086BFF6}"/>
              </a:ext>
            </a:extLst>
          </p:cNvPr>
          <p:cNvSpPr>
            <a:spLocks noGrp="1"/>
          </p:cNvSpPr>
          <p:nvPr>
            <p:ph type="sldNum" sz="quarter" idx="12"/>
          </p:nvPr>
        </p:nvSpPr>
        <p:spPr>
          <a:xfrm>
            <a:off x="9040261" y="6356350"/>
            <a:ext cx="2743200"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57299A02-1D7D-467C-AC67-CA38DFF89B63}" type="slidenum">
              <a:rPr lang="en-GB" smtClean="0"/>
              <a:pPr/>
              <a:t>‹#›</a:t>
            </a:fld>
            <a:endParaRPr lang="en-GB"/>
          </a:p>
        </p:txBody>
      </p:sp>
      <p:sp>
        <p:nvSpPr>
          <p:cNvPr id="13" name="Text Placeholder 3">
            <a:extLst>
              <a:ext uri="{FF2B5EF4-FFF2-40B4-BE49-F238E27FC236}">
                <a16:creationId xmlns:a16="http://schemas.microsoft.com/office/drawing/2014/main" id="{CF29013B-EB3A-42CA-97B7-D7151B055111}"/>
              </a:ext>
            </a:extLst>
          </p:cNvPr>
          <p:cNvSpPr>
            <a:spLocks noGrp="1"/>
          </p:cNvSpPr>
          <p:nvPr>
            <p:ph type="body" sz="half" idx="13" hasCustomPrompt="1"/>
          </p:nvPr>
        </p:nvSpPr>
        <p:spPr>
          <a:xfrm>
            <a:off x="1656008" y="2588964"/>
            <a:ext cx="4142342" cy="1432194"/>
          </a:xfrm>
        </p:spPr>
        <p:txBody>
          <a:bodyPr>
            <a:normAutofit/>
          </a:bodyPr>
          <a:lstStyle>
            <a:lvl1pPr marL="0" indent="0">
              <a:buNone/>
              <a:defRPr sz="2000">
                <a:solidFill>
                  <a:srgbClr val="003D59"/>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[To add a picture, right click and format the background with a picture. Remove this box!]</a:t>
            </a:r>
          </a:p>
        </p:txBody>
      </p:sp>
    </p:spTree>
    <p:extLst>
      <p:ext uri="{BB962C8B-B14F-4D97-AF65-F5344CB8AC3E}">
        <p14:creationId xmlns:p14="http://schemas.microsoft.com/office/powerpoint/2010/main" val="346395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Break White">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B5EB524-2F77-44BF-96C7-89D7FFDFD97E}"/>
              </a:ext>
            </a:extLst>
          </p:cNvPr>
          <p:cNvSpPr>
            <a:spLocks noGrp="1"/>
          </p:cNvSpPr>
          <p:nvPr>
            <p:ph type="sldNum" sz="quarter" idx="12"/>
          </p:nvPr>
        </p:nvSpPr>
        <p:spPr/>
        <p:txBody>
          <a:bodyPr/>
          <a:lstStyle>
            <a:lvl1pPr>
              <a:defRPr>
                <a:solidFill>
                  <a:srgbClr val="003D59"/>
                </a:solidFill>
                <a:latin typeface="Arial" panose="020B0604020202020204" pitchFamily="34" charset="0"/>
                <a:cs typeface="Arial" panose="020B0604020202020204" pitchFamily="34" charset="0"/>
              </a:defRPr>
            </a:lvl1pPr>
          </a:lstStyle>
          <a:p>
            <a:fld id="{57299A02-1D7D-467C-AC67-CA38DFF89B63}" type="slidenum">
              <a:rPr lang="en-GB" smtClean="0"/>
              <a:pPr/>
              <a:t>‹#›</a:t>
            </a:fld>
            <a:endParaRPr lang="en-GB"/>
          </a:p>
        </p:txBody>
      </p:sp>
      <p:sp>
        <p:nvSpPr>
          <p:cNvPr id="6" name="TitleBackBand">
            <a:extLst>
              <a:ext uri="{FF2B5EF4-FFF2-40B4-BE49-F238E27FC236}">
                <a16:creationId xmlns:a16="http://schemas.microsoft.com/office/drawing/2014/main" id="{97D9E4C6-BF40-4B80-8669-7107E0E1F77C}"/>
              </a:ext>
            </a:extLst>
          </p:cNvPr>
          <p:cNvSpPr/>
          <p:nvPr userDrawn="1"/>
        </p:nvSpPr>
        <p:spPr>
          <a:xfrm>
            <a:off x="0" y="1690686"/>
            <a:ext cx="12192001" cy="3366056"/>
          </a:xfrm>
          <a:prstGeom prst="rect">
            <a:avLst/>
          </a:prstGeom>
          <a:solidFill>
            <a:srgbClr val="003D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DQHubLogo" descr="Government Data Quality Hub logo">
            <a:extLst>
              <a:ext uri="{FF2B5EF4-FFF2-40B4-BE49-F238E27FC236}">
                <a16:creationId xmlns:a16="http://schemas.microsoft.com/office/drawing/2014/main" id="{85E0D56E-3EA0-421F-87F1-82388C3C2EAE}"/>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371926" y="1966108"/>
            <a:ext cx="2936873" cy="2815213"/>
          </a:xfrm>
          <a:prstGeom prst="rect">
            <a:avLst/>
          </a:prstGeom>
        </p:spPr>
      </p:pic>
      <p:sp>
        <p:nvSpPr>
          <p:cNvPr id="2" name="Title 1">
            <a:extLst>
              <a:ext uri="{FF2B5EF4-FFF2-40B4-BE49-F238E27FC236}">
                <a16:creationId xmlns:a16="http://schemas.microsoft.com/office/drawing/2014/main" id="{C3EE7D12-F80C-4A42-99C6-6284FB7D4BA5}"/>
              </a:ext>
            </a:extLst>
          </p:cNvPr>
          <p:cNvSpPr>
            <a:spLocks noGrp="1"/>
          </p:cNvSpPr>
          <p:nvPr>
            <p:ph type="title" hasCustomPrompt="1"/>
          </p:nvPr>
        </p:nvSpPr>
        <p:spPr>
          <a:xfrm>
            <a:off x="1742400" y="1690686"/>
            <a:ext cx="9612000" cy="3366056"/>
          </a:xfrm>
        </p:spPr>
        <p:txBody>
          <a:bodyPr>
            <a:normAutofit/>
          </a:bodyPr>
          <a:lstStyle>
            <a:lvl1pPr>
              <a:defRPr sz="5400">
                <a:solidFill>
                  <a:schemeClr val="bg1"/>
                </a:solidFill>
                <a:latin typeface="Arial" panose="020B0604020202020204" pitchFamily="34" charset="0"/>
                <a:cs typeface="Arial" panose="020B0604020202020204" pitchFamily="34" charset="0"/>
              </a:defRPr>
            </a:lvl1pPr>
          </a:lstStyle>
          <a:p>
            <a:r>
              <a:rPr lang="en-US"/>
              <a:t>Section header</a:t>
            </a:r>
            <a:endParaRPr lang="en-GB"/>
          </a:p>
        </p:txBody>
      </p:sp>
    </p:spTree>
    <p:extLst>
      <p:ext uri="{BB962C8B-B14F-4D97-AF65-F5344CB8AC3E}">
        <p14:creationId xmlns:p14="http://schemas.microsoft.com/office/powerpoint/2010/main" val="419079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ection Break Blue">
    <p:bg>
      <p:bgPr>
        <a:solidFill>
          <a:srgbClr val="003D59"/>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B5EB524-2F77-44BF-96C7-89D7FFDFD97E}"/>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7299A02-1D7D-467C-AC67-CA38DFF89B63}" type="slidenum">
              <a:rPr lang="en-GB" smtClean="0"/>
              <a:pPr/>
              <a:t>‹#›</a:t>
            </a:fld>
            <a:endParaRPr lang="en-GB"/>
          </a:p>
        </p:txBody>
      </p:sp>
      <p:sp>
        <p:nvSpPr>
          <p:cNvPr id="6" name="TitleBackBand">
            <a:extLst>
              <a:ext uri="{FF2B5EF4-FFF2-40B4-BE49-F238E27FC236}">
                <a16:creationId xmlns:a16="http://schemas.microsoft.com/office/drawing/2014/main" id="{97D9E4C6-BF40-4B80-8669-7107E0E1F77C}"/>
              </a:ext>
            </a:extLst>
          </p:cNvPr>
          <p:cNvSpPr/>
          <p:nvPr userDrawn="1"/>
        </p:nvSpPr>
        <p:spPr>
          <a:xfrm>
            <a:off x="0" y="1690686"/>
            <a:ext cx="12192001" cy="3366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DQHubLogo" descr="Government Data Quality Hub logo">
            <a:extLst>
              <a:ext uri="{FF2B5EF4-FFF2-40B4-BE49-F238E27FC236}">
                <a16:creationId xmlns:a16="http://schemas.microsoft.com/office/drawing/2014/main" id="{85E0D56E-3EA0-421F-87F1-82388C3C2EAE}"/>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72353"/>
          <a:stretch/>
        </p:blipFill>
        <p:spPr>
          <a:xfrm>
            <a:off x="371926" y="1966108"/>
            <a:ext cx="2936873" cy="2815213"/>
          </a:xfrm>
          <a:prstGeom prst="rect">
            <a:avLst/>
          </a:prstGeom>
        </p:spPr>
      </p:pic>
      <p:sp>
        <p:nvSpPr>
          <p:cNvPr id="2" name="Title 1">
            <a:extLst>
              <a:ext uri="{FF2B5EF4-FFF2-40B4-BE49-F238E27FC236}">
                <a16:creationId xmlns:a16="http://schemas.microsoft.com/office/drawing/2014/main" id="{C3EE7D12-F80C-4A42-99C6-6284FB7D4BA5}"/>
              </a:ext>
            </a:extLst>
          </p:cNvPr>
          <p:cNvSpPr>
            <a:spLocks noGrp="1"/>
          </p:cNvSpPr>
          <p:nvPr>
            <p:ph type="title" hasCustomPrompt="1"/>
          </p:nvPr>
        </p:nvSpPr>
        <p:spPr>
          <a:xfrm>
            <a:off x="1742400" y="1690686"/>
            <a:ext cx="9612000" cy="3366056"/>
          </a:xfrm>
        </p:spPr>
        <p:txBody>
          <a:bodyPr>
            <a:normAutofit/>
          </a:bodyPr>
          <a:lstStyle>
            <a:lvl1pPr>
              <a:defRPr sz="5400">
                <a:solidFill>
                  <a:srgbClr val="003D59"/>
                </a:solidFill>
                <a:latin typeface="Arial" panose="020B0604020202020204" pitchFamily="34" charset="0"/>
                <a:cs typeface="Arial" panose="020B0604020202020204" pitchFamily="34" charset="0"/>
              </a:defRPr>
            </a:lvl1pPr>
          </a:lstStyle>
          <a:p>
            <a:r>
              <a:rPr lang="en-US"/>
              <a:t>Section header</a:t>
            </a:r>
            <a:endParaRPr lang="en-GB"/>
          </a:p>
        </p:txBody>
      </p:sp>
    </p:spTree>
    <p:extLst>
      <p:ext uri="{BB962C8B-B14F-4D97-AF65-F5344CB8AC3E}">
        <p14:creationId xmlns:p14="http://schemas.microsoft.com/office/powerpoint/2010/main" val="2429648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89011E-90CA-4E43-8EE8-1D7600957FED}"/>
              </a:ext>
            </a:extLst>
          </p:cNvPr>
          <p:cNvSpPr>
            <a:spLocks noGrp="1"/>
          </p:cNvSpPr>
          <p:nvPr>
            <p:ph type="sldNum" sz="quarter" idx="12"/>
          </p:nvPr>
        </p:nvSpPr>
        <p:spPr/>
        <p:txBody>
          <a:bodyPr/>
          <a:lstStyle>
            <a:lvl1pPr>
              <a:defRPr>
                <a:solidFill>
                  <a:srgbClr val="003D59"/>
                </a:solidFill>
                <a:latin typeface="Arial" panose="020B0604020202020204" pitchFamily="34" charset="0"/>
                <a:cs typeface="Arial" panose="020B0604020202020204" pitchFamily="34" charset="0"/>
              </a:defRPr>
            </a:lvl1pPr>
          </a:lstStyle>
          <a:p>
            <a:fld id="{57299A02-1D7D-467C-AC67-CA38DFF89B63}" type="slidenum">
              <a:rPr lang="en-GB" smtClean="0"/>
              <a:pPr/>
              <a:t>‹#›</a:t>
            </a:fld>
            <a:endParaRPr lang="en-GB"/>
          </a:p>
        </p:txBody>
      </p:sp>
    </p:spTree>
    <p:extLst>
      <p:ext uri="{BB962C8B-B14F-4D97-AF65-F5344CB8AC3E}">
        <p14:creationId xmlns:p14="http://schemas.microsoft.com/office/powerpoint/2010/main" val="333068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816F9-439A-44E7-8371-E3726FF199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5C9DB3-E382-41D7-B363-A9789B5F8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E53B244-FA51-4C2D-940F-C38EDA478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3D59"/>
                </a:solidFill>
                <a:latin typeface="Arial" panose="020B0604020202020204" pitchFamily="34" charset="0"/>
                <a:cs typeface="Arial" panose="020B0604020202020204" pitchFamily="34" charset="0"/>
              </a:defRPr>
            </a:lvl1pPr>
          </a:lstStyle>
          <a:p>
            <a:fld id="{57299A02-1D7D-467C-AC67-CA38DFF89B63}" type="slidenum">
              <a:rPr lang="en-GB" smtClean="0"/>
              <a:pPr/>
              <a:t>‹#›</a:t>
            </a:fld>
            <a:endParaRPr lang="en-GB"/>
          </a:p>
        </p:txBody>
      </p:sp>
    </p:spTree>
    <p:extLst>
      <p:ext uri="{BB962C8B-B14F-4D97-AF65-F5344CB8AC3E}">
        <p14:creationId xmlns:p14="http://schemas.microsoft.com/office/powerpoint/2010/main" val="310362376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7" r:id="rId5"/>
    <p:sldLayoutId id="2147483662" r:id="rId6"/>
    <p:sldLayoutId id="2147483654" r:id="rId7"/>
    <p:sldLayoutId id="2147483664" r:id="rId8"/>
    <p:sldLayoutId id="2147483655" r:id="rId9"/>
    <p:sldLayoutId id="2147483663" r:id="rId10"/>
    <p:sldLayoutId id="2147483652" r:id="rId11"/>
    <p:sldLayoutId id="2147483665" r:id="rId12"/>
  </p:sldLayoutIdLst>
  <p:txStyles>
    <p:titleStyle>
      <a:lvl1pPr algn="l" defTabSz="914400" rtl="0" eaLnBrk="1" latinLnBrk="0" hangingPunct="1">
        <a:lnSpc>
          <a:spcPct val="90000"/>
        </a:lnSpc>
        <a:spcBef>
          <a:spcPct val="0"/>
        </a:spcBef>
        <a:buNone/>
        <a:defRPr sz="4400" kern="1200">
          <a:solidFill>
            <a:srgbClr val="003D59"/>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3D59"/>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3D59"/>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3D59"/>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3D59"/>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3D59"/>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9.xml"/><Relationship Id="rId6" Type="http://schemas.openxmlformats.org/officeDocument/2006/relationships/slide" Target="slide16.xml"/><Relationship Id="rId5" Type="http://schemas.openxmlformats.org/officeDocument/2006/relationships/slide" Target="slide13.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B69F-53C6-41F5-8396-58EDD146A109}"/>
              </a:ext>
            </a:extLst>
          </p:cNvPr>
          <p:cNvSpPr>
            <a:spLocks noGrp="1"/>
          </p:cNvSpPr>
          <p:nvPr>
            <p:ph type="title"/>
          </p:nvPr>
        </p:nvSpPr>
        <p:spPr/>
        <p:txBody>
          <a:bodyPr/>
          <a:lstStyle/>
          <a:p>
            <a:r>
              <a:rPr lang="en-GB" dirty="0"/>
              <a:t>Data Quality Practices Matrix</a:t>
            </a:r>
          </a:p>
        </p:txBody>
      </p:sp>
      <p:sp>
        <p:nvSpPr>
          <p:cNvPr id="3" name="TextBox 2">
            <a:extLst>
              <a:ext uri="{FF2B5EF4-FFF2-40B4-BE49-F238E27FC236}">
                <a16:creationId xmlns:a16="http://schemas.microsoft.com/office/drawing/2014/main" id="{23771728-9F23-4063-A003-76C61BAAFEDB}"/>
              </a:ext>
            </a:extLst>
          </p:cNvPr>
          <p:cNvSpPr txBox="1"/>
          <p:nvPr/>
        </p:nvSpPr>
        <p:spPr>
          <a:xfrm>
            <a:off x="6906349" y="5791200"/>
            <a:ext cx="5095882" cy="830997"/>
          </a:xfrm>
          <a:prstGeom prst="rect">
            <a:avLst/>
          </a:prstGeom>
          <a:noFill/>
        </p:spPr>
        <p:txBody>
          <a:bodyPr wrap="none" rtlCol="0">
            <a:spAutoFit/>
          </a:bodyPr>
          <a:lstStyle/>
          <a:p>
            <a:pPr algn="r"/>
            <a:r>
              <a:rPr lang="en-GB" sz="2400" dirty="0">
                <a:latin typeface="Arial" panose="020B0604020202020204" pitchFamily="34" charset="0"/>
                <a:cs typeface="Arial" panose="020B0604020202020204" pitchFamily="34" charset="0"/>
              </a:rPr>
              <a:t>Consultation Draft (June 21)</a:t>
            </a:r>
          </a:p>
          <a:p>
            <a:pPr algn="r"/>
            <a:r>
              <a:rPr lang="en-GB" sz="2400" dirty="0">
                <a:latin typeface="Arial" panose="020B0604020202020204" pitchFamily="34" charset="0"/>
                <a:cs typeface="Arial" panose="020B0604020202020204" pitchFamily="34" charset="0"/>
              </a:rPr>
              <a:t>All feedback to DQHub@ons.gov.uk</a:t>
            </a:r>
          </a:p>
        </p:txBody>
      </p:sp>
    </p:spTree>
    <p:extLst>
      <p:ext uri="{BB962C8B-B14F-4D97-AF65-F5344CB8AC3E}">
        <p14:creationId xmlns:p14="http://schemas.microsoft.com/office/powerpoint/2010/main" val="2191856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5CBD84-2BA5-4B4E-B141-F1AD65AA997F}"/>
              </a:ext>
            </a:extLst>
          </p:cNvPr>
          <p:cNvSpPr>
            <a:spLocks noGrp="1"/>
          </p:cNvSpPr>
          <p:nvPr>
            <p:ph type="title"/>
          </p:nvPr>
        </p:nvSpPr>
        <p:spPr/>
        <p:txBody>
          <a:bodyPr>
            <a:normAutofit fontScale="90000"/>
          </a:bodyPr>
          <a:lstStyle/>
          <a:p>
            <a:r>
              <a:rPr lang="en-GB" dirty="0"/>
              <a:t>Assess quality throughout the lifecycle</a:t>
            </a:r>
          </a:p>
        </p:txBody>
      </p:sp>
      <p:sp>
        <p:nvSpPr>
          <p:cNvPr id="5" name="Content Placeholder 4">
            <a:extLst>
              <a:ext uri="{FF2B5EF4-FFF2-40B4-BE49-F238E27FC236}">
                <a16:creationId xmlns:a16="http://schemas.microsoft.com/office/drawing/2014/main" id="{00447E46-D627-41B6-8F6B-82B70DB9C625}"/>
              </a:ext>
            </a:extLst>
          </p:cNvPr>
          <p:cNvSpPr>
            <a:spLocks noGrp="1"/>
          </p:cNvSpPr>
          <p:nvPr>
            <p:ph idx="1"/>
          </p:nvPr>
        </p:nvSpPr>
        <p:spPr/>
        <p:txBody>
          <a:bodyPr anchor="ctr">
            <a:normAutofit/>
          </a:bodyPr>
          <a:lstStyle/>
          <a:p>
            <a:pPr marL="0" indent="0">
              <a:buNone/>
            </a:pPr>
            <a:r>
              <a:rPr lang="en-GB" sz="3600" dirty="0"/>
              <a:t>“Data should be managed across its lifecycle, paying close attention to quality measures and assurance at each stage.”</a:t>
            </a:r>
          </a:p>
          <a:p>
            <a:pPr marL="0" indent="0" algn="r">
              <a:buNone/>
            </a:pPr>
            <a:r>
              <a:rPr lang="en-GB" sz="3200" dirty="0"/>
              <a:t>- Government Data Quality Framework</a:t>
            </a:r>
          </a:p>
        </p:txBody>
      </p:sp>
    </p:spTree>
    <p:extLst>
      <p:ext uri="{BB962C8B-B14F-4D97-AF65-F5344CB8AC3E}">
        <p14:creationId xmlns:p14="http://schemas.microsoft.com/office/powerpoint/2010/main" val="362718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D4C4-B405-46CC-A01C-27F8F232F364}"/>
              </a:ext>
            </a:extLst>
          </p:cNvPr>
          <p:cNvSpPr>
            <a:spLocks noGrp="1"/>
          </p:cNvSpPr>
          <p:nvPr>
            <p:ph type="title"/>
          </p:nvPr>
        </p:nvSpPr>
        <p:spPr/>
        <p:txBody>
          <a:bodyPr>
            <a:normAutofit fontScale="90000"/>
          </a:bodyPr>
          <a:lstStyle/>
          <a:p>
            <a:r>
              <a:rPr lang="en-GB" dirty="0"/>
              <a:t>Assess quality throughout the lifecycle</a:t>
            </a:r>
          </a:p>
        </p:txBody>
      </p:sp>
      <p:sp>
        <p:nvSpPr>
          <p:cNvPr id="3" name="Content Placeholder 2">
            <a:extLst>
              <a:ext uri="{FF2B5EF4-FFF2-40B4-BE49-F238E27FC236}">
                <a16:creationId xmlns:a16="http://schemas.microsoft.com/office/drawing/2014/main" id="{F1E7F9D6-FC69-4539-9563-1BDDF711EEC6}"/>
              </a:ext>
            </a:extLst>
          </p:cNvPr>
          <p:cNvSpPr>
            <a:spLocks noGrp="1"/>
          </p:cNvSpPr>
          <p:nvPr>
            <p:ph idx="1"/>
          </p:nvPr>
        </p:nvSpPr>
        <p:spPr/>
        <p:txBody>
          <a:bodyPr anchor="ctr"/>
          <a:lstStyle/>
          <a:p>
            <a:pPr marL="0" indent="0">
              <a:buNone/>
            </a:pPr>
            <a:r>
              <a:rPr lang="en-GB" dirty="0"/>
              <a:t>This strand deals with how you assess the quality of your data. It covers what good assessments look like and how they can be best used.</a:t>
            </a:r>
          </a:p>
          <a:p>
            <a:pPr marL="0" indent="0">
              <a:buNone/>
            </a:pPr>
            <a:r>
              <a:rPr lang="en-GB" dirty="0"/>
              <a:t>To move along this strand, you need to know the quality of your critical datasets and use good assessment methods.</a:t>
            </a:r>
          </a:p>
          <a:p>
            <a:pPr marL="0" indent="0">
              <a:buNone/>
            </a:pPr>
            <a:r>
              <a:rPr lang="en-GB" dirty="0"/>
              <a:t>Organisations that excel in this strand will know the quality of their critical data for all their major users. They will be regularly monitoring quality over time.</a:t>
            </a:r>
          </a:p>
        </p:txBody>
      </p:sp>
    </p:spTree>
    <p:extLst>
      <p:ext uri="{BB962C8B-B14F-4D97-AF65-F5344CB8AC3E}">
        <p14:creationId xmlns:p14="http://schemas.microsoft.com/office/powerpoint/2010/main" val="423083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339F-0220-41CB-94E6-ACED0CE490AB}"/>
              </a:ext>
            </a:extLst>
          </p:cNvPr>
          <p:cNvSpPr>
            <a:spLocks noGrp="1"/>
          </p:cNvSpPr>
          <p:nvPr>
            <p:ph type="title"/>
          </p:nvPr>
        </p:nvSpPr>
        <p:spPr/>
        <p:txBody>
          <a:bodyPr>
            <a:normAutofit fontScale="90000"/>
          </a:bodyPr>
          <a:lstStyle/>
          <a:p>
            <a:r>
              <a:rPr lang="en-GB" dirty="0"/>
              <a:t>Assess quality throughout the lifecycle</a:t>
            </a:r>
          </a:p>
        </p:txBody>
      </p:sp>
      <p:graphicFrame>
        <p:nvGraphicFramePr>
          <p:cNvPr id="4" name="Table 4">
            <a:extLst>
              <a:ext uri="{FF2B5EF4-FFF2-40B4-BE49-F238E27FC236}">
                <a16:creationId xmlns:a16="http://schemas.microsoft.com/office/drawing/2014/main" id="{B07DAE2B-589D-4F8B-9C8B-3650B477A872}"/>
              </a:ext>
            </a:extLst>
          </p:cNvPr>
          <p:cNvGraphicFramePr>
            <a:graphicFrameLocks noGrp="1"/>
          </p:cNvGraphicFramePr>
          <p:nvPr>
            <p:extLst>
              <p:ext uri="{D42A27DB-BD31-4B8C-83A1-F6EECF244321}">
                <p14:modId xmlns:p14="http://schemas.microsoft.com/office/powerpoint/2010/main" val="326421600"/>
              </p:ext>
            </p:extLst>
          </p:nvPr>
        </p:nvGraphicFramePr>
        <p:xfrm>
          <a:off x="833120" y="1838960"/>
          <a:ext cx="10708640" cy="4326060"/>
        </p:xfrm>
        <a:graphic>
          <a:graphicData uri="http://schemas.openxmlformats.org/drawingml/2006/table">
            <a:tbl>
              <a:tblPr bandRow="1">
                <a:tableStyleId>{5C22544A-7EE6-4342-B048-85BDC9FD1C3A}</a:tableStyleId>
              </a:tblPr>
              <a:tblGrid>
                <a:gridCol w="10708640">
                  <a:extLst>
                    <a:ext uri="{9D8B030D-6E8A-4147-A177-3AD203B41FA5}">
                      <a16:colId xmlns:a16="http://schemas.microsoft.com/office/drawing/2014/main" val="3506555826"/>
                    </a:ext>
                  </a:extLst>
                </a:gridCol>
              </a:tblGrid>
              <a:tr h="865212">
                <a:tc>
                  <a:txBody>
                    <a:bodyPr/>
                    <a:lstStyle/>
                    <a:p>
                      <a:pPr>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1 Unaware: </a:t>
                      </a:r>
                      <a:r>
                        <a:rPr lang="en-GB" sz="1400" kern="1200" dirty="0">
                          <a:solidFill>
                            <a:schemeClr val="bg1"/>
                          </a:solidFill>
                          <a:effectLst/>
                          <a:latin typeface="Arial" panose="020B0604020202020204" pitchFamily="34" charset="0"/>
                          <a:ea typeface="+mn-ea"/>
                          <a:cs typeface="Arial" panose="020B0604020202020204" pitchFamily="34" charset="0"/>
                        </a:rPr>
                        <a:t>Data quality is not assessed, or is assessed only in response to issues raised.</a:t>
                      </a:r>
                      <a:endParaRPr lang="en-GB" sz="1400" b="0" kern="1200" dirty="0">
                        <a:solidFill>
                          <a:schemeClr val="bg1"/>
                        </a:solidFill>
                        <a:effectLst/>
                        <a:latin typeface="Arial" panose="020B0604020202020204" pitchFamily="34" charset="0"/>
                        <a:ea typeface="+mn-ea"/>
                        <a:cs typeface="Arial" panose="020B0604020202020204"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5028288"/>
                  </a:ext>
                </a:extLst>
              </a:tr>
              <a:tr h="865212">
                <a:tc>
                  <a:txBody>
                    <a:bodyPr/>
                    <a:lstStyle/>
                    <a:p>
                      <a:pPr>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2 Emerging: </a:t>
                      </a:r>
                      <a:r>
                        <a:rPr lang="en-GB" sz="1400" kern="1200" dirty="0">
                          <a:solidFill>
                            <a:schemeClr val="bg1"/>
                          </a:solidFill>
                          <a:effectLst/>
                          <a:latin typeface="Arial" panose="020B0604020202020204" pitchFamily="34" charset="0"/>
                          <a:ea typeface="+mn-ea"/>
                          <a:cs typeface="Arial" panose="020B0604020202020204" pitchFamily="34" charset="0"/>
                        </a:rPr>
                        <a:t>Data quality is monitored in some parts of the organisation, this may be done in a narrative of “known errors” way. </a:t>
                      </a:r>
                    </a:p>
                    <a:p>
                      <a:pPr>
                        <a:spcBef>
                          <a:spcPts val="300"/>
                        </a:spcBef>
                        <a:spcAft>
                          <a:spcPts val="600"/>
                        </a:spcAft>
                      </a:pPr>
                      <a:r>
                        <a:rPr lang="en-GB" sz="1400" kern="1200" dirty="0">
                          <a:solidFill>
                            <a:schemeClr val="bg1"/>
                          </a:solidFill>
                          <a:effectLst/>
                          <a:latin typeface="Arial" panose="020B0604020202020204" pitchFamily="34" charset="0"/>
                          <a:ea typeface="+mn-ea"/>
                          <a:cs typeface="Arial" panose="020B0604020202020204" pitchFamily="34" charset="0"/>
                        </a:rPr>
                        <a:t>Data quality is not linked to fitness for purpose. </a:t>
                      </a:r>
                      <a:endParaRPr lang="en-GB" sz="1400" b="0" kern="1200" dirty="0">
                        <a:solidFill>
                          <a:schemeClr val="bg1"/>
                        </a:solidFill>
                        <a:effectLst/>
                        <a:latin typeface="Arial" panose="020B0604020202020204" pitchFamily="34" charset="0"/>
                        <a:ea typeface="+mn-ea"/>
                        <a:cs typeface="Arial" panose="020B0604020202020204"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0991835"/>
                  </a:ext>
                </a:extLst>
              </a:tr>
              <a:tr h="865212">
                <a:tc>
                  <a:txBody>
                    <a:bodyPr/>
                    <a:lstStyle/>
                    <a:p>
                      <a:pPr>
                        <a:lnSpc>
                          <a:spcPct val="100000"/>
                        </a:lnSpc>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3 Learning: </a:t>
                      </a:r>
                      <a:r>
                        <a:rPr lang="en-GB" sz="1400" kern="1200" dirty="0">
                          <a:solidFill>
                            <a:schemeClr val="bg1"/>
                          </a:solidFill>
                          <a:effectLst/>
                          <a:latin typeface="Arial" panose="020B0604020202020204" pitchFamily="34" charset="0"/>
                          <a:ea typeface="+mn-ea"/>
                          <a:cs typeface="Arial" panose="020B0604020202020204" pitchFamily="34" charset="0"/>
                        </a:rPr>
                        <a:t>Critical datasets have data quality proactively monitored. This is evaluated quantitatively. Results are recorded.</a:t>
                      </a:r>
                      <a:endParaRPr lang="en-GB" sz="1400" b="0" kern="1200" dirty="0">
                        <a:solidFill>
                          <a:schemeClr val="bg1"/>
                        </a:solidFill>
                        <a:effectLst/>
                        <a:latin typeface="Arial" panose="020B0604020202020204" pitchFamily="34" charset="0"/>
                        <a:ea typeface="+mn-ea"/>
                        <a:cs typeface="Arial" panose="020B0604020202020204" pitchFamily="34" charset="0"/>
                      </a:endParaRPr>
                    </a:p>
                  </a:txBody>
                  <a:tcPr marL="68580" marR="68580"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578826"/>
                  </a:ext>
                </a:extLst>
              </a:tr>
              <a:tr h="865212">
                <a:tc>
                  <a:txBody>
                    <a:bodyPr/>
                    <a:lstStyle/>
                    <a:p>
                      <a:pPr marL="0" algn="l" defTabSz="914400" rtl="0" eaLnBrk="1" latinLnBrk="0" hangingPunct="1">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4 Developing: </a:t>
                      </a:r>
                      <a:r>
                        <a:rPr lang="en-GB" sz="1400" kern="1200" dirty="0">
                          <a:solidFill>
                            <a:schemeClr val="bg1"/>
                          </a:solidFill>
                          <a:effectLst/>
                          <a:latin typeface="Arial" panose="020B0604020202020204" pitchFamily="34" charset="0"/>
                          <a:ea typeface="+mn-ea"/>
                          <a:cs typeface="Arial" panose="020B0604020202020204" pitchFamily="34" charset="0"/>
                        </a:rPr>
                        <a:t>The quality of datasets is proactively monitored. Quality is linked to fitness for purpose and evidence is tracked over time.</a:t>
                      </a:r>
                      <a:endParaRPr lang="en-GB" sz="1400" b="0" kern="1200" dirty="0">
                        <a:solidFill>
                          <a:schemeClr val="bg1"/>
                        </a:solidFill>
                        <a:effectLst/>
                        <a:latin typeface="Arial" panose="020B0604020202020204" pitchFamily="34" charset="0"/>
                        <a:ea typeface="+mn-ea"/>
                        <a:cs typeface="Arial" panose="020B0604020202020204"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0086534"/>
                  </a:ext>
                </a:extLst>
              </a:tr>
              <a:tr h="865212">
                <a:tc>
                  <a:txBody>
                    <a:bodyPr/>
                    <a:lstStyle/>
                    <a:p>
                      <a:pPr>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5 Mastering: </a:t>
                      </a:r>
                      <a:r>
                        <a:rPr lang="en-GB" sz="1400" kern="1200" dirty="0">
                          <a:solidFill>
                            <a:schemeClr val="bg1"/>
                          </a:solidFill>
                          <a:effectLst/>
                          <a:latin typeface="Arial" panose="020B0604020202020204" pitchFamily="34" charset="0"/>
                          <a:ea typeface="+mn-ea"/>
                          <a:cs typeface="Arial" panose="020B0604020202020204" pitchFamily="34" charset="0"/>
                        </a:rPr>
                        <a:t>The quality of datasets is monitored at intervals appropriate to the dataset update frequency. </a:t>
                      </a:r>
                    </a:p>
                    <a:p>
                      <a:pPr>
                        <a:spcBef>
                          <a:spcPts val="300"/>
                        </a:spcBef>
                        <a:spcAft>
                          <a:spcPts val="600"/>
                        </a:spcAft>
                      </a:pPr>
                      <a:r>
                        <a:rPr lang="en-GB" sz="1400" kern="1200" dirty="0">
                          <a:solidFill>
                            <a:schemeClr val="bg1"/>
                          </a:solidFill>
                          <a:effectLst/>
                          <a:latin typeface="Arial" panose="020B0604020202020204" pitchFamily="34" charset="0"/>
                          <a:ea typeface="+mn-ea"/>
                          <a:cs typeface="Arial" panose="020B0604020202020204" pitchFamily="34" charset="0"/>
                        </a:rPr>
                        <a:t>Quality for all major usages are evaluated.</a:t>
                      </a:r>
                    </a:p>
                  </a:txBody>
                  <a:tcPr marL="68580" marR="68580"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3834498"/>
                  </a:ext>
                </a:extLst>
              </a:tr>
            </a:tbl>
          </a:graphicData>
        </a:graphic>
      </p:graphicFrame>
    </p:spTree>
    <p:extLst>
      <p:ext uri="{BB962C8B-B14F-4D97-AF65-F5344CB8AC3E}">
        <p14:creationId xmlns:p14="http://schemas.microsoft.com/office/powerpoint/2010/main" val="4187658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7CB519-5E11-406E-A5CE-3896C6A32CA0}"/>
              </a:ext>
            </a:extLst>
          </p:cNvPr>
          <p:cNvSpPr>
            <a:spLocks noGrp="1"/>
          </p:cNvSpPr>
          <p:nvPr>
            <p:ph type="title"/>
          </p:nvPr>
        </p:nvSpPr>
        <p:spPr/>
        <p:txBody>
          <a:bodyPr>
            <a:normAutofit fontScale="90000"/>
          </a:bodyPr>
          <a:lstStyle/>
          <a:p>
            <a:r>
              <a:rPr lang="en-GB" dirty="0"/>
              <a:t>Communicate quality clearly &amp; effectively</a:t>
            </a:r>
          </a:p>
        </p:txBody>
      </p:sp>
      <p:sp>
        <p:nvSpPr>
          <p:cNvPr id="5" name="Content Placeholder 4">
            <a:extLst>
              <a:ext uri="{FF2B5EF4-FFF2-40B4-BE49-F238E27FC236}">
                <a16:creationId xmlns:a16="http://schemas.microsoft.com/office/drawing/2014/main" id="{01C5BD62-1A5A-4A72-A09D-1C5850376FBA}"/>
              </a:ext>
            </a:extLst>
          </p:cNvPr>
          <p:cNvSpPr>
            <a:spLocks noGrp="1"/>
          </p:cNvSpPr>
          <p:nvPr>
            <p:ph idx="1"/>
          </p:nvPr>
        </p:nvSpPr>
        <p:spPr/>
        <p:txBody>
          <a:bodyPr anchor="ctr"/>
          <a:lstStyle/>
          <a:p>
            <a:pPr marL="0" indent="0">
              <a:buNone/>
            </a:pPr>
            <a:r>
              <a:rPr lang="en-GB" sz="3600" dirty="0"/>
              <a:t>“Communicate quality to users regularly and clearly to ensure data is used appropriately.”</a:t>
            </a:r>
          </a:p>
          <a:p>
            <a:pPr marL="0" indent="0" algn="r">
              <a:buNone/>
            </a:pPr>
            <a:r>
              <a:rPr lang="en-GB" sz="3200" dirty="0"/>
              <a:t>- Government Data Quality Framework</a:t>
            </a:r>
          </a:p>
        </p:txBody>
      </p:sp>
    </p:spTree>
    <p:extLst>
      <p:ext uri="{BB962C8B-B14F-4D97-AF65-F5344CB8AC3E}">
        <p14:creationId xmlns:p14="http://schemas.microsoft.com/office/powerpoint/2010/main" val="579047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91CDE4-FF7E-4E26-BBA6-5B93FDFB96ED}"/>
              </a:ext>
            </a:extLst>
          </p:cNvPr>
          <p:cNvSpPr>
            <a:spLocks noGrp="1"/>
          </p:cNvSpPr>
          <p:nvPr>
            <p:ph type="title"/>
          </p:nvPr>
        </p:nvSpPr>
        <p:spPr/>
        <p:txBody>
          <a:bodyPr>
            <a:normAutofit fontScale="90000"/>
          </a:bodyPr>
          <a:lstStyle/>
          <a:p>
            <a:r>
              <a:rPr lang="en-GB" dirty="0"/>
              <a:t>Communicate quality clearly &amp; effectively</a:t>
            </a:r>
          </a:p>
        </p:txBody>
      </p:sp>
      <p:sp>
        <p:nvSpPr>
          <p:cNvPr id="5" name="Content Placeholder 4">
            <a:extLst>
              <a:ext uri="{FF2B5EF4-FFF2-40B4-BE49-F238E27FC236}">
                <a16:creationId xmlns:a16="http://schemas.microsoft.com/office/drawing/2014/main" id="{DA39C5FF-CDF9-451B-8903-4CC00FCBBA35}"/>
              </a:ext>
            </a:extLst>
          </p:cNvPr>
          <p:cNvSpPr>
            <a:spLocks noGrp="1"/>
          </p:cNvSpPr>
          <p:nvPr>
            <p:ph idx="1"/>
          </p:nvPr>
        </p:nvSpPr>
        <p:spPr/>
        <p:txBody>
          <a:bodyPr anchor="ctr"/>
          <a:lstStyle/>
          <a:p>
            <a:pPr marL="0" indent="0">
              <a:buNone/>
            </a:pPr>
            <a:r>
              <a:rPr lang="en-GB" dirty="0"/>
              <a:t>This strand deals with how you share what you know about data quality. It covers what you share and how.</a:t>
            </a:r>
          </a:p>
          <a:p>
            <a:pPr marL="0" indent="0">
              <a:buNone/>
            </a:pPr>
            <a:r>
              <a:rPr lang="en-GB" dirty="0"/>
              <a:t>To move along this strand, you need to consider a range of people who need to know about quality, and how best to reach them.</a:t>
            </a:r>
          </a:p>
          <a:p>
            <a:pPr marL="0" indent="0">
              <a:buNone/>
            </a:pPr>
            <a:r>
              <a:rPr lang="en-GB" dirty="0"/>
              <a:t>The best organisations in this strand will be using a wide range of routes to reach data users, using clear communication that varies for different audiences.</a:t>
            </a:r>
          </a:p>
        </p:txBody>
      </p:sp>
    </p:spTree>
    <p:extLst>
      <p:ext uri="{BB962C8B-B14F-4D97-AF65-F5344CB8AC3E}">
        <p14:creationId xmlns:p14="http://schemas.microsoft.com/office/powerpoint/2010/main" val="363144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339F-0220-41CB-94E6-ACED0CE490AB}"/>
              </a:ext>
            </a:extLst>
          </p:cNvPr>
          <p:cNvSpPr>
            <a:spLocks noGrp="1"/>
          </p:cNvSpPr>
          <p:nvPr>
            <p:ph type="title"/>
          </p:nvPr>
        </p:nvSpPr>
        <p:spPr/>
        <p:txBody>
          <a:bodyPr>
            <a:normAutofit fontScale="90000"/>
          </a:bodyPr>
          <a:lstStyle/>
          <a:p>
            <a:r>
              <a:rPr lang="en-GB" dirty="0"/>
              <a:t>Communicate quality clearly &amp; effectively</a:t>
            </a:r>
          </a:p>
        </p:txBody>
      </p:sp>
      <p:graphicFrame>
        <p:nvGraphicFramePr>
          <p:cNvPr id="4" name="Table 4">
            <a:extLst>
              <a:ext uri="{FF2B5EF4-FFF2-40B4-BE49-F238E27FC236}">
                <a16:creationId xmlns:a16="http://schemas.microsoft.com/office/drawing/2014/main" id="{B07DAE2B-589D-4F8B-9C8B-3650B477A872}"/>
              </a:ext>
            </a:extLst>
          </p:cNvPr>
          <p:cNvGraphicFramePr>
            <a:graphicFrameLocks noGrp="1"/>
          </p:cNvGraphicFramePr>
          <p:nvPr>
            <p:extLst>
              <p:ext uri="{D42A27DB-BD31-4B8C-83A1-F6EECF244321}">
                <p14:modId xmlns:p14="http://schemas.microsoft.com/office/powerpoint/2010/main" val="3958854012"/>
              </p:ext>
            </p:extLst>
          </p:nvPr>
        </p:nvGraphicFramePr>
        <p:xfrm>
          <a:off x="833120" y="1838960"/>
          <a:ext cx="10708640" cy="4778180"/>
        </p:xfrm>
        <a:graphic>
          <a:graphicData uri="http://schemas.openxmlformats.org/drawingml/2006/table">
            <a:tbl>
              <a:tblPr bandRow="1">
                <a:tableStyleId>{5C22544A-7EE6-4342-B048-85BDC9FD1C3A}</a:tableStyleId>
              </a:tblPr>
              <a:tblGrid>
                <a:gridCol w="10708640">
                  <a:extLst>
                    <a:ext uri="{9D8B030D-6E8A-4147-A177-3AD203B41FA5}">
                      <a16:colId xmlns:a16="http://schemas.microsoft.com/office/drawing/2014/main" val="3506555826"/>
                    </a:ext>
                  </a:extLst>
                </a:gridCol>
              </a:tblGrid>
              <a:tr h="731520">
                <a:tc>
                  <a:txBody>
                    <a:bodyPr/>
                    <a:lstStyle/>
                    <a:p>
                      <a:pPr>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1 Unaware: </a:t>
                      </a:r>
                      <a:r>
                        <a:rPr lang="en-GB" sz="1400" b="0" kern="1200" dirty="0">
                          <a:solidFill>
                            <a:schemeClr val="bg1"/>
                          </a:solidFill>
                          <a:effectLst/>
                          <a:latin typeface="Arial" panose="020B0604020202020204" pitchFamily="34" charset="0"/>
                          <a:ea typeface="+mn-ea"/>
                          <a:cs typeface="Arial" panose="020B0604020202020204" pitchFamily="34" charset="0"/>
                        </a:rPr>
                        <a:t>Data quality is not communicated. </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5028288"/>
                  </a:ext>
                </a:extLst>
              </a:tr>
              <a:tr h="822960">
                <a:tc>
                  <a:txBody>
                    <a:bodyPr/>
                    <a:lstStyle/>
                    <a:p>
                      <a:pPr>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2 Emerging: </a:t>
                      </a:r>
                      <a:r>
                        <a:rPr lang="en-GB" sz="1400" b="0" kern="1200" dirty="0">
                          <a:solidFill>
                            <a:schemeClr val="bg1"/>
                          </a:solidFill>
                          <a:effectLst/>
                          <a:latin typeface="Arial" panose="020B0604020202020204" pitchFamily="34" charset="0"/>
                          <a:ea typeface="+mn-ea"/>
                          <a:cs typeface="Arial" panose="020B0604020202020204" pitchFamily="34" charset="0"/>
                        </a:rPr>
                        <a:t>“Known errors” are shared with some users.</a:t>
                      </a:r>
                    </a:p>
                    <a:p>
                      <a:pPr>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Internally, data quality problems may be known but not escalated effectively.</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0991835"/>
                  </a:ext>
                </a:extLst>
              </a:tr>
              <a:tr h="1178560">
                <a:tc>
                  <a:txBody>
                    <a:bodyPr/>
                    <a:lstStyle/>
                    <a:p>
                      <a:pPr>
                        <a:lnSpc>
                          <a:spcPct val="100000"/>
                        </a:lnSpc>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3 Learning: </a:t>
                      </a:r>
                      <a:r>
                        <a:rPr lang="en-GB" sz="1400" b="0" kern="1200" dirty="0">
                          <a:solidFill>
                            <a:schemeClr val="bg1"/>
                          </a:solidFill>
                          <a:effectLst/>
                          <a:latin typeface="Arial" panose="020B0604020202020204" pitchFamily="34" charset="0"/>
                          <a:ea typeface="+mn-ea"/>
                          <a:cs typeface="Arial" panose="020B0604020202020204" pitchFamily="34" charset="0"/>
                        </a:rPr>
                        <a:t>Some assessment or information about data quality is shared for critical datasets. This may be out of date.</a:t>
                      </a:r>
                    </a:p>
                    <a:p>
                      <a:pPr>
                        <a:lnSpc>
                          <a:spcPct val="100000"/>
                        </a:lnSpc>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Immediate management are aware of data’s quality. </a:t>
                      </a:r>
                    </a:p>
                  </a:txBody>
                  <a:tcPr marL="68580" marR="68580"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578826"/>
                  </a:ext>
                </a:extLst>
              </a:tr>
              <a:tr h="833120">
                <a:tc>
                  <a:txBody>
                    <a:bodyPr/>
                    <a:lstStyle/>
                    <a:p>
                      <a:pPr marL="0" marR="0" lvl="0" indent="0" algn="l" defTabSz="914400" rtl="0" eaLnBrk="1" fontAlgn="auto" latinLnBrk="0" hangingPunct="1">
                        <a:lnSpc>
                          <a:spcPct val="100000"/>
                        </a:lnSpc>
                        <a:spcBef>
                          <a:spcPts val="300"/>
                        </a:spcBef>
                        <a:spcAft>
                          <a:spcPts val="600"/>
                        </a:spcAft>
                        <a:buClrTx/>
                        <a:buSzTx/>
                        <a:buFontTx/>
                        <a:buNone/>
                        <a:tabLst/>
                        <a:defRPr/>
                      </a:pPr>
                      <a:r>
                        <a:rPr lang="en-GB" sz="1400" b="1" kern="1200" dirty="0">
                          <a:solidFill>
                            <a:schemeClr val="bg1"/>
                          </a:solidFill>
                          <a:effectLst/>
                          <a:latin typeface="Arial" panose="020B0604020202020204" pitchFamily="34" charset="0"/>
                          <a:ea typeface="+mn-ea"/>
                          <a:cs typeface="Arial" panose="020B0604020202020204" pitchFamily="34" charset="0"/>
                        </a:rPr>
                        <a:t>4 Developing: </a:t>
                      </a:r>
                      <a:r>
                        <a:rPr lang="en-GB" sz="1400" b="0" kern="1200" dirty="0">
                          <a:solidFill>
                            <a:schemeClr val="bg1"/>
                          </a:solidFill>
                          <a:effectLst/>
                          <a:latin typeface="Arial" panose="020B0604020202020204" pitchFamily="34" charset="0"/>
                          <a:ea typeface="+mn-ea"/>
                          <a:cs typeface="Arial" panose="020B0604020202020204" pitchFamily="34" charset="0"/>
                        </a:rPr>
                        <a:t>Data quality is communicated in terms of fitness for purpose. </a:t>
                      </a:r>
                    </a:p>
                    <a:p>
                      <a:pPr marL="0" algn="l" defTabSz="914400" rtl="0" eaLnBrk="1" latinLnBrk="0" hangingPunct="1">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Critical datasets have metadata records that include statements of data provenance and known quality concerns.</a:t>
                      </a:r>
                    </a:p>
                    <a:p>
                      <a:pPr marL="0" algn="l" defTabSz="914400" rtl="0" eaLnBrk="1" latinLnBrk="0" hangingPunct="1">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Routes for communication have been considered.</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0086534"/>
                  </a:ext>
                </a:extLst>
              </a:tr>
              <a:tr h="1085020">
                <a:tc>
                  <a:txBody>
                    <a:bodyPr/>
                    <a:lstStyle/>
                    <a:p>
                      <a:pPr marL="0" algn="l" defTabSz="914400" rtl="0" eaLnBrk="1" latinLnBrk="0" hangingPunct="1">
                        <a:lnSpc>
                          <a:spcPct val="100000"/>
                        </a:lnSpc>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5 Mastering: </a:t>
                      </a:r>
                      <a:r>
                        <a:rPr lang="en-GB" sz="1400" b="0" kern="1200" dirty="0">
                          <a:solidFill>
                            <a:schemeClr val="bg1"/>
                          </a:solidFill>
                          <a:effectLst/>
                          <a:latin typeface="Arial" panose="020B0604020202020204" pitchFamily="34" charset="0"/>
                          <a:ea typeface="+mn-ea"/>
                          <a:cs typeface="Arial" panose="020B0604020202020204" pitchFamily="34" charset="0"/>
                        </a:rPr>
                        <a:t>Data quality is routinely shared alongside data products and publications. </a:t>
                      </a:r>
                    </a:p>
                    <a:p>
                      <a:pPr marL="0" algn="l" defTabSz="914400" rtl="0" eaLnBrk="1" latinLnBrk="0" hangingPunct="1">
                        <a:lnSpc>
                          <a:spcPct val="100000"/>
                        </a:lnSpc>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Information about data quality is up to date, clear and meaningful for its audience.</a:t>
                      </a:r>
                    </a:p>
                  </a:txBody>
                  <a:tcPr marL="68580" marR="68580"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3834498"/>
                  </a:ext>
                </a:extLst>
              </a:tr>
            </a:tbl>
          </a:graphicData>
        </a:graphic>
      </p:graphicFrame>
    </p:spTree>
    <p:extLst>
      <p:ext uri="{BB962C8B-B14F-4D97-AF65-F5344CB8AC3E}">
        <p14:creationId xmlns:p14="http://schemas.microsoft.com/office/powerpoint/2010/main" val="920398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0E193-FE9C-4340-953A-D0601525ACD1}"/>
              </a:ext>
            </a:extLst>
          </p:cNvPr>
          <p:cNvSpPr>
            <a:spLocks noGrp="1"/>
          </p:cNvSpPr>
          <p:nvPr>
            <p:ph type="title"/>
          </p:nvPr>
        </p:nvSpPr>
        <p:spPr/>
        <p:txBody>
          <a:bodyPr>
            <a:normAutofit fontScale="90000"/>
          </a:bodyPr>
          <a:lstStyle/>
          <a:p>
            <a:r>
              <a:rPr lang="en-GB" dirty="0"/>
              <a:t>Anticipate changes affecting data quality</a:t>
            </a:r>
          </a:p>
        </p:txBody>
      </p:sp>
      <p:sp>
        <p:nvSpPr>
          <p:cNvPr id="5" name="Content Placeholder 4">
            <a:extLst>
              <a:ext uri="{FF2B5EF4-FFF2-40B4-BE49-F238E27FC236}">
                <a16:creationId xmlns:a16="http://schemas.microsoft.com/office/drawing/2014/main" id="{C7D41578-35F3-46CD-8555-8519A7CA9DD2}"/>
              </a:ext>
            </a:extLst>
          </p:cNvPr>
          <p:cNvSpPr>
            <a:spLocks noGrp="1"/>
          </p:cNvSpPr>
          <p:nvPr>
            <p:ph idx="1"/>
          </p:nvPr>
        </p:nvSpPr>
        <p:spPr/>
        <p:txBody>
          <a:bodyPr anchor="ctr">
            <a:normAutofit/>
          </a:bodyPr>
          <a:lstStyle/>
          <a:p>
            <a:pPr marL="0" indent="0">
              <a:buNone/>
            </a:pPr>
            <a:r>
              <a:rPr lang="en-GB" sz="3600" dirty="0"/>
              <a:t>“Not all future problems can be predicted. Where possible, anticipate and prevent future data quality issues through good communication, effective management of change and addressing quality issues at source.”</a:t>
            </a:r>
          </a:p>
          <a:p>
            <a:pPr marL="0" indent="0" algn="r">
              <a:buNone/>
            </a:pPr>
            <a:r>
              <a:rPr lang="en-GB" sz="3200" dirty="0"/>
              <a:t>- Government Data Quality Framework</a:t>
            </a:r>
          </a:p>
        </p:txBody>
      </p:sp>
    </p:spTree>
    <p:extLst>
      <p:ext uri="{BB962C8B-B14F-4D97-AF65-F5344CB8AC3E}">
        <p14:creationId xmlns:p14="http://schemas.microsoft.com/office/powerpoint/2010/main" val="3078363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951097-2D34-4216-B52E-D44757726721}"/>
              </a:ext>
            </a:extLst>
          </p:cNvPr>
          <p:cNvSpPr>
            <a:spLocks noGrp="1"/>
          </p:cNvSpPr>
          <p:nvPr>
            <p:ph type="title"/>
          </p:nvPr>
        </p:nvSpPr>
        <p:spPr/>
        <p:txBody>
          <a:bodyPr>
            <a:normAutofit fontScale="90000"/>
          </a:bodyPr>
          <a:lstStyle/>
          <a:p>
            <a:r>
              <a:rPr lang="en-GB" dirty="0"/>
              <a:t>Anticipate changes affecting data quality</a:t>
            </a:r>
          </a:p>
        </p:txBody>
      </p:sp>
      <p:sp>
        <p:nvSpPr>
          <p:cNvPr id="5" name="Content Placeholder 4">
            <a:extLst>
              <a:ext uri="{FF2B5EF4-FFF2-40B4-BE49-F238E27FC236}">
                <a16:creationId xmlns:a16="http://schemas.microsoft.com/office/drawing/2014/main" id="{2482D7EF-595B-4724-A4CB-154D7F2F2B8C}"/>
              </a:ext>
            </a:extLst>
          </p:cNvPr>
          <p:cNvSpPr>
            <a:spLocks noGrp="1"/>
          </p:cNvSpPr>
          <p:nvPr>
            <p:ph idx="1"/>
          </p:nvPr>
        </p:nvSpPr>
        <p:spPr/>
        <p:txBody>
          <a:bodyPr anchor="ctr"/>
          <a:lstStyle/>
          <a:p>
            <a:pPr marL="0" indent="0">
              <a:buNone/>
            </a:pPr>
            <a:r>
              <a:rPr lang="en-GB" dirty="0"/>
              <a:t>This strand deals with things you can do to help future-proof your data quality.</a:t>
            </a:r>
          </a:p>
          <a:p>
            <a:pPr marL="0" indent="0">
              <a:buNone/>
            </a:pPr>
            <a:r>
              <a:rPr lang="en-GB" dirty="0"/>
              <a:t>To move along this strand you need to consider how best to design data quality into your systems and datasets, and to prepare for change and consult your users.</a:t>
            </a:r>
          </a:p>
          <a:p>
            <a:pPr marL="0" indent="0">
              <a:buNone/>
            </a:pPr>
            <a:r>
              <a:rPr lang="en-GB" dirty="0"/>
              <a:t>Organisations that excel in this strand will be using change as an opportunity to improve quality, while fully engaging data users.</a:t>
            </a:r>
          </a:p>
        </p:txBody>
      </p:sp>
    </p:spTree>
    <p:extLst>
      <p:ext uri="{BB962C8B-B14F-4D97-AF65-F5344CB8AC3E}">
        <p14:creationId xmlns:p14="http://schemas.microsoft.com/office/powerpoint/2010/main" val="366188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DF7D-82F0-4D5F-8494-17A4530ED462}"/>
              </a:ext>
            </a:extLst>
          </p:cNvPr>
          <p:cNvSpPr>
            <a:spLocks noGrp="1"/>
          </p:cNvSpPr>
          <p:nvPr>
            <p:ph type="title"/>
          </p:nvPr>
        </p:nvSpPr>
        <p:spPr/>
        <p:txBody>
          <a:bodyPr>
            <a:normAutofit fontScale="90000"/>
          </a:bodyPr>
          <a:lstStyle/>
          <a:p>
            <a:r>
              <a:rPr lang="en-GB" dirty="0"/>
              <a:t>Anticipate changes affecting data quality</a:t>
            </a:r>
          </a:p>
        </p:txBody>
      </p:sp>
      <p:graphicFrame>
        <p:nvGraphicFramePr>
          <p:cNvPr id="4" name="Table 4">
            <a:extLst>
              <a:ext uri="{FF2B5EF4-FFF2-40B4-BE49-F238E27FC236}">
                <a16:creationId xmlns:a16="http://schemas.microsoft.com/office/drawing/2014/main" id="{966E5699-4B59-4683-B840-41E8E1A5E1CC}"/>
              </a:ext>
            </a:extLst>
          </p:cNvPr>
          <p:cNvGraphicFramePr>
            <a:graphicFrameLocks noGrp="1"/>
          </p:cNvGraphicFramePr>
          <p:nvPr>
            <p:extLst>
              <p:ext uri="{D42A27DB-BD31-4B8C-83A1-F6EECF244321}">
                <p14:modId xmlns:p14="http://schemas.microsoft.com/office/powerpoint/2010/main" val="3337529172"/>
              </p:ext>
            </p:extLst>
          </p:nvPr>
        </p:nvGraphicFramePr>
        <p:xfrm>
          <a:off x="833120" y="1838960"/>
          <a:ext cx="10708640" cy="4732460"/>
        </p:xfrm>
        <a:graphic>
          <a:graphicData uri="http://schemas.openxmlformats.org/drawingml/2006/table">
            <a:tbl>
              <a:tblPr bandRow="1">
                <a:tableStyleId>{5C22544A-7EE6-4342-B048-85BDC9FD1C3A}</a:tableStyleId>
              </a:tblPr>
              <a:tblGrid>
                <a:gridCol w="10708640">
                  <a:extLst>
                    <a:ext uri="{9D8B030D-6E8A-4147-A177-3AD203B41FA5}">
                      <a16:colId xmlns:a16="http://schemas.microsoft.com/office/drawing/2014/main" val="3506555826"/>
                    </a:ext>
                  </a:extLst>
                </a:gridCol>
              </a:tblGrid>
              <a:tr h="812800">
                <a:tc>
                  <a:txBody>
                    <a:bodyPr/>
                    <a:lstStyle/>
                    <a:p>
                      <a:pPr>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1 Unaware: </a:t>
                      </a:r>
                      <a:r>
                        <a:rPr lang="en-GB" sz="1400" b="0" kern="1200" dirty="0">
                          <a:solidFill>
                            <a:schemeClr val="bg1"/>
                          </a:solidFill>
                          <a:effectLst/>
                          <a:latin typeface="Arial" panose="020B0604020202020204" pitchFamily="34" charset="0"/>
                          <a:ea typeface="+mn-ea"/>
                          <a:cs typeface="Arial" panose="020B0604020202020204" pitchFamily="34" charset="0"/>
                        </a:rPr>
                        <a:t>Quality is not considered at data entry/collection/processing</a:t>
                      </a:r>
                    </a:p>
                    <a:p>
                      <a:pPr>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Change happens without user consultation</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5028288"/>
                  </a:ext>
                </a:extLst>
              </a:tr>
              <a:tr h="822960">
                <a:tc>
                  <a:txBody>
                    <a:bodyPr/>
                    <a:lstStyle/>
                    <a:p>
                      <a:pPr>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2 Emerging:</a:t>
                      </a:r>
                      <a:r>
                        <a:rPr lang="en-GB" sz="1400" b="0" kern="1200" dirty="0">
                          <a:solidFill>
                            <a:schemeClr val="bg1"/>
                          </a:solidFill>
                          <a:effectLst/>
                          <a:latin typeface="Arial" panose="020B0604020202020204" pitchFamily="34" charset="0"/>
                          <a:ea typeface="+mn-ea"/>
                          <a:cs typeface="Arial" panose="020B0604020202020204" pitchFamily="34" charset="0"/>
                        </a:rPr>
                        <a:t> Validation or quality controls exist for some fields in high-value data</a:t>
                      </a:r>
                    </a:p>
                    <a:p>
                      <a:pPr>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Internal users are informed of major changes that may impact on quality when they occur (</a:t>
                      </a:r>
                      <a:r>
                        <a:rPr lang="en-GB" sz="1400" b="0" kern="1200" dirty="0" err="1">
                          <a:solidFill>
                            <a:schemeClr val="bg1"/>
                          </a:solidFill>
                          <a:effectLst/>
                          <a:latin typeface="Arial" panose="020B0604020202020204" pitchFamily="34" charset="0"/>
                          <a:ea typeface="+mn-ea"/>
                          <a:cs typeface="Arial" panose="020B0604020202020204" pitchFamily="34" charset="0"/>
                        </a:rPr>
                        <a:t>eg</a:t>
                      </a:r>
                      <a:r>
                        <a:rPr lang="en-GB" sz="1400" b="0" kern="1200" dirty="0">
                          <a:solidFill>
                            <a:schemeClr val="bg1"/>
                          </a:solidFill>
                          <a:effectLst/>
                          <a:latin typeface="Arial" panose="020B0604020202020204" pitchFamily="34" charset="0"/>
                          <a:ea typeface="+mn-ea"/>
                          <a:cs typeface="Arial" panose="020B0604020202020204" pitchFamily="34" charset="0"/>
                        </a:rPr>
                        <a:t> upgrades)</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0991835"/>
                  </a:ext>
                </a:extLst>
              </a:tr>
              <a:tr h="1178560">
                <a:tc>
                  <a:txBody>
                    <a:bodyPr/>
                    <a:lstStyle/>
                    <a:p>
                      <a:pPr>
                        <a:lnSpc>
                          <a:spcPct val="100000"/>
                        </a:lnSpc>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3 Learning: </a:t>
                      </a:r>
                      <a:r>
                        <a:rPr lang="en-GB" sz="1400" b="0" kern="1200" dirty="0">
                          <a:solidFill>
                            <a:schemeClr val="bg1"/>
                          </a:solidFill>
                          <a:effectLst/>
                          <a:latin typeface="Arial" panose="020B0604020202020204" pitchFamily="34" charset="0"/>
                          <a:ea typeface="+mn-ea"/>
                          <a:cs typeface="Arial" panose="020B0604020202020204" pitchFamily="34" charset="0"/>
                        </a:rPr>
                        <a:t>New systems/processes include quality controls as part of their design.</a:t>
                      </a:r>
                    </a:p>
                    <a:p>
                      <a:pPr>
                        <a:lnSpc>
                          <a:spcPct val="100000"/>
                        </a:lnSpc>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High-impact users are informed of changes that may impact on quality before they occur</a:t>
                      </a:r>
                    </a:p>
                  </a:txBody>
                  <a:tcPr marL="68580" marR="68580"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578826"/>
                  </a:ext>
                </a:extLst>
              </a:tr>
              <a:tr h="833120">
                <a:tc>
                  <a:txBody>
                    <a:bodyPr/>
                    <a:lstStyle/>
                    <a:p>
                      <a:pPr marL="0" marR="0" lvl="0" indent="0" algn="l" defTabSz="914400" rtl="0" eaLnBrk="1" fontAlgn="auto" latinLnBrk="0" hangingPunct="1">
                        <a:lnSpc>
                          <a:spcPct val="100000"/>
                        </a:lnSpc>
                        <a:spcBef>
                          <a:spcPts val="300"/>
                        </a:spcBef>
                        <a:spcAft>
                          <a:spcPts val="600"/>
                        </a:spcAft>
                        <a:buClrTx/>
                        <a:buSzTx/>
                        <a:buFontTx/>
                        <a:buNone/>
                        <a:tabLst/>
                        <a:defRPr/>
                      </a:pPr>
                      <a:r>
                        <a:rPr lang="en-GB" sz="1400" b="1" kern="1200" dirty="0">
                          <a:solidFill>
                            <a:schemeClr val="bg1"/>
                          </a:solidFill>
                          <a:effectLst/>
                          <a:latin typeface="Arial" panose="020B0604020202020204" pitchFamily="34" charset="0"/>
                          <a:ea typeface="+mn-ea"/>
                          <a:cs typeface="Arial" panose="020B0604020202020204" pitchFamily="34" charset="0"/>
                        </a:rPr>
                        <a:t>4 Developing: </a:t>
                      </a:r>
                      <a:r>
                        <a:rPr lang="en-GB" sz="1400" b="0" kern="1200" dirty="0">
                          <a:solidFill>
                            <a:schemeClr val="bg1"/>
                          </a:solidFill>
                          <a:effectLst/>
                          <a:latin typeface="Arial" panose="020B0604020202020204" pitchFamily="34" charset="0"/>
                          <a:ea typeface="+mn-ea"/>
                          <a:cs typeface="Arial" panose="020B0604020202020204" pitchFamily="34" charset="0"/>
                        </a:rPr>
                        <a:t>Users’ needs for data quality are considered at the design stage for new systems and processes.</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0086534"/>
                  </a:ext>
                </a:extLst>
              </a:tr>
              <a:tr h="1085020">
                <a:tc>
                  <a:txBody>
                    <a:bodyPr/>
                    <a:lstStyle/>
                    <a:p>
                      <a:pPr marL="0" algn="l" defTabSz="914400" rtl="0" eaLnBrk="1" latinLnBrk="0" hangingPunct="1">
                        <a:lnSpc>
                          <a:spcPct val="100000"/>
                        </a:lnSpc>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5 Mastering: </a:t>
                      </a:r>
                      <a:r>
                        <a:rPr lang="en-GB" sz="1400" b="0" kern="1200" dirty="0">
                          <a:solidFill>
                            <a:schemeClr val="bg1"/>
                          </a:solidFill>
                          <a:effectLst/>
                          <a:latin typeface="Arial" panose="020B0604020202020204" pitchFamily="34" charset="0"/>
                          <a:ea typeface="+mn-ea"/>
                          <a:cs typeface="Arial" panose="020B0604020202020204" pitchFamily="34" charset="0"/>
                        </a:rPr>
                        <a:t>Changes to systems/processes are used as an opportunity to improve the quality of data.</a:t>
                      </a:r>
                    </a:p>
                    <a:p>
                      <a:pPr marL="0" algn="l" defTabSz="914400" rtl="0" eaLnBrk="1" latinLnBrk="0" hangingPunct="1">
                        <a:lnSpc>
                          <a:spcPct val="100000"/>
                        </a:lnSpc>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A wide range of user quality needs are incorporated into new systems/processes. </a:t>
                      </a:r>
                    </a:p>
                    <a:p>
                      <a:pPr marL="0" algn="l" defTabSz="914400" rtl="0" eaLnBrk="1" latinLnBrk="0" hangingPunct="1">
                        <a:lnSpc>
                          <a:spcPct val="100000"/>
                        </a:lnSpc>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Projects working on new/changed systems/processes plan for and embed ongoing data quality management in the organisation</a:t>
                      </a:r>
                    </a:p>
                  </a:txBody>
                  <a:tcPr marL="68580" marR="68580"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3834498"/>
                  </a:ext>
                </a:extLst>
              </a:tr>
            </a:tbl>
          </a:graphicData>
        </a:graphic>
      </p:graphicFrame>
    </p:spTree>
    <p:extLst>
      <p:ext uri="{BB962C8B-B14F-4D97-AF65-F5344CB8AC3E}">
        <p14:creationId xmlns:p14="http://schemas.microsoft.com/office/powerpoint/2010/main" val="138340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8DA5BC-8CCD-46B0-A6CC-E929AF560615}"/>
              </a:ext>
            </a:extLst>
          </p:cNvPr>
          <p:cNvSpPr>
            <a:spLocks noGrp="1"/>
          </p:cNvSpPr>
          <p:nvPr>
            <p:ph type="title"/>
          </p:nvPr>
        </p:nvSpPr>
        <p:spPr/>
        <p:txBody>
          <a:bodyPr/>
          <a:lstStyle/>
          <a:p>
            <a:r>
              <a:rPr lang="en-GB" dirty="0"/>
              <a:t>Feedback</a:t>
            </a:r>
          </a:p>
        </p:txBody>
      </p:sp>
      <p:sp>
        <p:nvSpPr>
          <p:cNvPr id="5" name="Content Placeholder 4">
            <a:extLst>
              <a:ext uri="{FF2B5EF4-FFF2-40B4-BE49-F238E27FC236}">
                <a16:creationId xmlns:a16="http://schemas.microsoft.com/office/drawing/2014/main" id="{E1E90EC7-6D9B-46C2-A80F-FAB7CB79242C}"/>
              </a:ext>
            </a:extLst>
          </p:cNvPr>
          <p:cNvSpPr>
            <a:spLocks noGrp="1"/>
          </p:cNvSpPr>
          <p:nvPr>
            <p:ph idx="1"/>
          </p:nvPr>
        </p:nvSpPr>
        <p:spPr/>
        <p:txBody>
          <a:bodyPr/>
          <a:lstStyle/>
          <a:p>
            <a:pPr marL="0" indent="0">
              <a:buNone/>
            </a:pPr>
            <a:endParaRPr lang="en-GB" dirty="0"/>
          </a:p>
          <a:p>
            <a:pPr marL="0" indent="0">
              <a:buNone/>
            </a:pPr>
            <a:r>
              <a:rPr lang="en-GB" sz="5400" dirty="0"/>
              <a:t>If you use this matrix, please email us at DQHub@ons.gov.uk </a:t>
            </a:r>
            <a:r>
              <a:rPr lang="en-GB" sz="4000" dirty="0"/>
              <a:t>to tell us what you think of it and how we can improve it.</a:t>
            </a:r>
          </a:p>
        </p:txBody>
      </p:sp>
    </p:spTree>
    <p:extLst>
      <p:ext uri="{BB962C8B-B14F-4D97-AF65-F5344CB8AC3E}">
        <p14:creationId xmlns:p14="http://schemas.microsoft.com/office/powerpoint/2010/main" val="57143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236F1E-D18F-420D-99CD-49BF454A746D}"/>
              </a:ext>
            </a:extLst>
          </p:cNvPr>
          <p:cNvSpPr>
            <a:spLocks noGrp="1"/>
          </p:cNvSpPr>
          <p:nvPr>
            <p:ph type="title"/>
          </p:nvPr>
        </p:nvSpPr>
        <p:spPr/>
        <p:txBody>
          <a:bodyPr/>
          <a:lstStyle/>
          <a:p>
            <a:r>
              <a:rPr lang="en-GB" dirty="0"/>
              <a:t>Using the matrix</a:t>
            </a:r>
          </a:p>
        </p:txBody>
      </p:sp>
      <p:sp>
        <p:nvSpPr>
          <p:cNvPr id="5" name="Content Placeholder 4">
            <a:extLst>
              <a:ext uri="{FF2B5EF4-FFF2-40B4-BE49-F238E27FC236}">
                <a16:creationId xmlns:a16="http://schemas.microsoft.com/office/drawing/2014/main" id="{C49BFDC0-8289-4B88-A25A-F0CBC7DA68F1}"/>
              </a:ext>
            </a:extLst>
          </p:cNvPr>
          <p:cNvSpPr>
            <a:spLocks noGrp="1"/>
          </p:cNvSpPr>
          <p:nvPr>
            <p:ph idx="1"/>
          </p:nvPr>
        </p:nvSpPr>
        <p:spPr/>
        <p:txBody>
          <a:bodyPr vert="horz" lIns="91440" tIns="45720" rIns="91440" bIns="45720" rtlCol="0" anchor="t">
            <a:normAutofit/>
          </a:bodyPr>
          <a:lstStyle/>
          <a:p>
            <a:pPr marL="0" indent="0">
              <a:buNone/>
            </a:pPr>
            <a:endParaRPr lang="en-GB" sz="3600" dirty="0"/>
          </a:p>
          <a:p>
            <a:pPr marL="0" indent="0">
              <a:buNone/>
            </a:pPr>
            <a:r>
              <a:rPr lang="en-GB" sz="3600" dirty="0"/>
              <a:t>The matrix is designed to help you think about current data quality practices in your organisation, and what can be improved in the future.</a:t>
            </a:r>
          </a:p>
          <a:p>
            <a:pPr marL="0" indent="0">
              <a:buNone/>
            </a:pPr>
            <a:endParaRPr lang="en-GB" dirty="0"/>
          </a:p>
          <a:p>
            <a:pPr marL="0" indent="0">
              <a:buNone/>
            </a:pPr>
            <a:r>
              <a:rPr lang="en-GB" dirty="0">
                <a:latin typeface="Arial"/>
                <a:cs typeface="Arial"/>
              </a:rPr>
              <a:t>The matrix is not an absolute definition of “good”. </a:t>
            </a:r>
            <a:br>
              <a:rPr lang="en-GB" dirty="0"/>
            </a:br>
            <a:r>
              <a:rPr lang="en-GB" dirty="0">
                <a:latin typeface="Arial"/>
                <a:cs typeface="Arial"/>
              </a:rPr>
              <a:t>Organisations will have different priorities and different pressures.</a:t>
            </a:r>
          </a:p>
          <a:p>
            <a:pPr marL="0" indent="0">
              <a:buNone/>
            </a:pPr>
            <a:endParaRPr lang="en-GB" dirty="0"/>
          </a:p>
        </p:txBody>
      </p:sp>
    </p:spTree>
    <p:extLst>
      <p:ext uri="{BB962C8B-B14F-4D97-AF65-F5344CB8AC3E}">
        <p14:creationId xmlns:p14="http://schemas.microsoft.com/office/powerpoint/2010/main" val="408130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DC545C1-1A0E-4041-B88C-DEC2F56E89A8}"/>
              </a:ext>
            </a:extLst>
          </p:cNvPr>
          <p:cNvGraphicFramePr>
            <a:graphicFrameLocks noGrp="1"/>
          </p:cNvGraphicFramePr>
          <p:nvPr>
            <p:extLst>
              <p:ext uri="{D42A27DB-BD31-4B8C-83A1-F6EECF244321}">
                <p14:modId xmlns:p14="http://schemas.microsoft.com/office/powerpoint/2010/main" val="3014996975"/>
              </p:ext>
            </p:extLst>
          </p:nvPr>
        </p:nvGraphicFramePr>
        <p:xfrm>
          <a:off x="0" y="0"/>
          <a:ext cx="12192000" cy="6913085"/>
        </p:xfrm>
        <a:graphic>
          <a:graphicData uri="http://schemas.openxmlformats.org/drawingml/2006/table">
            <a:tbl>
              <a:tblPr firstRow="1" bandRow="1">
                <a:tableStyleId>{5C22544A-7EE6-4342-B048-85BDC9FD1C3A}</a:tableStyleId>
              </a:tblPr>
              <a:tblGrid>
                <a:gridCol w="1113137">
                  <a:extLst>
                    <a:ext uri="{9D8B030D-6E8A-4147-A177-3AD203B41FA5}">
                      <a16:colId xmlns:a16="http://schemas.microsoft.com/office/drawing/2014/main" val="2766716078"/>
                    </a:ext>
                  </a:extLst>
                </a:gridCol>
                <a:gridCol w="1243983">
                  <a:extLst>
                    <a:ext uri="{9D8B030D-6E8A-4147-A177-3AD203B41FA5}">
                      <a16:colId xmlns:a16="http://schemas.microsoft.com/office/drawing/2014/main" val="3342898771"/>
                    </a:ext>
                  </a:extLst>
                </a:gridCol>
                <a:gridCol w="2032000">
                  <a:extLst>
                    <a:ext uri="{9D8B030D-6E8A-4147-A177-3AD203B41FA5}">
                      <a16:colId xmlns:a16="http://schemas.microsoft.com/office/drawing/2014/main" val="2166947649"/>
                    </a:ext>
                  </a:extLst>
                </a:gridCol>
                <a:gridCol w="2072640">
                  <a:extLst>
                    <a:ext uri="{9D8B030D-6E8A-4147-A177-3AD203B41FA5}">
                      <a16:colId xmlns:a16="http://schemas.microsoft.com/office/drawing/2014/main" val="163916061"/>
                    </a:ext>
                  </a:extLst>
                </a:gridCol>
                <a:gridCol w="2733040">
                  <a:extLst>
                    <a:ext uri="{9D8B030D-6E8A-4147-A177-3AD203B41FA5}">
                      <a16:colId xmlns:a16="http://schemas.microsoft.com/office/drawing/2014/main" val="3755320916"/>
                    </a:ext>
                  </a:extLst>
                </a:gridCol>
                <a:gridCol w="2997200">
                  <a:extLst>
                    <a:ext uri="{9D8B030D-6E8A-4147-A177-3AD203B41FA5}">
                      <a16:colId xmlns:a16="http://schemas.microsoft.com/office/drawing/2014/main" val="1569523766"/>
                    </a:ext>
                  </a:extLst>
                </a:gridCol>
              </a:tblGrid>
              <a:tr h="226779">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solidFill>
                      <a:srgbClr val="003D59"/>
                    </a:solidFill>
                  </a:tcPr>
                </a:tc>
                <a:tc>
                  <a:txBody>
                    <a:bodyPr/>
                    <a:lstStyle/>
                    <a:p>
                      <a:pPr algn="ctr">
                        <a:lnSpc>
                          <a:spcPct val="107000"/>
                        </a:lnSpc>
                        <a:spcAft>
                          <a:spcPts val="80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Unaware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Emerging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Learning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Developing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Mastering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5418422"/>
                  </a:ext>
                </a:extLst>
              </a:tr>
              <a:tr h="1645895">
                <a:tc>
                  <a:txBody>
                    <a:bodyPr/>
                    <a:lstStyle/>
                    <a:p>
                      <a:pPr>
                        <a:lnSpc>
                          <a:spcPct val="107000"/>
                        </a:lnSpc>
                        <a:spcAft>
                          <a:spcPts val="800"/>
                        </a:spcAft>
                      </a:pPr>
                      <a:r>
                        <a:rPr lang="en-GB" sz="1100" b="1" dirty="0">
                          <a:effectLst/>
                          <a:latin typeface="Arial" panose="020B0604020202020204" pitchFamily="34" charset="0"/>
                          <a:ea typeface="Calibri" panose="020F0502020204030204" pitchFamily="34" charset="0"/>
                          <a:cs typeface="Arial" panose="020B0604020202020204" pitchFamily="34" charset="0"/>
                          <a:hlinkClick r:id="rId2" action="ppaction://hlinksldjump"/>
                        </a:rPr>
                        <a:t>Commit to data quality</a:t>
                      </a:r>
                      <a:endParaRPr lang="en-GB" sz="1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solidFill>
                            <a:schemeClr val="bg1"/>
                          </a:solidFill>
                          <a:effectLst/>
                          <a:latin typeface="Arial" panose="020B0604020202020204" pitchFamily="34" charset="0"/>
                          <a:ea typeface="Calibri" panose="020F0502020204030204" pitchFamily="34" charset="0"/>
                          <a:cs typeface="Arial" panose="020B0604020202020204" pitchFamily="34" charset="0"/>
                        </a:rPr>
                        <a:t>Culture, people &amp; skills</a:t>
                      </a:r>
                    </a:p>
                  </a:txBody>
                  <a:tcPr marL="68580" marR="68580" marT="0" marB="0">
                    <a:solidFill>
                      <a:srgbClr val="003D59"/>
                    </a:solidFill>
                  </a:tcPr>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quality is not recognised as an organisational priority.</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Some parts of the organisation make time for data quality. Some people have data quality knowledge/skills.</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There are hotspots of good practice. Data quality expertise is recognised.</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Organisational expectations for quality are set out in policy or processes</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quality risks in the organisation are recognised.</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Plans are in place to improve data quality culture across the organisation. Training or other learning is established to improve/share data quality expertise.</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quality responsibilities for staff are clearly documented, as are any data quality roles required in the organisation.</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quality is recognised and implemented as an organisational priority. </a:t>
                      </a: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Roles and responsibility for data quality are defined. </a:t>
                      </a: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People across the organisation have the skills they need.</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quality risks in the organisation are mitigated.</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effectLst/>
                          <a:latin typeface="Arial" panose="020B0604020202020204" pitchFamily="34" charset="0"/>
                          <a:ea typeface="Calibri" panose="020F0502020204030204" pitchFamily="34" charset="0"/>
                          <a:cs typeface="Arial" panose="020B0604020202020204" pitchFamily="34" charset="0"/>
                        </a:rPr>
                        <a:t> </a:t>
                      </a:r>
                    </a:p>
                  </a:txBody>
                  <a:tcPr marL="68580" marR="68580" marT="0" marB="0"/>
                </a:tc>
                <a:extLst>
                  <a:ext uri="{0D108BD9-81ED-4DB2-BD59-A6C34878D82A}">
                    <a16:rowId xmlns:a16="http://schemas.microsoft.com/office/drawing/2014/main" val="3931398049"/>
                  </a:ext>
                </a:extLst>
              </a:tr>
              <a:tr h="1525784">
                <a:tc>
                  <a:txBody>
                    <a:bodyPr/>
                    <a:lstStyle/>
                    <a:p>
                      <a:pPr>
                        <a:lnSpc>
                          <a:spcPct val="107000"/>
                        </a:lnSpc>
                        <a:spcAft>
                          <a:spcPts val="800"/>
                        </a:spcAft>
                      </a:pPr>
                      <a:r>
                        <a:rPr lang="en-GB" sz="1100" b="1" dirty="0">
                          <a:effectLst/>
                          <a:latin typeface="Arial" panose="020B0604020202020204" pitchFamily="34" charset="0"/>
                          <a:ea typeface="Calibri" panose="020F0502020204030204" pitchFamily="34" charset="0"/>
                          <a:cs typeface="Arial" panose="020B0604020202020204" pitchFamily="34" charset="0"/>
                          <a:hlinkClick r:id="rId3" action="ppaction://hlinksldjump"/>
                        </a:rPr>
                        <a:t>Know users and their needs</a:t>
                      </a:r>
                      <a:endParaRPr lang="en-GB" sz="1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solidFill>
                            <a:schemeClr val="bg1"/>
                          </a:solidFill>
                          <a:effectLst/>
                          <a:latin typeface="Arial" panose="020B0604020202020204" pitchFamily="34" charset="0"/>
                          <a:ea typeface="Calibri" panose="020F0502020204030204" pitchFamily="34" charset="0"/>
                          <a:cs typeface="Arial" panose="020B0604020202020204" pitchFamily="34" charset="0"/>
                        </a:rPr>
                        <a:t>Effective improvements to reach “fit for purpose”</a:t>
                      </a:r>
                    </a:p>
                  </a:txBody>
                  <a:tcPr marL="68580" marR="68580" marT="0" marB="0">
                    <a:solidFill>
                      <a:srgbClr val="003D59"/>
                    </a:solidFill>
                  </a:tcPr>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Users of data aren’t identified.</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No data quality improvements take place</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a:solidFill>
                            <a:srgbClr val="000000"/>
                          </a:solidFill>
                          <a:effectLst/>
                          <a:latin typeface="Arial" panose="020B0604020202020204" pitchFamily="34" charset="0"/>
                          <a:ea typeface="Calibri" panose="020F0502020204030204" pitchFamily="34" charset="0"/>
                          <a:cs typeface="Arial" panose="020B0604020202020204" pitchFamily="34" charset="0"/>
                        </a:rPr>
                        <a:t>Immediate, internal users of data are known.</a:t>
                      </a:r>
                      <a:endParaRPr lang="en-GB" sz="900" b="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a:solidFill>
                            <a:srgbClr val="000000"/>
                          </a:solidFill>
                          <a:effectLst/>
                          <a:latin typeface="Arial" panose="020B0604020202020204" pitchFamily="34" charset="0"/>
                          <a:ea typeface="Calibri" panose="020F0502020204030204" pitchFamily="34" charset="0"/>
                          <a:cs typeface="Arial" panose="020B0604020202020204" pitchFamily="34" charset="0"/>
                        </a:rPr>
                        <a:t>Any improvement takes the form of data cleansing. Manual effort by maintenance teams resolve all issues.</a:t>
                      </a:r>
                      <a:endParaRPr lang="en-GB" sz="9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High-impact users of data are known, internally and externally.</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Some consideration is given to those users’ needs.</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Options for resolving quality problems are considered by data owners before actions are taken. However, quality problems may be addressed through cleansing.</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Active relationships exist with high-impact data users. Routes exist for users to share feedback on data quality.</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Actions to address data quality are recorded. Root cause analysis is used to identify appropriate actions. Actions tackle causes not symptoms.</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a:solidFill>
                            <a:srgbClr val="000000"/>
                          </a:solidFill>
                          <a:effectLst/>
                          <a:latin typeface="Arial" panose="020B0604020202020204" pitchFamily="34" charset="0"/>
                          <a:ea typeface="Calibri" panose="020F0502020204030204" pitchFamily="34" charset="0"/>
                          <a:cs typeface="Arial" panose="020B0604020202020204" pitchFamily="34" charset="0"/>
                        </a:rPr>
                        <a:t>The needs of users are considered alongside immediate internal user needs.</a:t>
                      </a:r>
                      <a:endParaRPr lang="en-GB" sz="900" b="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a:solidFill>
                            <a:srgbClr val="000000"/>
                          </a:solidFill>
                          <a:effectLst/>
                          <a:latin typeface="Arial" panose="020B0604020202020204" pitchFamily="34" charset="0"/>
                          <a:ea typeface="Calibri" panose="020F0502020204030204" pitchFamily="34" charset="0"/>
                          <a:cs typeface="Arial" panose="020B0604020202020204" pitchFamily="34" charset="0"/>
                        </a:rPr>
                        <a:t>Actions to improve quality are recorded and monitored for effectiveness. Actions are refined/changed to ensure quality improves. </a:t>
                      </a:r>
                      <a:endParaRPr lang="en-GB" sz="9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90796363"/>
                  </a:ext>
                </a:extLst>
              </a:tr>
              <a:tr h="927848">
                <a:tc>
                  <a:txBody>
                    <a:bodyPr/>
                    <a:lstStyle/>
                    <a:p>
                      <a:pPr>
                        <a:lnSpc>
                          <a:spcPct val="107000"/>
                        </a:lnSpc>
                        <a:spcAft>
                          <a:spcPts val="800"/>
                        </a:spcAft>
                      </a:pPr>
                      <a:r>
                        <a:rPr lang="en-GB" sz="1100" b="1" dirty="0">
                          <a:effectLst/>
                          <a:latin typeface="Arial" panose="020B0604020202020204" pitchFamily="34" charset="0"/>
                          <a:ea typeface="Calibri" panose="020F0502020204030204" pitchFamily="34" charset="0"/>
                          <a:cs typeface="Arial" panose="020B0604020202020204" pitchFamily="34" charset="0"/>
                          <a:hlinkClick r:id="rId4" action="ppaction://hlinksldjump"/>
                        </a:rPr>
                        <a:t>Assess quality of throughout the lifecycle</a:t>
                      </a:r>
                      <a:endParaRPr lang="en-GB" sz="1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solidFill>
                            <a:schemeClr val="bg1"/>
                          </a:solidFill>
                          <a:effectLst/>
                          <a:latin typeface="Arial" panose="020B0604020202020204" pitchFamily="34" charset="0"/>
                          <a:ea typeface="Calibri" panose="020F0502020204030204" pitchFamily="34" charset="0"/>
                          <a:cs typeface="Arial" panose="020B0604020202020204" pitchFamily="34" charset="0"/>
                        </a:rPr>
                        <a:t>Assessing quality </a:t>
                      </a:r>
                    </a:p>
                  </a:txBody>
                  <a:tcPr marL="68580" marR="68580" marT="0" marB="0">
                    <a:solidFill>
                      <a:srgbClr val="003D59"/>
                    </a:solidFill>
                  </a:tcPr>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quality is not assessed, or is assessed only in response to issues raised</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a:solidFill>
                            <a:srgbClr val="000000"/>
                          </a:solidFill>
                          <a:effectLst/>
                          <a:latin typeface="Arial" panose="020B0604020202020204" pitchFamily="34" charset="0"/>
                          <a:ea typeface="Calibri" panose="020F0502020204030204" pitchFamily="34" charset="0"/>
                          <a:cs typeface="Arial" panose="020B0604020202020204" pitchFamily="34" charset="0"/>
                        </a:rPr>
                        <a:t>Data quality is monitored in some parts of the organisation, this may be done in a narrative of “known errors” way. Data quality is not linked to fitness for purpose. </a:t>
                      </a:r>
                      <a:endParaRPr lang="en-GB" sz="9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a:solidFill>
                            <a:srgbClr val="000000"/>
                          </a:solidFill>
                          <a:effectLst/>
                          <a:latin typeface="Arial" panose="020B0604020202020204" pitchFamily="34" charset="0"/>
                          <a:ea typeface="Calibri" panose="020F0502020204030204" pitchFamily="34" charset="0"/>
                          <a:cs typeface="Arial" panose="020B0604020202020204" pitchFamily="34" charset="0"/>
                        </a:rPr>
                        <a:t>Critical datasets have data quality proactively monitored. This is evaluated quantitatively. Results are recorded.</a:t>
                      </a:r>
                      <a:endParaRPr lang="en-GB" sz="9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quality of datasets is proactively monitored. Quality is linked to fitness for purpose and evidence is tracked over time.</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quality of datasets is monitored at intervals appropriate to the dataset update frequency. </a:t>
                      </a: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Quality for all major usages are evaluated. </a:t>
                      </a:r>
                    </a:p>
                    <a:p>
                      <a:pPr marL="0" marR="0" lvl="0" indent="0" algn="l" defTabSz="914400" rtl="0" eaLnBrk="1" fontAlgn="auto" latinLnBrk="0" hangingPunct="1">
                        <a:lnSpc>
                          <a:spcPct val="107000"/>
                        </a:lnSpc>
                        <a:spcBef>
                          <a:spcPts val="0"/>
                        </a:spcBef>
                        <a:spcAft>
                          <a:spcPts val="800"/>
                        </a:spcAft>
                        <a:buClrTx/>
                        <a:buSzTx/>
                        <a:buFontTx/>
                        <a:buNone/>
                        <a:tabLst/>
                        <a:defRPr/>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data lifecycle for critical datasets is understood and documented.</a:t>
                      </a:r>
                    </a:p>
                  </a:txBody>
                  <a:tcPr marL="68580" marR="68580" marT="0" marB="0"/>
                </a:tc>
                <a:extLst>
                  <a:ext uri="{0D108BD9-81ED-4DB2-BD59-A6C34878D82A}">
                    <a16:rowId xmlns:a16="http://schemas.microsoft.com/office/drawing/2014/main" val="1723214515"/>
                  </a:ext>
                </a:extLst>
              </a:tr>
              <a:tr h="1045320">
                <a:tc>
                  <a:txBody>
                    <a:bodyPr/>
                    <a:lstStyle/>
                    <a:p>
                      <a:pPr>
                        <a:lnSpc>
                          <a:spcPct val="107000"/>
                        </a:lnSpc>
                        <a:spcAft>
                          <a:spcPts val="800"/>
                        </a:spcAft>
                      </a:pPr>
                      <a:r>
                        <a:rPr lang="en-GB" sz="1100" b="1" dirty="0">
                          <a:effectLst/>
                          <a:latin typeface="Arial" panose="020B0604020202020204" pitchFamily="34" charset="0"/>
                          <a:ea typeface="Calibri" panose="020F0502020204030204" pitchFamily="34" charset="0"/>
                          <a:cs typeface="Arial" panose="020B0604020202020204" pitchFamily="34" charset="0"/>
                          <a:hlinkClick r:id="rId5" action="ppaction://hlinksldjump"/>
                        </a:rPr>
                        <a:t>Communicate quality clearly and effectively</a:t>
                      </a:r>
                      <a:endParaRPr lang="en-GB" sz="1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solidFill>
                            <a:schemeClr val="bg1"/>
                          </a:solidFill>
                          <a:effectLst/>
                          <a:latin typeface="Arial" panose="020B0604020202020204" pitchFamily="34" charset="0"/>
                          <a:ea typeface="Calibri" panose="020F0502020204030204" pitchFamily="34" charset="0"/>
                          <a:cs typeface="Arial" panose="020B0604020202020204" pitchFamily="34" charset="0"/>
                        </a:rPr>
                        <a:t>Communicating Quality</a:t>
                      </a:r>
                    </a:p>
                  </a:txBody>
                  <a:tcPr marL="68580" marR="68580" marT="0" marB="0">
                    <a:solidFill>
                      <a:srgbClr val="003D59"/>
                    </a:solidFill>
                  </a:tcPr>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quality is not communicated. </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“Known errors” are shared with some users.</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Internally, data quality problems may be known but not escalated effectively.</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Some assessment or information about data quality is shared for critical datasets. This may be out of date.</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Immediate management are aware of data’s quality.</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quality is communicated in terms of fitness for purpose. </a:t>
                      </a: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Critical datasets have metadata records that include statements of data provenance and known quality concerns.</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Routes for communication have been considered.</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quality is routinely shared alongside data products and publications. Information about data quality is up to date, clear and meaningful for its audience.</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77537484"/>
                  </a:ext>
                </a:extLst>
              </a:tr>
              <a:tr h="1486373">
                <a:tc>
                  <a:txBody>
                    <a:bodyPr/>
                    <a:lstStyle/>
                    <a:p>
                      <a:pPr>
                        <a:lnSpc>
                          <a:spcPct val="107000"/>
                        </a:lnSpc>
                        <a:spcAft>
                          <a:spcPts val="800"/>
                        </a:spcAft>
                      </a:pPr>
                      <a:r>
                        <a:rPr lang="en-GB" sz="1100" b="1" dirty="0">
                          <a:effectLst/>
                          <a:latin typeface="Arial" panose="020B0604020202020204" pitchFamily="34" charset="0"/>
                          <a:ea typeface="Calibri" panose="020F0502020204030204" pitchFamily="34" charset="0"/>
                          <a:cs typeface="Arial" panose="020B0604020202020204" pitchFamily="34" charset="0"/>
                          <a:hlinkClick r:id="rId6" action="ppaction://hlinksldjump"/>
                        </a:rPr>
                        <a:t>Anticipate changes affecting data quality</a:t>
                      </a:r>
                      <a:endParaRPr lang="en-GB" sz="1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solidFill>
                            <a:schemeClr val="bg1"/>
                          </a:solidFill>
                          <a:effectLst/>
                          <a:latin typeface="Arial" panose="020B0604020202020204" pitchFamily="34" charset="0"/>
                          <a:ea typeface="Calibri" panose="020F0502020204030204" pitchFamily="34" charset="0"/>
                          <a:cs typeface="Arial" panose="020B0604020202020204" pitchFamily="34" charset="0"/>
                        </a:rPr>
                        <a:t>Quality by design</a:t>
                      </a:r>
                    </a:p>
                    <a:p>
                      <a:pPr>
                        <a:lnSpc>
                          <a:spcPct val="107000"/>
                        </a:lnSpc>
                        <a:spcAft>
                          <a:spcPts val="800"/>
                        </a:spcAft>
                      </a:pPr>
                      <a:r>
                        <a:rPr lang="en-GB" sz="900" dirty="0">
                          <a:solidFill>
                            <a:schemeClr val="bg1"/>
                          </a:solidFill>
                          <a:effectLst/>
                          <a:latin typeface="Arial" panose="020B0604020202020204" pitchFamily="34" charset="0"/>
                          <a:ea typeface="Calibri" panose="020F0502020204030204" pitchFamily="34" charset="0"/>
                          <a:cs typeface="Arial" panose="020B0604020202020204" pitchFamily="34" charset="0"/>
                        </a:rPr>
                        <a:t>Consulting users</a:t>
                      </a:r>
                    </a:p>
                  </a:txBody>
                  <a:tcPr marL="68580" marR="68580" marT="0" marB="0">
                    <a:solidFill>
                      <a:srgbClr val="003D59"/>
                    </a:solidFill>
                  </a:tcPr>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Quality is not considered at data entry/ collection/ processing</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Change happens without user consultation</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Validation or quality controls exist for some fields in high-value data</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Internal users are informed of major changes that may impact on quality when they occur (</a:t>
                      </a:r>
                      <a:r>
                        <a:rPr lang="en-GB" sz="900" b="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eg</a:t>
                      </a: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 upgrades)</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New systems/processes include quality controls as part of their design.</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High-impact users are informed of changes that may impact on quality before they occur</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effectLst/>
                          <a:latin typeface="Arial" panose="020B0604020202020204" pitchFamily="34" charset="0"/>
                          <a:ea typeface="Calibri" panose="020F0502020204030204" pitchFamily="34" charset="0"/>
                          <a:cs typeface="Arial" panose="020B0604020202020204" pitchFamily="34" charset="0"/>
                        </a:rPr>
                        <a:t> </a:t>
                      </a: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Users’ needs for data quality are considered at the design stage for new systems and processes.</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Changes to systems/processes are used as an opportunity to improve the quality of data.</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 wide range of user quality needs are incorporated into new systems/processes. </a:t>
                      </a:r>
                      <a:endParaRPr lang="en-GB" sz="900" b="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Projects working on new/changed systems/processes plan for and embed ongoing data quality management in the organisation</a:t>
                      </a:r>
                      <a:endParaRPr lang="en-GB" sz="9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70982707"/>
                  </a:ext>
                </a:extLst>
              </a:tr>
            </a:tbl>
          </a:graphicData>
        </a:graphic>
      </p:graphicFrame>
      <p:sp>
        <p:nvSpPr>
          <p:cNvPr id="2" name="Rectangle 1">
            <a:extLst>
              <a:ext uri="{FF2B5EF4-FFF2-40B4-BE49-F238E27FC236}">
                <a16:creationId xmlns:a16="http://schemas.microsoft.com/office/drawing/2014/main" id="{3E79B86B-AF86-47B4-9E00-D55C967BAC16}"/>
              </a:ext>
            </a:extLst>
          </p:cNvPr>
          <p:cNvSpPr/>
          <p:nvPr/>
        </p:nvSpPr>
        <p:spPr>
          <a:xfrm>
            <a:off x="1003947" y="1209629"/>
            <a:ext cx="5161280" cy="589280"/>
          </a:xfrm>
          <a:prstGeom prst="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is an overview for context – </a:t>
            </a:r>
            <a:br>
              <a:rPr lang="en-GB" dirty="0"/>
            </a:br>
            <a:r>
              <a:rPr lang="en-GB" dirty="0"/>
              <a:t>strands are more clearly listed on following slides]</a:t>
            </a:r>
          </a:p>
        </p:txBody>
      </p:sp>
    </p:spTree>
    <p:extLst>
      <p:ext uri="{BB962C8B-B14F-4D97-AF65-F5344CB8AC3E}">
        <p14:creationId xmlns:p14="http://schemas.microsoft.com/office/powerpoint/2010/main" val="235730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8B9D-579E-4E31-8944-FD389E873A6B}"/>
              </a:ext>
            </a:extLst>
          </p:cNvPr>
          <p:cNvSpPr>
            <a:spLocks noGrp="1"/>
          </p:cNvSpPr>
          <p:nvPr>
            <p:ph type="title"/>
          </p:nvPr>
        </p:nvSpPr>
        <p:spPr/>
        <p:txBody>
          <a:bodyPr/>
          <a:lstStyle/>
          <a:p>
            <a:r>
              <a:rPr lang="en-GB" dirty="0"/>
              <a:t>Commit to Data Quality</a:t>
            </a:r>
          </a:p>
        </p:txBody>
      </p:sp>
      <p:sp>
        <p:nvSpPr>
          <p:cNvPr id="3" name="Content Placeholder 2">
            <a:extLst>
              <a:ext uri="{FF2B5EF4-FFF2-40B4-BE49-F238E27FC236}">
                <a16:creationId xmlns:a16="http://schemas.microsoft.com/office/drawing/2014/main" id="{5E306670-5A5D-49E4-86F4-44C85A60E91D}"/>
              </a:ext>
            </a:extLst>
          </p:cNvPr>
          <p:cNvSpPr>
            <a:spLocks noGrp="1"/>
          </p:cNvSpPr>
          <p:nvPr>
            <p:ph idx="1"/>
          </p:nvPr>
        </p:nvSpPr>
        <p:spPr/>
        <p:txBody>
          <a:bodyPr anchor="ctr">
            <a:normAutofit/>
          </a:bodyPr>
          <a:lstStyle/>
          <a:p>
            <a:pPr marL="0" indent="0">
              <a:buNone/>
            </a:pPr>
            <a:r>
              <a:rPr lang="en-GB" sz="3600" dirty="0"/>
              <a:t>“Create a sense of accountability for data quality across your team or organisation, and make a commitment to the ongoing assessment, improvement and reporting of data quality.”</a:t>
            </a:r>
          </a:p>
          <a:p>
            <a:pPr marL="0" indent="0" algn="r">
              <a:buNone/>
            </a:pPr>
            <a:r>
              <a:rPr lang="en-GB" sz="3200" dirty="0"/>
              <a:t> – The Government Data Quality Framework</a:t>
            </a:r>
          </a:p>
        </p:txBody>
      </p:sp>
    </p:spTree>
    <p:extLst>
      <p:ext uri="{BB962C8B-B14F-4D97-AF65-F5344CB8AC3E}">
        <p14:creationId xmlns:p14="http://schemas.microsoft.com/office/powerpoint/2010/main" val="155555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8A49-2D35-4CFB-884E-2E056C0C8E46}"/>
              </a:ext>
            </a:extLst>
          </p:cNvPr>
          <p:cNvSpPr>
            <a:spLocks noGrp="1"/>
          </p:cNvSpPr>
          <p:nvPr>
            <p:ph type="title"/>
          </p:nvPr>
        </p:nvSpPr>
        <p:spPr/>
        <p:txBody>
          <a:bodyPr/>
          <a:lstStyle/>
          <a:p>
            <a:r>
              <a:rPr lang="en-GB" dirty="0"/>
              <a:t>Commit to Data Quality</a:t>
            </a:r>
          </a:p>
        </p:txBody>
      </p:sp>
      <p:sp>
        <p:nvSpPr>
          <p:cNvPr id="3" name="Content Placeholder 2">
            <a:extLst>
              <a:ext uri="{FF2B5EF4-FFF2-40B4-BE49-F238E27FC236}">
                <a16:creationId xmlns:a16="http://schemas.microsoft.com/office/drawing/2014/main" id="{953A3F7E-83DE-47E4-AAB4-0350585820E3}"/>
              </a:ext>
            </a:extLst>
          </p:cNvPr>
          <p:cNvSpPr>
            <a:spLocks noGrp="1"/>
          </p:cNvSpPr>
          <p:nvPr>
            <p:ph idx="1"/>
          </p:nvPr>
        </p:nvSpPr>
        <p:spPr/>
        <p:txBody>
          <a:bodyPr anchor="ctr"/>
          <a:lstStyle/>
          <a:p>
            <a:pPr marL="0" indent="0">
              <a:buNone/>
            </a:pPr>
            <a:r>
              <a:rPr lang="en-GB" dirty="0"/>
              <a:t>This strand covers the culture, people and skills you need for data quality to become a way of life in an organisation.</a:t>
            </a:r>
          </a:p>
          <a:p>
            <a:pPr marL="0" indent="0">
              <a:buNone/>
            </a:pPr>
            <a:r>
              <a:rPr lang="en-GB" dirty="0"/>
              <a:t>To move along this strand you need to increase awareness of data quality, ensure the right people are involved, and that they have the skills they need.</a:t>
            </a:r>
          </a:p>
          <a:p>
            <a:pPr marL="0" indent="0">
              <a:buNone/>
            </a:pPr>
            <a:r>
              <a:rPr lang="en-GB" dirty="0"/>
              <a:t>The strongest organisations in this strand will value quality, and the activities that manage quality, they will know the quality of their data and act quickly to tackle quality problems.</a:t>
            </a:r>
          </a:p>
        </p:txBody>
      </p:sp>
    </p:spTree>
    <p:extLst>
      <p:ext uri="{BB962C8B-B14F-4D97-AF65-F5344CB8AC3E}">
        <p14:creationId xmlns:p14="http://schemas.microsoft.com/office/powerpoint/2010/main" val="63897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339F-0220-41CB-94E6-ACED0CE490AB}"/>
              </a:ext>
            </a:extLst>
          </p:cNvPr>
          <p:cNvSpPr>
            <a:spLocks noGrp="1"/>
          </p:cNvSpPr>
          <p:nvPr>
            <p:ph type="title"/>
          </p:nvPr>
        </p:nvSpPr>
        <p:spPr/>
        <p:txBody>
          <a:bodyPr/>
          <a:lstStyle/>
          <a:p>
            <a:r>
              <a:rPr lang="en-GB" dirty="0"/>
              <a:t>Commit to Data Quality</a:t>
            </a:r>
          </a:p>
        </p:txBody>
      </p:sp>
      <p:graphicFrame>
        <p:nvGraphicFramePr>
          <p:cNvPr id="4" name="Table 4">
            <a:extLst>
              <a:ext uri="{FF2B5EF4-FFF2-40B4-BE49-F238E27FC236}">
                <a16:creationId xmlns:a16="http://schemas.microsoft.com/office/drawing/2014/main" id="{B07DAE2B-589D-4F8B-9C8B-3650B477A872}"/>
              </a:ext>
            </a:extLst>
          </p:cNvPr>
          <p:cNvGraphicFramePr>
            <a:graphicFrameLocks noGrp="1"/>
          </p:cNvGraphicFramePr>
          <p:nvPr>
            <p:extLst>
              <p:ext uri="{D42A27DB-BD31-4B8C-83A1-F6EECF244321}">
                <p14:modId xmlns:p14="http://schemas.microsoft.com/office/powerpoint/2010/main" val="1946339447"/>
              </p:ext>
            </p:extLst>
          </p:nvPr>
        </p:nvGraphicFramePr>
        <p:xfrm>
          <a:off x="833120" y="1838960"/>
          <a:ext cx="10708640" cy="4366700"/>
        </p:xfrm>
        <a:graphic>
          <a:graphicData uri="http://schemas.openxmlformats.org/drawingml/2006/table">
            <a:tbl>
              <a:tblPr bandRow="1">
                <a:tableStyleId>{5C22544A-7EE6-4342-B048-85BDC9FD1C3A}</a:tableStyleId>
              </a:tblPr>
              <a:tblGrid>
                <a:gridCol w="10708640">
                  <a:extLst>
                    <a:ext uri="{9D8B030D-6E8A-4147-A177-3AD203B41FA5}">
                      <a16:colId xmlns:a16="http://schemas.microsoft.com/office/drawing/2014/main" val="3506555826"/>
                    </a:ext>
                  </a:extLst>
                </a:gridCol>
              </a:tblGrid>
              <a:tr h="606946">
                <a:tc>
                  <a:txBody>
                    <a:bodyPr/>
                    <a:lstStyle/>
                    <a:p>
                      <a:pPr>
                        <a:lnSpc>
                          <a:spcPct val="107000"/>
                        </a:lnSpc>
                        <a:spcAft>
                          <a:spcPts val="800"/>
                        </a:spcAft>
                      </a:pPr>
                      <a:r>
                        <a:rPr lang="en-GB" sz="1400" b="1" kern="1200" dirty="0">
                          <a:solidFill>
                            <a:schemeClr val="bg1"/>
                          </a:solidFill>
                          <a:effectLst/>
                          <a:latin typeface="Arial" panose="020B0604020202020204" pitchFamily="34" charset="0"/>
                          <a:ea typeface="+mn-ea"/>
                          <a:cs typeface="Arial" panose="020B0604020202020204" pitchFamily="34" charset="0"/>
                        </a:rPr>
                        <a:t>1 Unaware: </a:t>
                      </a:r>
                      <a:r>
                        <a:rPr lang="en-GB" sz="1400" b="0" kern="1200" dirty="0">
                          <a:solidFill>
                            <a:schemeClr val="bg1"/>
                          </a:solidFill>
                          <a:effectLst/>
                          <a:latin typeface="Arial" panose="020B0604020202020204" pitchFamily="34" charset="0"/>
                          <a:ea typeface="+mn-ea"/>
                          <a:cs typeface="Arial" panose="020B0604020202020204" pitchFamily="34" charset="0"/>
                        </a:rPr>
                        <a:t>Data quality is not recognised as an organisational priority.</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5028288"/>
                  </a:ext>
                </a:extLst>
              </a:tr>
              <a:tr h="606946">
                <a:tc>
                  <a:txBody>
                    <a:bodyPr/>
                    <a:lstStyle/>
                    <a:p>
                      <a:pPr marL="0" marR="0" lvl="0" indent="0" algn="l" defTabSz="914400" rtl="0" eaLnBrk="1" fontAlgn="auto" latinLnBrk="0" hangingPunct="1">
                        <a:lnSpc>
                          <a:spcPct val="100000"/>
                        </a:lnSpc>
                        <a:spcBef>
                          <a:spcPts val="300"/>
                        </a:spcBef>
                        <a:spcAft>
                          <a:spcPts val="600"/>
                        </a:spcAft>
                        <a:buClrTx/>
                        <a:buSzTx/>
                        <a:buFontTx/>
                        <a:buNone/>
                        <a:tabLst/>
                        <a:defRPr/>
                      </a:pPr>
                      <a:r>
                        <a:rPr lang="en-GB" sz="1400" b="1" kern="1200" dirty="0">
                          <a:solidFill>
                            <a:schemeClr val="bg1"/>
                          </a:solidFill>
                          <a:effectLst/>
                          <a:latin typeface="Arial" panose="020B0604020202020204" pitchFamily="34" charset="0"/>
                          <a:ea typeface="+mn-ea"/>
                          <a:cs typeface="Arial" panose="020B0604020202020204" pitchFamily="34" charset="0"/>
                        </a:rPr>
                        <a:t>2 Emerging: </a:t>
                      </a:r>
                      <a:r>
                        <a:rPr lang="en-GB" sz="1400" b="0" kern="1200" dirty="0">
                          <a:solidFill>
                            <a:schemeClr val="bg1"/>
                          </a:solidFill>
                          <a:effectLst/>
                          <a:latin typeface="Arial" panose="020B0604020202020204" pitchFamily="34" charset="0"/>
                          <a:ea typeface="+mn-ea"/>
                          <a:cs typeface="Arial" panose="020B0604020202020204" pitchFamily="34" charset="0"/>
                        </a:rPr>
                        <a:t>Some parts of the organisation make time for data quality. Some people have data quality knowledge/skills.</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0991835"/>
                  </a:ext>
                </a:extLst>
              </a:tr>
              <a:tr h="785704">
                <a:tc>
                  <a:txBody>
                    <a:bodyPr/>
                    <a:lstStyle/>
                    <a:p>
                      <a:pPr marL="0" algn="l" defTabSz="914400" rtl="0" eaLnBrk="1" latinLnBrk="0" hangingPunct="1">
                        <a:lnSpc>
                          <a:spcPct val="100000"/>
                        </a:lnSpc>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3 Learning: </a:t>
                      </a:r>
                      <a:r>
                        <a:rPr lang="en-GB" sz="1400" b="0" kern="1200" dirty="0">
                          <a:solidFill>
                            <a:schemeClr val="bg1"/>
                          </a:solidFill>
                          <a:effectLst/>
                          <a:latin typeface="Arial" panose="020B0604020202020204" pitchFamily="34" charset="0"/>
                          <a:ea typeface="+mn-ea"/>
                          <a:cs typeface="Arial" panose="020B0604020202020204" pitchFamily="34" charset="0"/>
                        </a:rPr>
                        <a:t>There are hotspots of good practice. Data quality expertise is recognised.</a:t>
                      </a:r>
                    </a:p>
                    <a:p>
                      <a:pPr marL="0" algn="l" defTabSz="914400" rtl="0" eaLnBrk="1" latinLnBrk="0" hangingPunct="1">
                        <a:lnSpc>
                          <a:spcPct val="100000"/>
                        </a:lnSpc>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Organisational expectations for quality are set out in policy or processes</a:t>
                      </a:r>
                    </a:p>
                  </a:txBody>
                  <a:tcPr marL="68580" marR="68580"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578826"/>
                  </a:ext>
                </a:extLst>
              </a:tr>
              <a:tr h="1282084">
                <a:tc>
                  <a:txBody>
                    <a:bodyPr/>
                    <a:lstStyle/>
                    <a:p>
                      <a:pPr marL="0" algn="l" defTabSz="914400" rtl="0" eaLnBrk="1" latinLnBrk="0" hangingPunct="1">
                        <a:lnSpc>
                          <a:spcPct val="100000"/>
                        </a:lnSpc>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4 Developing: </a:t>
                      </a:r>
                      <a:r>
                        <a:rPr lang="en-GB" sz="1400" b="0" kern="1200" dirty="0">
                          <a:solidFill>
                            <a:schemeClr val="bg1"/>
                          </a:solidFill>
                          <a:effectLst/>
                          <a:latin typeface="Arial" panose="020B0604020202020204" pitchFamily="34" charset="0"/>
                          <a:ea typeface="+mn-ea"/>
                          <a:cs typeface="Arial" panose="020B0604020202020204" pitchFamily="34" charset="0"/>
                        </a:rPr>
                        <a:t>Data quality risks in the organisation are recognised.</a:t>
                      </a:r>
                    </a:p>
                    <a:p>
                      <a:pPr marL="0" algn="l" defTabSz="914400" rtl="0" eaLnBrk="1" latinLnBrk="0" hangingPunct="1">
                        <a:lnSpc>
                          <a:spcPct val="100000"/>
                        </a:lnSpc>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Plans are in place to improve data quality culture across the organisation. Training or other learning is established to improve/share data quality expertise.</a:t>
                      </a:r>
                    </a:p>
                    <a:p>
                      <a:pPr marL="0" algn="l" defTabSz="914400" rtl="0" eaLnBrk="1" latinLnBrk="0" hangingPunct="1">
                        <a:lnSpc>
                          <a:spcPct val="100000"/>
                        </a:lnSpc>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Data quality responsibilities for staff are clearly documented, as are any data quality roles required in the organisation.</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0086534"/>
                  </a:ext>
                </a:extLst>
              </a:tr>
              <a:tr h="1085020">
                <a:tc>
                  <a:txBody>
                    <a:bodyPr/>
                    <a:lstStyle/>
                    <a:p>
                      <a:pPr marL="0" algn="l" defTabSz="914400" rtl="0" eaLnBrk="1" latinLnBrk="0" hangingPunct="1">
                        <a:lnSpc>
                          <a:spcPct val="100000"/>
                        </a:lnSpc>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5 Mastering: </a:t>
                      </a:r>
                      <a:r>
                        <a:rPr lang="en-GB" sz="1400" b="0" kern="1200" dirty="0">
                          <a:solidFill>
                            <a:schemeClr val="bg1"/>
                          </a:solidFill>
                          <a:effectLst/>
                          <a:latin typeface="Arial" panose="020B0604020202020204" pitchFamily="34" charset="0"/>
                          <a:ea typeface="+mn-ea"/>
                          <a:cs typeface="Arial" panose="020B0604020202020204" pitchFamily="34" charset="0"/>
                        </a:rPr>
                        <a:t>Data quality is recognised and implemented as an organisational priority. Roles and responsibilities for data quality are defined. People across the organisation have the skills they need.</a:t>
                      </a:r>
                    </a:p>
                    <a:p>
                      <a:pPr marL="0" algn="l" defTabSz="914400" rtl="0" eaLnBrk="1" latinLnBrk="0" hangingPunct="1">
                        <a:lnSpc>
                          <a:spcPct val="100000"/>
                        </a:lnSpc>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Data quality risks in the organisation are mitigated.</a:t>
                      </a:r>
                    </a:p>
                  </a:txBody>
                  <a:tcPr marL="68580" marR="68580"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3834498"/>
                  </a:ext>
                </a:extLst>
              </a:tr>
            </a:tbl>
          </a:graphicData>
        </a:graphic>
      </p:graphicFrame>
    </p:spTree>
    <p:extLst>
      <p:ext uri="{BB962C8B-B14F-4D97-AF65-F5344CB8AC3E}">
        <p14:creationId xmlns:p14="http://schemas.microsoft.com/office/powerpoint/2010/main" val="376336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0962-E7C5-4318-83C2-B5BC81839632}"/>
              </a:ext>
            </a:extLst>
          </p:cNvPr>
          <p:cNvSpPr>
            <a:spLocks noGrp="1"/>
          </p:cNvSpPr>
          <p:nvPr>
            <p:ph type="title"/>
          </p:nvPr>
        </p:nvSpPr>
        <p:spPr/>
        <p:txBody>
          <a:bodyPr/>
          <a:lstStyle/>
          <a:p>
            <a:r>
              <a:rPr lang="en-GB" dirty="0"/>
              <a:t>Know Your Users and Their Needs</a:t>
            </a:r>
          </a:p>
        </p:txBody>
      </p:sp>
      <p:sp>
        <p:nvSpPr>
          <p:cNvPr id="3" name="Content Placeholder 2">
            <a:extLst>
              <a:ext uri="{FF2B5EF4-FFF2-40B4-BE49-F238E27FC236}">
                <a16:creationId xmlns:a16="http://schemas.microsoft.com/office/drawing/2014/main" id="{5DFAE50C-0491-482A-AF3C-835C94EB4702}"/>
              </a:ext>
            </a:extLst>
          </p:cNvPr>
          <p:cNvSpPr>
            <a:spLocks noGrp="1"/>
          </p:cNvSpPr>
          <p:nvPr>
            <p:ph idx="1"/>
          </p:nvPr>
        </p:nvSpPr>
        <p:spPr/>
        <p:txBody>
          <a:bodyPr anchor="ctr"/>
          <a:lstStyle/>
          <a:p>
            <a:pPr marL="0" indent="0">
              <a:buNone/>
            </a:pPr>
            <a:r>
              <a:rPr lang="en-GB" sz="3600" dirty="0"/>
              <a:t>“Understanding user needs is essential to ensuring that data is fit for purpose. Research and understand your users’ needs. Prioritise efforts on the data which is most critical.”</a:t>
            </a:r>
          </a:p>
          <a:p>
            <a:pPr marL="0" indent="0" algn="r">
              <a:buNone/>
            </a:pPr>
            <a:r>
              <a:rPr lang="en-GB" sz="3200" dirty="0"/>
              <a:t>- Government Data Quality Framework</a:t>
            </a:r>
          </a:p>
        </p:txBody>
      </p:sp>
    </p:spTree>
    <p:extLst>
      <p:ext uri="{BB962C8B-B14F-4D97-AF65-F5344CB8AC3E}">
        <p14:creationId xmlns:p14="http://schemas.microsoft.com/office/powerpoint/2010/main" val="31155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677B-EF09-40E7-8C13-B793381BB474}"/>
              </a:ext>
            </a:extLst>
          </p:cNvPr>
          <p:cNvSpPr>
            <a:spLocks noGrp="1"/>
          </p:cNvSpPr>
          <p:nvPr>
            <p:ph type="title"/>
          </p:nvPr>
        </p:nvSpPr>
        <p:spPr/>
        <p:txBody>
          <a:bodyPr/>
          <a:lstStyle/>
          <a:p>
            <a:r>
              <a:rPr lang="en-GB" dirty="0"/>
              <a:t>Know Your Users and Their Needs</a:t>
            </a:r>
          </a:p>
        </p:txBody>
      </p:sp>
      <p:sp>
        <p:nvSpPr>
          <p:cNvPr id="3" name="Content Placeholder 2">
            <a:extLst>
              <a:ext uri="{FF2B5EF4-FFF2-40B4-BE49-F238E27FC236}">
                <a16:creationId xmlns:a16="http://schemas.microsoft.com/office/drawing/2014/main" id="{C64CC965-92A3-458A-B06F-03EB1CED438B}"/>
              </a:ext>
            </a:extLst>
          </p:cNvPr>
          <p:cNvSpPr>
            <a:spLocks noGrp="1"/>
          </p:cNvSpPr>
          <p:nvPr>
            <p:ph idx="1"/>
          </p:nvPr>
        </p:nvSpPr>
        <p:spPr/>
        <p:txBody>
          <a:bodyPr anchor="ctr"/>
          <a:lstStyle/>
          <a:p>
            <a:pPr marL="0" indent="0">
              <a:buNone/>
            </a:pPr>
            <a:r>
              <a:rPr lang="en-GB" dirty="0"/>
              <a:t>This strand covers the things you need to do to ensure your data meets the needs of its users.</a:t>
            </a:r>
          </a:p>
          <a:p>
            <a:pPr marL="0" indent="0">
              <a:buNone/>
            </a:pPr>
            <a:r>
              <a:rPr lang="en-GB" dirty="0"/>
              <a:t>To move along this strand you need to strengthen your relationship with a range of users, and to take actions that address the root cause of quality problems.</a:t>
            </a:r>
          </a:p>
          <a:p>
            <a:pPr marL="0" indent="0">
              <a:buNone/>
            </a:pPr>
            <a:r>
              <a:rPr lang="en-GB" dirty="0"/>
              <a:t>Organisations that excel in this strand will be considering the needs of all users of their data. They will be reviewing their data quality actions regularly to make the most effective improvements.</a:t>
            </a:r>
          </a:p>
        </p:txBody>
      </p:sp>
    </p:spTree>
    <p:extLst>
      <p:ext uri="{BB962C8B-B14F-4D97-AF65-F5344CB8AC3E}">
        <p14:creationId xmlns:p14="http://schemas.microsoft.com/office/powerpoint/2010/main" val="280734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339F-0220-41CB-94E6-ACED0CE490AB}"/>
              </a:ext>
            </a:extLst>
          </p:cNvPr>
          <p:cNvSpPr>
            <a:spLocks noGrp="1"/>
          </p:cNvSpPr>
          <p:nvPr>
            <p:ph type="title"/>
          </p:nvPr>
        </p:nvSpPr>
        <p:spPr/>
        <p:txBody>
          <a:bodyPr/>
          <a:lstStyle/>
          <a:p>
            <a:r>
              <a:rPr lang="en-GB" dirty="0"/>
              <a:t>Know Your Users and Their Needs</a:t>
            </a:r>
          </a:p>
        </p:txBody>
      </p:sp>
      <p:graphicFrame>
        <p:nvGraphicFramePr>
          <p:cNvPr id="4" name="Table 4">
            <a:extLst>
              <a:ext uri="{FF2B5EF4-FFF2-40B4-BE49-F238E27FC236}">
                <a16:creationId xmlns:a16="http://schemas.microsoft.com/office/drawing/2014/main" id="{B07DAE2B-589D-4F8B-9C8B-3650B477A872}"/>
              </a:ext>
            </a:extLst>
          </p:cNvPr>
          <p:cNvGraphicFramePr>
            <a:graphicFrameLocks noGrp="1"/>
          </p:cNvGraphicFramePr>
          <p:nvPr>
            <p:extLst>
              <p:ext uri="{D42A27DB-BD31-4B8C-83A1-F6EECF244321}">
                <p14:modId xmlns:p14="http://schemas.microsoft.com/office/powerpoint/2010/main" val="598959373"/>
              </p:ext>
            </p:extLst>
          </p:nvPr>
        </p:nvGraphicFramePr>
        <p:xfrm>
          <a:off x="833120" y="1838960"/>
          <a:ext cx="10708640" cy="4663880"/>
        </p:xfrm>
        <a:graphic>
          <a:graphicData uri="http://schemas.openxmlformats.org/drawingml/2006/table">
            <a:tbl>
              <a:tblPr bandRow="1">
                <a:tableStyleId>{5C22544A-7EE6-4342-B048-85BDC9FD1C3A}</a:tableStyleId>
              </a:tblPr>
              <a:tblGrid>
                <a:gridCol w="10708640">
                  <a:extLst>
                    <a:ext uri="{9D8B030D-6E8A-4147-A177-3AD203B41FA5}">
                      <a16:colId xmlns:a16="http://schemas.microsoft.com/office/drawing/2014/main" val="3506555826"/>
                    </a:ext>
                  </a:extLst>
                </a:gridCol>
              </a:tblGrid>
              <a:tr h="731520">
                <a:tc>
                  <a:txBody>
                    <a:bodyPr/>
                    <a:lstStyle/>
                    <a:p>
                      <a:pPr>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1 Unaware: </a:t>
                      </a:r>
                      <a:r>
                        <a:rPr lang="en-GB" sz="1400" b="0" kern="1200" dirty="0">
                          <a:solidFill>
                            <a:schemeClr val="bg1"/>
                          </a:solidFill>
                          <a:effectLst/>
                          <a:latin typeface="Arial" panose="020B0604020202020204" pitchFamily="34" charset="0"/>
                          <a:ea typeface="+mn-ea"/>
                          <a:cs typeface="Arial" panose="020B0604020202020204" pitchFamily="34" charset="0"/>
                        </a:rPr>
                        <a:t>Users of data aren’t identified.</a:t>
                      </a:r>
                    </a:p>
                    <a:p>
                      <a:pPr>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No data quality improvements take place</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5028288"/>
                  </a:ext>
                </a:extLst>
              </a:tr>
              <a:tr h="822960">
                <a:tc>
                  <a:txBody>
                    <a:bodyPr/>
                    <a:lstStyle/>
                    <a:p>
                      <a:pPr>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2 Emerging: </a:t>
                      </a:r>
                      <a:r>
                        <a:rPr lang="en-GB" sz="1400" b="0" kern="1200" dirty="0">
                          <a:solidFill>
                            <a:schemeClr val="bg1"/>
                          </a:solidFill>
                          <a:effectLst/>
                          <a:latin typeface="Arial" panose="020B0604020202020204" pitchFamily="34" charset="0"/>
                          <a:ea typeface="+mn-ea"/>
                          <a:cs typeface="Arial" panose="020B0604020202020204" pitchFamily="34" charset="0"/>
                        </a:rPr>
                        <a:t>Immediate, internal users of data are known.</a:t>
                      </a:r>
                    </a:p>
                    <a:p>
                      <a:pPr>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Any improvement takes the form of data cleansing. Manual effort by maintenance teams resolve all issues.</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0991835"/>
                  </a:ext>
                </a:extLst>
              </a:tr>
              <a:tr h="1178560">
                <a:tc>
                  <a:txBody>
                    <a:bodyPr/>
                    <a:lstStyle/>
                    <a:p>
                      <a:pPr>
                        <a:lnSpc>
                          <a:spcPct val="100000"/>
                        </a:lnSpc>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3 Learning: </a:t>
                      </a:r>
                      <a:r>
                        <a:rPr lang="en-GB" sz="1400" b="0" kern="1200" dirty="0">
                          <a:solidFill>
                            <a:schemeClr val="bg1"/>
                          </a:solidFill>
                          <a:effectLst/>
                          <a:latin typeface="Arial" panose="020B0604020202020204" pitchFamily="34" charset="0"/>
                          <a:ea typeface="+mn-ea"/>
                          <a:cs typeface="Arial" panose="020B0604020202020204" pitchFamily="34" charset="0"/>
                        </a:rPr>
                        <a:t>High-impact users of data are known, internally and externally.</a:t>
                      </a:r>
                    </a:p>
                    <a:p>
                      <a:pPr>
                        <a:lnSpc>
                          <a:spcPct val="100000"/>
                        </a:lnSpc>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Some consideration is given to those users’ needs.</a:t>
                      </a:r>
                    </a:p>
                    <a:p>
                      <a:pPr>
                        <a:lnSpc>
                          <a:spcPct val="100000"/>
                        </a:lnSpc>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Options for resolving quality problems are considered by data owners before actions are taken. However, quality problems may be addressed through cleansing.</a:t>
                      </a:r>
                    </a:p>
                  </a:txBody>
                  <a:tcPr marL="68580" marR="68580"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578826"/>
                  </a:ext>
                </a:extLst>
              </a:tr>
              <a:tr h="833120">
                <a:tc>
                  <a:txBody>
                    <a:bodyPr/>
                    <a:lstStyle/>
                    <a:p>
                      <a:pPr marL="0" algn="l" defTabSz="914400" rtl="0" eaLnBrk="1" latinLnBrk="0" hangingPunct="1">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4 Developing: </a:t>
                      </a:r>
                      <a:r>
                        <a:rPr lang="en-GB" sz="1400" b="0" kern="1200" dirty="0">
                          <a:solidFill>
                            <a:schemeClr val="bg1"/>
                          </a:solidFill>
                          <a:effectLst/>
                          <a:latin typeface="Arial" panose="020B0604020202020204" pitchFamily="34" charset="0"/>
                          <a:ea typeface="+mn-ea"/>
                          <a:cs typeface="Arial" panose="020B0604020202020204" pitchFamily="34" charset="0"/>
                        </a:rPr>
                        <a:t>Active relationships exist with high-impact data users. Routes exist for users to share feedback on data quality.</a:t>
                      </a:r>
                    </a:p>
                    <a:p>
                      <a:pPr marL="0" algn="l" defTabSz="914400" rtl="0" eaLnBrk="1" latinLnBrk="0" hangingPunct="1">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Actions to address data quality are recorded. Root cause analysis is used to identify appropriate actions. Actions tackle causes not symptoms.</a:t>
                      </a: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0086534"/>
                  </a:ext>
                </a:extLst>
              </a:tr>
              <a:tr h="1085020">
                <a:tc>
                  <a:txBody>
                    <a:bodyPr/>
                    <a:lstStyle/>
                    <a:p>
                      <a:pPr marL="0" algn="l" defTabSz="914400" rtl="0" eaLnBrk="1" latinLnBrk="0" hangingPunct="1">
                        <a:lnSpc>
                          <a:spcPct val="100000"/>
                        </a:lnSpc>
                        <a:spcBef>
                          <a:spcPts val="300"/>
                        </a:spcBef>
                        <a:spcAft>
                          <a:spcPts val="600"/>
                        </a:spcAft>
                      </a:pPr>
                      <a:r>
                        <a:rPr lang="en-GB" sz="1400" b="1" kern="1200" dirty="0">
                          <a:solidFill>
                            <a:schemeClr val="bg1"/>
                          </a:solidFill>
                          <a:effectLst/>
                          <a:latin typeface="Arial" panose="020B0604020202020204" pitchFamily="34" charset="0"/>
                          <a:ea typeface="+mn-ea"/>
                          <a:cs typeface="Arial" panose="020B0604020202020204" pitchFamily="34" charset="0"/>
                        </a:rPr>
                        <a:t>5 Mastering: </a:t>
                      </a:r>
                      <a:r>
                        <a:rPr lang="en-GB" sz="1400" b="0" kern="1200" dirty="0">
                          <a:solidFill>
                            <a:schemeClr val="bg1"/>
                          </a:solidFill>
                          <a:effectLst/>
                          <a:latin typeface="Arial" panose="020B0604020202020204" pitchFamily="34" charset="0"/>
                          <a:ea typeface="+mn-ea"/>
                          <a:cs typeface="Arial" panose="020B0604020202020204" pitchFamily="34" charset="0"/>
                        </a:rPr>
                        <a:t>The needs of users are considered alongside immediate internal user needs.</a:t>
                      </a:r>
                    </a:p>
                    <a:p>
                      <a:pPr marL="0" algn="l" defTabSz="914400" rtl="0" eaLnBrk="1" latinLnBrk="0" hangingPunct="1">
                        <a:lnSpc>
                          <a:spcPct val="100000"/>
                        </a:lnSpc>
                        <a:spcBef>
                          <a:spcPts val="300"/>
                        </a:spcBef>
                        <a:spcAft>
                          <a:spcPts val="600"/>
                        </a:spcAft>
                      </a:pPr>
                      <a:r>
                        <a:rPr lang="en-GB" sz="1400" b="0" kern="1200" dirty="0">
                          <a:solidFill>
                            <a:schemeClr val="bg1"/>
                          </a:solidFill>
                          <a:effectLst/>
                          <a:latin typeface="Arial" panose="020B0604020202020204" pitchFamily="34" charset="0"/>
                          <a:ea typeface="+mn-ea"/>
                          <a:cs typeface="Arial" panose="020B0604020202020204" pitchFamily="34" charset="0"/>
                        </a:rPr>
                        <a:t>Actions to improve quality are recorded and monitored for effectiveness. Actions are refined/changed to ensure quality improves. </a:t>
                      </a:r>
                    </a:p>
                  </a:txBody>
                  <a:tcPr marL="68580" marR="68580"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3834498"/>
                  </a:ext>
                </a:extLst>
              </a:tr>
            </a:tbl>
          </a:graphicData>
        </a:graphic>
      </p:graphicFrame>
    </p:spTree>
    <p:extLst>
      <p:ext uri="{BB962C8B-B14F-4D97-AF65-F5344CB8AC3E}">
        <p14:creationId xmlns:p14="http://schemas.microsoft.com/office/powerpoint/2010/main" val="2554074878"/>
      </p:ext>
    </p:extLst>
  </p:cSld>
  <p:clrMapOvr>
    <a:masterClrMapping/>
  </p:clrMapOvr>
</p:sld>
</file>

<file path=ppt/theme/theme1.xml><?xml version="1.0" encoding="utf-8"?>
<a:theme xmlns:a="http://schemas.openxmlformats.org/drawingml/2006/main" name="Data Quality Hub Theme">
  <a:themeElements>
    <a:clrScheme name="ONS Colours">
      <a:dk1>
        <a:srgbClr val="003B57"/>
      </a:dk1>
      <a:lt1>
        <a:sysClr val="window" lastClr="FFFFFF"/>
      </a:lt1>
      <a:dk2>
        <a:srgbClr val="414041"/>
      </a:dk2>
      <a:lt2>
        <a:srgbClr val="CFD2D3"/>
      </a:lt2>
      <a:accent1>
        <a:srgbClr val="053D57"/>
      </a:accent1>
      <a:accent2>
        <a:srgbClr val="24A79B"/>
      </a:accent2>
      <a:accent3>
        <a:srgbClr val="3A7899"/>
      </a:accent3>
      <a:accent4>
        <a:srgbClr val="ABC148"/>
      </a:accent4>
      <a:accent5>
        <a:srgbClr val="095D5F"/>
      </a:accent5>
      <a:accent6>
        <a:srgbClr val="483B7F"/>
      </a:accent6>
      <a:hlink>
        <a:srgbClr val="3383EF"/>
      </a:hlink>
      <a:folHlink>
        <a:srgbClr val="2A5E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QHub_template.potx" id="{2ABC5F37-E836-4934-98E6-690134EDE48E}" vid="{B34DE2CE-B1DC-48E4-AD6E-CF3447161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tention xmlns="6dab36e7-c487-4780-8e35-3b48fa83d7a8">0</Retention>
    <EDRMSOwner xmlns="6dab36e7-c487-4780-8e35-3b48fa83d7a8" xsi:nil="true"/>
    <Record_Type xmlns="6dab36e7-c487-4780-8e35-3b48fa83d7a8" xsi:nil="true"/>
    <RetentionDate xmlns="6dab36e7-c487-4780-8e35-3b48fa83d7a8" xsi:nil="true"/>
    <RetentionType xmlns="6dab36e7-c487-4780-8e35-3b48fa83d7a8">Notify</RetentionType>
    <SharedWithUsers xmlns="6dab36e7-c487-4780-8e35-3b48fa83d7a8">
      <UserInfo>
        <DisplayName>Schofield, Andy</DisplayName>
        <AccountId>24</AccountId>
        <AccountType/>
      </UserInfo>
      <UserInfo>
        <DisplayName>Reynolds, Kathryn</DisplayName>
        <AccountId>337</AccountId>
        <AccountType/>
      </UserInfo>
    </SharedWithUsers>
  </documentManagement>
</p:properties>
</file>

<file path=customXml/item2.xml><?xml version="1.0" encoding="utf-8"?>
<?mso-contentType ?>
<FormTemplates xmlns="http://schemas.microsoft.com/sharepoint/v3/contenttype/forms"/>
</file>

<file path=customXml/item3.xml><?xml version="1.0" encoding="utf-8"?>
<ct:contentTypeSchema xmlns:ct="http://schemas.microsoft.com/office/2006/metadata/contentType" xmlns:ma="http://schemas.microsoft.com/office/2006/metadata/properties/metaAttributes" ct:_="" ma:_="" ma:contentTypeName="Document" ma:contentTypeID="0x01010046556BDA31E2FB4B81222E472CC98A8F" ma:contentTypeVersion="34" ma:contentTypeDescription="Create a new document." ma:contentTypeScope="" ma:versionID="3563e1ab11e3729a1a294c52f9084662">
  <xsd:schema xmlns:xsd="http://www.w3.org/2001/XMLSchema" xmlns:xs="http://www.w3.org/2001/XMLSchema" xmlns:p="http://schemas.microsoft.com/office/2006/metadata/properties" xmlns:ns2="6dab36e7-c487-4780-8e35-3b48fa83d7a8" xmlns:ns3="b8cddf56-ba6b-454f-81df-4d7870dfb390" targetNamespace="http://schemas.microsoft.com/office/2006/metadata/properties" ma:root="true" ma:fieldsID="66844616d7dcf431c9494a99109b46f9" ns2:_="" ns3:_="">
    <xsd:import namespace="6dab36e7-c487-4780-8e35-3b48fa83d7a8"/>
    <xsd:import namespace="b8cddf56-ba6b-454f-81df-4d7870dfb390"/>
    <xsd:element name="properties">
      <xsd:complexType>
        <xsd:sequence>
          <xsd:element name="documentManagement">
            <xsd:complexType>
              <xsd:all>
                <xsd:element ref="ns2:EDRMSOwner" minOccurs="0"/>
                <xsd:element ref="ns2:Record_Type" minOccurs="0"/>
                <xsd:element ref="ns2:RetentionDate" minOccurs="0"/>
                <xsd:element ref="ns2:RetentionType" minOccurs="0"/>
                <xsd:element ref="ns2:Retention"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ab36e7-c487-4780-8e35-3b48fa83d7a8" elementFormDefault="qualified">
    <xsd:import namespace="http://schemas.microsoft.com/office/2006/documentManagement/types"/>
    <xsd:import namespace="http://schemas.microsoft.com/office/infopath/2007/PartnerControls"/>
    <xsd:element name="EDRMSOwner" ma:index="4" nillable="true" ma:displayName="EDRMSOwner" ma:internalName="EDRMSOwner" ma:readOnly="false">
      <xsd:simpleType>
        <xsd:restriction base="dms:Text"/>
      </xsd:simpleType>
    </xsd:element>
    <xsd:element name="Record_Type" ma:index="5" nillable="true" ma:displayName="Record Type" ma:format="Dropdown" ma:internalName="Record_Type" ma:readOnly="false">
      <xsd:simpleType>
        <xsd:union memberTypes="dms:Text">
          <xsd:simpleType>
            <xsd:restriction base="dms:Choice">
              <xsd:enumeration value="Business Plans"/>
              <xsd:enumeration value="Commercial"/>
              <xsd:enumeration value="Correspondence, Guidance etc"/>
              <xsd:enumeration value="Financial"/>
              <xsd:enumeration value="Legislation"/>
              <xsd:enumeration value="Meeting papers (inc. agendas minutes etc)"/>
              <xsd:enumeration value="Policy Papers"/>
              <xsd:enumeration value="Private Office Papers"/>
              <xsd:enumeration value="Programme and Project"/>
              <xsd:enumeration value="Reports"/>
              <xsd:enumeration value="Salaries"/>
              <xsd:enumeration value="Staff Disciplinary Matters"/>
              <xsd:enumeration value="Staff Employment, Career, Health etc"/>
              <xsd:enumeration value="Statistical"/>
              <xsd:enumeration value="Systems"/>
              <xsd:enumeration value="zMigration"/>
            </xsd:restriction>
          </xsd:simpleType>
        </xsd:union>
      </xsd:simpleType>
    </xsd:element>
    <xsd:element name="RetentionDate" ma:index="6" nillable="true" ma:displayName="Retention Date" ma:format="DateOnly" ma:internalName="Retention_x0020_Date" ma:readOnly="false">
      <xsd:simpleType>
        <xsd:restriction base="dms:DateTime"/>
      </xsd:simpleType>
    </xsd:element>
    <xsd:element name="RetentionType" ma:index="7" nillable="true" ma:displayName="Retention Type" ma:default="Notify" ma:format="Dropdown" ma:internalName="Retention_x0020_Type" ma:readOnly="false">
      <xsd:simpleType>
        <xsd:restriction base="dms:Choice">
          <xsd:enumeration value="Notify"/>
          <xsd:enumeration value="Delete"/>
          <xsd:enumeration value="Declare"/>
        </xsd:restriction>
      </xsd:simpleType>
    </xsd:element>
    <xsd:element name="Retention" ma:index="8" nillable="true" ma:displayName="Retention" ma:default="0" ma:internalName="Retention" ma:readOnly="false" ma:percentage="FALSE">
      <xsd:simpleType>
        <xsd:restriction base="dms:Number"/>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8cddf56-ba6b-454f-81df-4d7870dfb390" elementFormDefault="qualified">
    <xsd:import namespace="http://schemas.microsoft.com/office/2006/documentManagement/types"/>
    <xsd:import namespace="http://schemas.microsoft.com/office/infopath/2007/PartnerControls"/>
    <xsd:element name="MediaServiceMetadata" ma:index="15" nillable="true" ma:displayName="MediaServiceMetadata" ma:hidden="true" ma:internalName="MediaServiceMetadata" ma:readOnly="true">
      <xsd:simpleType>
        <xsd:restriction base="dms:Note"/>
      </xsd:simpleType>
    </xsd:element>
    <xsd:element name="MediaServiceFastMetadata" ma:index="16" nillable="true" ma:displayName="MediaServiceFastMetadata" ma:hidden="true" ma:internalName="MediaServiceFastMetadata" ma:readOnly="true">
      <xsd:simpleType>
        <xsd:restriction base="dms:Note"/>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AutoTags" ma:index="20" nillable="true" ma:displayName="Tags" ma:internalName="MediaServiceAutoTag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LengthInSeconds" ma:index="2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F67467-87C7-469B-A504-192D61C64C2D}">
  <ds:schemaRefs>
    <ds:schemaRef ds:uri="http://purl.org/dc/terms/"/>
    <ds:schemaRef ds:uri="6dab36e7-c487-4780-8e35-3b48fa83d7a8"/>
    <ds:schemaRef ds:uri="http://purl.org/dc/dcmitype/"/>
    <ds:schemaRef ds:uri="http://purl.org/dc/elements/1.1/"/>
    <ds:schemaRef ds:uri="http://schemas.microsoft.com/office/2006/metadata/properties"/>
    <ds:schemaRef ds:uri="b8cddf56-ba6b-454f-81df-4d7870dfb390"/>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936811C-E90D-4A3F-A4D6-85BBD6A2A05E}">
  <ds:schemaRefs>
    <ds:schemaRef ds:uri="http://schemas.microsoft.com/sharepoint/v3/contenttype/forms"/>
  </ds:schemaRefs>
</ds:datastoreItem>
</file>

<file path=customXml/itemProps3.xml><?xml version="1.0" encoding="utf-8"?>
<ds:datastoreItem xmlns:ds="http://schemas.openxmlformats.org/officeDocument/2006/customXml" ds:itemID="{CB2F2B3B-CA6D-4B32-A8FF-4C6E370E62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ab36e7-c487-4780-8e35-3b48fa83d7a8"/>
    <ds:schemaRef ds:uri="b8cddf56-ba6b-454f-81df-4d7870dfb3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DQHub_template</Template>
  <TotalTime>2227</TotalTime>
  <Words>2263</Words>
  <Application>Microsoft Office PowerPoint</Application>
  <PresentationFormat>Widescreen</PresentationFormat>
  <Paragraphs>166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Data Quality Hub Theme</vt:lpstr>
      <vt:lpstr>Data Quality Practices Matrix</vt:lpstr>
      <vt:lpstr>Using the matrix</vt:lpstr>
      <vt:lpstr>PowerPoint Presentation</vt:lpstr>
      <vt:lpstr>Commit to Data Quality</vt:lpstr>
      <vt:lpstr>Commit to Data Quality</vt:lpstr>
      <vt:lpstr>Commit to Data Quality</vt:lpstr>
      <vt:lpstr>Know Your Users and Their Needs</vt:lpstr>
      <vt:lpstr>Know Your Users and Their Needs</vt:lpstr>
      <vt:lpstr>Know Your Users and Their Needs</vt:lpstr>
      <vt:lpstr>Assess quality throughout the lifecycle</vt:lpstr>
      <vt:lpstr>Assess quality throughout the lifecycle</vt:lpstr>
      <vt:lpstr>Assess quality throughout the lifecycle</vt:lpstr>
      <vt:lpstr>Communicate quality clearly &amp; effectively</vt:lpstr>
      <vt:lpstr>Communicate quality clearly &amp; effectively</vt:lpstr>
      <vt:lpstr>Communicate quality clearly &amp; effectively</vt:lpstr>
      <vt:lpstr>Anticipate changes affecting data quality</vt:lpstr>
      <vt:lpstr>Anticipate changes affecting data quality</vt:lpstr>
      <vt:lpstr>Anticipate changes affecting data quality</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Quality</dc:title>
  <dc:creator>Strickland, Rebecca</dc:creator>
  <cp:lastModifiedBy>Strickland, Rebecca</cp:lastModifiedBy>
  <cp:revision>8</cp:revision>
  <dcterms:created xsi:type="dcterms:W3CDTF">2021-04-26T14:42:08Z</dcterms:created>
  <dcterms:modified xsi:type="dcterms:W3CDTF">2021-06-28T11:46:53Z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0x01010046556BDA31E2FB4B81222E472CC98A8F</vt:lpwstr>
  </property>
</Properties>
</file>