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4"/>
  </p:sldMasterIdLst>
  <p:notesMasterIdLst>
    <p:notesMasterId r:id="rId31"/>
  </p:notesMasterIdLst>
  <p:sldIdLst>
    <p:sldId id="256" r:id="rId5"/>
    <p:sldId id="313" r:id="rId6"/>
    <p:sldId id="320" r:id="rId7"/>
    <p:sldId id="303" r:id="rId8"/>
    <p:sldId id="314" r:id="rId9"/>
    <p:sldId id="324" r:id="rId10"/>
    <p:sldId id="308" r:id="rId11"/>
    <p:sldId id="330" r:id="rId12"/>
    <p:sldId id="316" r:id="rId13"/>
    <p:sldId id="304" r:id="rId14"/>
    <p:sldId id="328" r:id="rId15"/>
    <p:sldId id="323" r:id="rId16"/>
    <p:sldId id="317" r:id="rId17"/>
    <p:sldId id="327" r:id="rId18"/>
    <p:sldId id="322" r:id="rId19"/>
    <p:sldId id="326" r:id="rId20"/>
    <p:sldId id="321" r:id="rId21"/>
    <p:sldId id="315" r:id="rId22"/>
    <p:sldId id="305" r:id="rId23"/>
    <p:sldId id="325" r:id="rId24"/>
    <p:sldId id="319" r:id="rId25"/>
    <p:sldId id="312" r:id="rId26"/>
    <p:sldId id="331" r:id="rId27"/>
    <p:sldId id="329" r:id="rId28"/>
    <p:sldId id="311" r:id="rId29"/>
    <p:sldId id="283"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imbokus, Nazma" initials="KN" lastIdx="6" clrIdx="0">
    <p:extLst>
      <p:ext uri="{19B8F6BF-5375-455C-9EA6-DF929625EA0E}">
        <p15:presenceInfo xmlns:p15="http://schemas.microsoft.com/office/powerpoint/2012/main" userId="S::Nazma.Kurimbokus@ons.gov.uk::3ccfd02c-d3ca-4924-b95a-be0b735f49e6" providerId="AD"/>
      </p:ext>
    </p:extLst>
  </p:cmAuthor>
  <p:cmAuthor id="2" name="Strickland, Rebecca" initials="SR" lastIdx="14" clrIdx="1">
    <p:extLst>
      <p:ext uri="{19B8F6BF-5375-455C-9EA6-DF929625EA0E}">
        <p15:presenceInfo xmlns:p15="http://schemas.microsoft.com/office/powerpoint/2012/main" userId="S::Rebecca.Strickland@ons.gov.uk::f968c704-4bad-411e-ac28-b678cc982712" providerId="AD"/>
      </p:ext>
    </p:extLst>
  </p:cmAuthor>
  <p:cmAuthor id="3" name="Mawson, Natalie" initials="MN" lastIdx="2" clrIdx="2">
    <p:extLst>
      <p:ext uri="{19B8F6BF-5375-455C-9EA6-DF929625EA0E}">
        <p15:presenceInfo xmlns:p15="http://schemas.microsoft.com/office/powerpoint/2012/main" userId="S::natalie.mawson@ons.gov.uk::93d338ff-02ba-4756-8b34-154bcb2ce62e" providerId="AD"/>
      </p:ext>
    </p:extLst>
  </p:cmAuthor>
  <p:cmAuthor id="4" name="Barbone, Lucia" initials="BL" lastIdx="9" clrIdx="3">
    <p:extLst>
      <p:ext uri="{19B8F6BF-5375-455C-9EA6-DF929625EA0E}">
        <p15:presenceInfo xmlns:p15="http://schemas.microsoft.com/office/powerpoint/2012/main" userId="S::Lucia.Barbone@ons.gov.uk::c53acd18-897d-466a-baee-88da1e3ce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59"/>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055CD-2325-42BA-A24F-C3D29010E7C4}" vWet="2" dt="2021-06-29T15:49:36.237"/>
    <p1510:client id="{A0DAFD9D-8656-46E5-9CAE-54925FB0BAA5}" v="533" dt="2021-06-29T16:11:36.6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imbokus, Nazma" userId="S::nazma.kurimbokus@ons.gov.uk::3ccfd02c-d3ca-4924-b95a-be0b735f49e6" providerId="AD" clId="Web-{0D7F5158-E5CA-8C19-AA78-253261360558}"/>
    <pc:docChg chg="modSld">
      <pc:chgData name="Kurimbokus, Nazma" userId="S::nazma.kurimbokus@ons.gov.uk::3ccfd02c-d3ca-4924-b95a-be0b735f49e6" providerId="AD" clId="Web-{0D7F5158-E5CA-8C19-AA78-253261360558}" dt="2021-03-17T12:14:46.900" v="1" actId="20577"/>
      <pc:docMkLst>
        <pc:docMk/>
      </pc:docMkLst>
      <pc:sldChg chg="modSp">
        <pc:chgData name="Kurimbokus, Nazma" userId="S::nazma.kurimbokus@ons.gov.uk::3ccfd02c-d3ca-4924-b95a-be0b735f49e6" providerId="AD" clId="Web-{0D7F5158-E5CA-8C19-AA78-253261360558}" dt="2021-03-17T12:14:46.900" v="1" actId="20577"/>
        <pc:sldMkLst>
          <pc:docMk/>
          <pc:sldMk cId="870014870" sldId="308"/>
        </pc:sldMkLst>
        <pc:spChg chg="mod">
          <ac:chgData name="Kurimbokus, Nazma" userId="S::nazma.kurimbokus@ons.gov.uk::3ccfd02c-d3ca-4924-b95a-be0b735f49e6" providerId="AD" clId="Web-{0D7F5158-E5CA-8C19-AA78-253261360558}" dt="2021-03-17T12:14:46.900" v="1" actId="20577"/>
          <ac:spMkLst>
            <pc:docMk/>
            <pc:sldMk cId="870014870" sldId="308"/>
            <ac:spMk id="2" creationId="{00000000-0000-0000-0000-000000000000}"/>
          </ac:spMkLst>
        </pc:spChg>
      </pc:sldChg>
    </pc:docChg>
  </pc:docChgLst>
  <pc:docChgLst>
    <pc:chgData name="Barbone, Lucia" userId="c53acd18-897d-466a-baee-88da1e3cec9e" providerId="ADAL" clId="{5CBAB0DF-0376-497A-B2BB-71C5B3500283}"/>
    <pc:docChg chg="custSel addSld modSld">
      <pc:chgData name="Barbone, Lucia" userId="c53acd18-897d-466a-baee-88da1e3cec9e" providerId="ADAL" clId="{5CBAB0DF-0376-497A-B2BB-71C5B3500283}" dt="2021-04-26T13:43:35.242" v="381" actId="20577"/>
      <pc:docMkLst>
        <pc:docMk/>
      </pc:docMkLst>
      <pc:sldChg chg="addCm">
        <pc:chgData name="Barbone, Lucia" userId="c53acd18-897d-466a-baee-88da1e3cec9e" providerId="ADAL" clId="{5CBAB0DF-0376-497A-B2BB-71C5B3500283}" dt="2021-04-15T16:37:46.683" v="369" actId="1589"/>
        <pc:sldMkLst>
          <pc:docMk/>
          <pc:sldMk cId="0" sldId="256"/>
        </pc:sldMkLst>
      </pc:sldChg>
      <pc:sldChg chg="modSp mod">
        <pc:chgData name="Barbone, Lucia" userId="c53acd18-897d-466a-baee-88da1e3cec9e" providerId="ADAL" clId="{5CBAB0DF-0376-497A-B2BB-71C5B3500283}" dt="2021-04-26T13:43:35.242" v="381" actId="20577"/>
        <pc:sldMkLst>
          <pc:docMk/>
          <pc:sldMk cId="3384942921" sldId="312"/>
        </pc:sldMkLst>
        <pc:spChg chg="mod">
          <ac:chgData name="Barbone, Lucia" userId="c53acd18-897d-466a-baee-88da1e3cec9e" providerId="ADAL" clId="{5CBAB0DF-0376-497A-B2BB-71C5B3500283}" dt="2021-04-26T13:43:35.242" v="381" actId="20577"/>
          <ac:spMkLst>
            <pc:docMk/>
            <pc:sldMk cId="3384942921" sldId="312"/>
            <ac:spMk id="5" creationId="{B0F85B30-999C-4160-8EE0-D72F99D20DFF}"/>
          </ac:spMkLst>
        </pc:spChg>
      </pc:sldChg>
      <pc:sldChg chg="modSp mod">
        <pc:chgData name="Barbone, Lucia" userId="c53acd18-897d-466a-baee-88da1e3cec9e" providerId="ADAL" clId="{5CBAB0DF-0376-497A-B2BB-71C5B3500283}" dt="2021-04-15T16:33:59.495" v="155" actId="1076"/>
        <pc:sldMkLst>
          <pc:docMk/>
          <pc:sldMk cId="310458404" sldId="322"/>
        </pc:sldMkLst>
        <pc:spChg chg="mod">
          <ac:chgData name="Barbone, Lucia" userId="c53acd18-897d-466a-baee-88da1e3cec9e" providerId="ADAL" clId="{5CBAB0DF-0376-497A-B2BB-71C5B3500283}" dt="2021-04-15T16:33:59.495" v="155" actId="1076"/>
          <ac:spMkLst>
            <pc:docMk/>
            <pc:sldMk cId="310458404" sldId="322"/>
            <ac:spMk id="5" creationId="{A81A7373-23A3-48D6-92DE-A280E52AF6EA}"/>
          </ac:spMkLst>
        </pc:spChg>
      </pc:sldChg>
      <pc:sldChg chg="addSp modSp new mod">
        <pc:chgData name="Barbone, Lucia" userId="c53acd18-897d-466a-baee-88da1e3cec9e" providerId="ADAL" clId="{5CBAB0DF-0376-497A-B2BB-71C5B3500283}" dt="2021-04-15T16:36:44.440" v="368" actId="20577"/>
        <pc:sldMkLst>
          <pc:docMk/>
          <pc:sldMk cId="4180074876" sldId="327"/>
        </pc:sldMkLst>
        <pc:spChg chg="mod">
          <ac:chgData name="Barbone, Lucia" userId="c53acd18-897d-466a-baee-88da1e3cec9e" providerId="ADAL" clId="{5CBAB0DF-0376-497A-B2BB-71C5B3500283}" dt="2021-04-15T16:31:02.276" v="63" actId="20577"/>
          <ac:spMkLst>
            <pc:docMk/>
            <pc:sldMk cId="4180074876" sldId="327"/>
            <ac:spMk id="2" creationId="{EFD2F93D-7B5B-4DB9-A191-C40EB3E3EE5C}"/>
          </ac:spMkLst>
        </pc:spChg>
        <pc:spChg chg="mod">
          <ac:chgData name="Barbone, Lucia" userId="c53acd18-897d-466a-baee-88da1e3cec9e" providerId="ADAL" clId="{5CBAB0DF-0376-497A-B2BB-71C5B3500283}" dt="2021-04-15T16:36:44.440" v="368" actId="20577"/>
          <ac:spMkLst>
            <pc:docMk/>
            <pc:sldMk cId="4180074876" sldId="327"/>
            <ac:spMk id="3" creationId="{DBB6AE4F-4DC5-4ADD-9676-1641649B0C04}"/>
          </ac:spMkLst>
        </pc:spChg>
        <pc:picChg chg="add mod">
          <ac:chgData name="Barbone, Lucia" userId="c53acd18-897d-466a-baee-88da1e3cec9e" providerId="ADAL" clId="{5CBAB0DF-0376-497A-B2BB-71C5B3500283}" dt="2021-04-15T16:31:10.992" v="64"/>
          <ac:picMkLst>
            <pc:docMk/>
            <pc:sldMk cId="4180074876" sldId="327"/>
            <ac:picMk id="5" creationId="{C9884C9E-C20A-44C4-A8FE-7667727B5AA5}"/>
          </ac:picMkLst>
        </pc:picChg>
      </pc:sldChg>
    </pc:docChg>
  </pc:docChgLst>
  <pc:docChgLst>
    <pc:chgData name="Strickland, Rebecca" userId="S::rebecca.strickland@ons.gov.uk::f968c704-4bad-411e-ac28-b678cc982712" providerId="AD" clId="Web-{FC36D63A-88E0-FC3F-6E34-C0DCDF822360}"/>
    <pc:docChg chg="addSld modSld">
      <pc:chgData name="Strickland, Rebecca" userId="S::rebecca.strickland@ons.gov.uk::f968c704-4bad-411e-ac28-b678cc982712" providerId="AD" clId="Web-{FC36D63A-88E0-FC3F-6E34-C0DCDF822360}" dt="2021-04-01T17:30:38.730" v="17" actId="20577"/>
      <pc:docMkLst>
        <pc:docMk/>
      </pc:docMkLst>
      <pc:sldChg chg="modSp">
        <pc:chgData name="Strickland, Rebecca" userId="S::rebecca.strickland@ons.gov.uk::f968c704-4bad-411e-ac28-b678cc982712" providerId="AD" clId="Web-{FC36D63A-88E0-FC3F-6E34-C0DCDF822360}" dt="2021-04-01T17:30:38.730" v="17" actId="20577"/>
        <pc:sldMkLst>
          <pc:docMk/>
          <pc:sldMk cId="3713000083" sldId="304"/>
        </pc:sldMkLst>
        <pc:spChg chg="mod">
          <ac:chgData name="Strickland, Rebecca" userId="S::rebecca.strickland@ons.gov.uk::f968c704-4bad-411e-ac28-b678cc982712" providerId="AD" clId="Web-{FC36D63A-88E0-FC3F-6E34-C0DCDF822360}" dt="2021-04-01T17:30:38.730" v="17" actId="20577"/>
          <ac:spMkLst>
            <pc:docMk/>
            <pc:sldMk cId="3713000083" sldId="304"/>
            <ac:spMk id="5" creationId="{A81A7373-23A3-48D6-92DE-A280E52AF6EA}"/>
          </ac:spMkLst>
        </pc:spChg>
      </pc:sldChg>
      <pc:sldChg chg="modSp add replId">
        <pc:chgData name="Strickland, Rebecca" userId="S::rebecca.strickland@ons.gov.uk::f968c704-4bad-411e-ac28-b678cc982712" providerId="AD" clId="Web-{FC36D63A-88E0-FC3F-6E34-C0DCDF822360}" dt="2021-04-01T17:30:11.604" v="12" actId="1076"/>
        <pc:sldMkLst>
          <pc:docMk/>
          <pc:sldMk cId="1904778137" sldId="323"/>
        </pc:sldMkLst>
        <pc:spChg chg="mod">
          <ac:chgData name="Strickland, Rebecca" userId="S::rebecca.strickland@ons.gov.uk::f968c704-4bad-411e-ac28-b678cc982712" providerId="AD" clId="Web-{FC36D63A-88E0-FC3F-6E34-C0DCDF822360}" dt="2021-04-01T17:29:46.347" v="8" actId="20577"/>
          <ac:spMkLst>
            <pc:docMk/>
            <pc:sldMk cId="1904778137" sldId="323"/>
            <ac:spMk id="2" creationId="{00000000-0000-0000-0000-000000000000}"/>
          </ac:spMkLst>
        </pc:spChg>
        <pc:spChg chg="mod">
          <ac:chgData name="Strickland, Rebecca" userId="S::rebecca.strickland@ons.gov.uk::f968c704-4bad-411e-ac28-b678cc982712" providerId="AD" clId="Web-{FC36D63A-88E0-FC3F-6E34-C0DCDF822360}" dt="2021-04-01T17:30:11.604" v="12" actId="1076"/>
          <ac:spMkLst>
            <pc:docMk/>
            <pc:sldMk cId="1904778137" sldId="323"/>
            <ac:spMk id="5" creationId="{A81A7373-23A3-48D6-92DE-A280E52AF6EA}"/>
          </ac:spMkLst>
        </pc:spChg>
      </pc:sldChg>
    </pc:docChg>
  </pc:docChgLst>
  <pc:docChgLst>
    <pc:chgData name="Lucia" userId="c53acd18-897d-466a-baee-88da1e3cec9e" providerId="ADAL" clId="{6E97900F-608D-4B3A-A3BB-AF06266E75BB}"/>
    <pc:docChg chg="modSld sldOrd">
      <pc:chgData name="Lucia" userId="c53acd18-897d-466a-baee-88da1e3cec9e" providerId="ADAL" clId="{6E97900F-608D-4B3A-A3BB-AF06266E75BB}" dt="2021-05-28T13:43:43.097" v="6"/>
      <pc:docMkLst>
        <pc:docMk/>
      </pc:docMkLst>
      <pc:sldChg chg="delSp">
        <pc:chgData name="Lucia" userId="c53acd18-897d-466a-baee-88da1e3cec9e" providerId="ADAL" clId="{6E97900F-608D-4B3A-A3BB-AF06266E75BB}" dt="2021-05-28T08:57:52.354" v="1" actId="478"/>
        <pc:sldMkLst>
          <pc:docMk/>
          <pc:sldMk cId="362194158" sldId="283"/>
        </pc:sldMkLst>
        <pc:picChg chg="del">
          <ac:chgData name="Lucia" userId="c53acd18-897d-466a-baee-88da1e3cec9e" providerId="ADAL" clId="{6E97900F-608D-4B3A-A3BB-AF06266E75BB}" dt="2021-05-28T08:57:52.354" v="1" actId="478"/>
          <ac:picMkLst>
            <pc:docMk/>
            <pc:sldMk cId="362194158" sldId="283"/>
            <ac:picMk id="1026" creationId="{9159CACD-61B6-4341-ABC0-28558561007F}"/>
          </ac:picMkLst>
        </pc:picChg>
      </pc:sldChg>
      <pc:sldChg chg="modCm">
        <pc:chgData name="Lucia" userId="c53acd18-897d-466a-baee-88da1e3cec9e" providerId="ADAL" clId="{6E97900F-608D-4B3A-A3BB-AF06266E75BB}" dt="2021-05-28T08:54:29.319" v="0"/>
        <pc:sldMkLst>
          <pc:docMk/>
          <pc:sldMk cId="3483467316" sldId="307"/>
        </pc:sldMkLst>
      </pc:sldChg>
      <pc:sldChg chg="modSp">
        <pc:chgData name="Lucia" userId="c53acd18-897d-466a-baee-88da1e3cec9e" providerId="ADAL" clId="{6E97900F-608D-4B3A-A3BB-AF06266E75BB}" dt="2021-05-28T09:52:50.504" v="3"/>
        <pc:sldMkLst>
          <pc:docMk/>
          <pc:sldMk cId="2056634018" sldId="309"/>
        </pc:sldMkLst>
        <pc:spChg chg="mod">
          <ac:chgData name="Lucia" userId="c53acd18-897d-466a-baee-88da1e3cec9e" providerId="ADAL" clId="{6E97900F-608D-4B3A-A3BB-AF06266E75BB}" dt="2021-05-28T09:52:50.504" v="3"/>
          <ac:spMkLst>
            <pc:docMk/>
            <pc:sldMk cId="2056634018" sldId="309"/>
            <ac:spMk id="5" creationId="{A81A7373-23A3-48D6-92DE-A280E52AF6EA}"/>
          </ac:spMkLst>
        </pc:spChg>
      </pc:sldChg>
      <pc:sldChg chg="modSp">
        <pc:chgData name="Lucia" userId="c53acd18-897d-466a-baee-88da1e3cec9e" providerId="ADAL" clId="{6E97900F-608D-4B3A-A3BB-AF06266E75BB}" dt="2021-05-28T08:59:26.119" v="2"/>
        <pc:sldMkLst>
          <pc:docMk/>
          <pc:sldMk cId="2635099066" sldId="311"/>
        </pc:sldMkLst>
        <pc:spChg chg="mod">
          <ac:chgData name="Lucia" userId="c53acd18-897d-466a-baee-88da1e3cec9e" providerId="ADAL" clId="{6E97900F-608D-4B3A-A3BB-AF06266E75BB}" dt="2021-05-28T08:59:26.119" v="2"/>
          <ac:spMkLst>
            <pc:docMk/>
            <pc:sldMk cId="2635099066" sldId="311"/>
            <ac:spMk id="5" creationId="{A81A7373-23A3-48D6-92DE-A280E52AF6EA}"/>
          </ac:spMkLst>
        </pc:spChg>
      </pc:sldChg>
      <pc:sldChg chg="modSp ord">
        <pc:chgData name="Lucia" userId="c53acd18-897d-466a-baee-88da1e3cec9e" providerId="ADAL" clId="{6E97900F-608D-4B3A-A3BB-AF06266E75BB}" dt="2021-05-28T13:43:43.097" v="6"/>
        <pc:sldMkLst>
          <pc:docMk/>
          <pc:sldMk cId="2160980651" sldId="326"/>
        </pc:sldMkLst>
        <pc:spChg chg="mod">
          <ac:chgData name="Lucia" userId="c53acd18-897d-466a-baee-88da1e3cec9e" providerId="ADAL" clId="{6E97900F-608D-4B3A-A3BB-AF06266E75BB}" dt="2021-05-28T13:03:45.921" v="5"/>
          <ac:spMkLst>
            <pc:docMk/>
            <pc:sldMk cId="2160980651" sldId="326"/>
            <ac:spMk id="5" creationId="{A81A7373-23A3-48D6-92DE-A280E52AF6EA}"/>
          </ac:spMkLst>
        </pc:spChg>
      </pc:sldChg>
    </pc:docChg>
  </pc:docChgLst>
  <pc:docChgLst>
    <pc:chgData name="Kurimbokus, Nazma" userId="S::nazma.kurimbokus@ons.gov.uk::3ccfd02c-d3ca-4924-b95a-be0b735f49e6" providerId="AD" clId="Web-{AD1D7A9A-A29C-8D8A-9770-FA9196C5E442}"/>
    <pc:docChg chg="modSld">
      <pc:chgData name="Kurimbokus, Nazma" userId="S::nazma.kurimbokus@ons.gov.uk::3ccfd02c-d3ca-4924-b95a-be0b735f49e6" providerId="AD" clId="Web-{AD1D7A9A-A29C-8D8A-9770-FA9196C5E442}" dt="2021-04-29T15:37:45.594" v="4"/>
      <pc:docMkLst>
        <pc:docMk/>
      </pc:docMkLst>
      <pc:sldChg chg="delCm">
        <pc:chgData name="Kurimbokus, Nazma" userId="S::nazma.kurimbokus@ons.gov.uk::3ccfd02c-d3ca-4924-b95a-be0b735f49e6" providerId="AD" clId="Web-{AD1D7A9A-A29C-8D8A-9770-FA9196C5E442}" dt="2021-04-29T15:37:45.594" v="4"/>
        <pc:sldMkLst>
          <pc:docMk/>
          <pc:sldMk cId="2635099066" sldId="311"/>
        </pc:sldMkLst>
      </pc:sldChg>
      <pc:sldChg chg="modSp">
        <pc:chgData name="Kurimbokus, Nazma" userId="S::nazma.kurimbokus@ons.gov.uk::3ccfd02c-d3ca-4924-b95a-be0b735f49e6" providerId="AD" clId="Web-{AD1D7A9A-A29C-8D8A-9770-FA9196C5E442}" dt="2021-04-29T14:42:48.501" v="3" actId="20577"/>
        <pc:sldMkLst>
          <pc:docMk/>
          <pc:sldMk cId="585735571" sldId="329"/>
        </pc:sldMkLst>
        <pc:spChg chg="mod">
          <ac:chgData name="Kurimbokus, Nazma" userId="S::nazma.kurimbokus@ons.gov.uk::3ccfd02c-d3ca-4924-b95a-be0b735f49e6" providerId="AD" clId="Web-{AD1D7A9A-A29C-8D8A-9770-FA9196C5E442}" dt="2021-04-29T14:42:48.501" v="3" actId="20577"/>
          <ac:spMkLst>
            <pc:docMk/>
            <pc:sldMk cId="585735571" sldId="329"/>
            <ac:spMk id="3" creationId="{F40E65F2-AA80-44CB-87E9-6CCA8930051B}"/>
          </ac:spMkLst>
        </pc:spChg>
      </pc:sldChg>
    </pc:docChg>
  </pc:docChgLst>
  <pc:docChgLst>
    <pc:chgData name="Kurimbokus, Nazma" userId="S::nazma.kurimbokus@ons.gov.uk::3ccfd02c-d3ca-4924-b95a-be0b735f49e6" providerId="AD" clId="Web-{EF2FCE44-AE1E-BF3B-9679-757B088FCE1A}"/>
    <pc:docChg chg="modSld">
      <pc:chgData name="Kurimbokus, Nazma" userId="S::nazma.kurimbokus@ons.gov.uk::3ccfd02c-d3ca-4924-b95a-be0b735f49e6" providerId="AD" clId="Web-{EF2FCE44-AE1E-BF3B-9679-757B088FCE1A}" dt="2021-03-26T10:46:25.525" v="1" actId="20577"/>
      <pc:docMkLst>
        <pc:docMk/>
      </pc:docMkLst>
      <pc:sldChg chg="modSp">
        <pc:chgData name="Kurimbokus, Nazma" userId="S::nazma.kurimbokus@ons.gov.uk::3ccfd02c-d3ca-4924-b95a-be0b735f49e6" providerId="AD" clId="Web-{EF2FCE44-AE1E-BF3B-9679-757B088FCE1A}" dt="2021-03-26T10:46:25.525" v="1" actId="20577"/>
        <pc:sldMkLst>
          <pc:docMk/>
          <pc:sldMk cId="569014270" sldId="314"/>
        </pc:sldMkLst>
        <pc:spChg chg="mod">
          <ac:chgData name="Kurimbokus, Nazma" userId="S::nazma.kurimbokus@ons.gov.uk::3ccfd02c-d3ca-4924-b95a-be0b735f49e6" providerId="AD" clId="Web-{EF2FCE44-AE1E-BF3B-9679-757B088FCE1A}" dt="2021-03-26T10:46:25.525" v="1" actId="20577"/>
          <ac:spMkLst>
            <pc:docMk/>
            <pc:sldMk cId="569014270" sldId="314"/>
            <ac:spMk id="5" creationId="{AE21CFBA-B43D-4A81-8FE9-D620861B8E6D}"/>
          </ac:spMkLst>
        </pc:spChg>
      </pc:sldChg>
    </pc:docChg>
  </pc:docChgLst>
  <pc:docChgLst>
    <pc:chgData name="Strickland, Rebecca" userId="f968c704-4bad-411e-ac28-b678cc982712" providerId="ADAL" clId="{08E20AD3-538F-4D00-AA0D-D41545256BF0}"/>
    <pc:docChg chg="undo custSel addSld delSld modSld sldOrd addMainMaster delMainMaster modMainMaster">
      <pc:chgData name="Strickland, Rebecca" userId="f968c704-4bad-411e-ac28-b678cc982712" providerId="ADAL" clId="{08E20AD3-538F-4D00-AA0D-D41545256BF0}" dt="2021-03-29T16:48:51.662" v="4850" actId="2711"/>
      <pc:docMkLst>
        <pc:docMk/>
      </pc:docMkLst>
      <pc:sldChg chg="modSp mod addCm modCm">
        <pc:chgData name="Strickland, Rebecca" userId="f968c704-4bad-411e-ac28-b678cc982712" providerId="ADAL" clId="{08E20AD3-538F-4D00-AA0D-D41545256BF0}" dt="2021-03-24T17:42:47.302" v="3222" actId="1589"/>
        <pc:sldMkLst>
          <pc:docMk/>
          <pc:sldMk cId="0" sldId="256"/>
        </pc:sldMkLst>
        <pc:spChg chg="mod">
          <ac:chgData name="Strickland, Rebecca" userId="f968c704-4bad-411e-ac28-b678cc982712" providerId="ADAL" clId="{08E20AD3-538F-4D00-AA0D-D41545256BF0}" dt="2021-03-24T16:24:42.757" v="1254" actId="1076"/>
          <ac:spMkLst>
            <pc:docMk/>
            <pc:sldMk cId="0" sldId="256"/>
            <ac:spMk id="11" creationId="{3470B88C-4FA0-486E-B58A-B030100F2DBC}"/>
          </ac:spMkLst>
        </pc:spChg>
        <pc:spChg chg="mod">
          <ac:chgData name="Strickland, Rebecca" userId="f968c704-4bad-411e-ac28-b678cc982712" providerId="ADAL" clId="{08E20AD3-538F-4D00-AA0D-D41545256BF0}" dt="2021-03-24T16:25:11.091" v="1257"/>
          <ac:spMkLst>
            <pc:docMk/>
            <pc:sldMk cId="0" sldId="256"/>
            <ac:spMk id="12" creationId="{9CE37E95-624A-40D0-B3E5-39C65E203403}"/>
          </ac:spMkLst>
        </pc:spChg>
      </pc:sldChg>
      <pc:sldChg chg="addSp delSp modSp mod setBg addCm delCm modCm">
        <pc:chgData name="Strickland, Rebecca" userId="f968c704-4bad-411e-ac28-b678cc982712" providerId="ADAL" clId="{08E20AD3-538F-4D00-AA0D-D41545256BF0}" dt="2021-03-24T17:48:19.648" v="3341" actId="1076"/>
        <pc:sldMkLst>
          <pc:docMk/>
          <pc:sldMk cId="257072007" sldId="303"/>
        </pc:sldMkLst>
        <pc:spChg chg="mod">
          <ac:chgData name="Strickland, Rebecca" userId="f968c704-4bad-411e-ac28-b678cc982712" providerId="ADAL" clId="{08E20AD3-538F-4D00-AA0D-D41545256BF0}" dt="2021-03-24T17:48:19.648" v="3341" actId="1076"/>
          <ac:spMkLst>
            <pc:docMk/>
            <pc:sldMk cId="257072007" sldId="303"/>
            <ac:spMk id="2" creationId="{00000000-0000-0000-0000-000000000000}"/>
          </ac:spMkLst>
        </pc:spChg>
        <pc:spChg chg="add mod">
          <ac:chgData name="Strickland, Rebecca" userId="f968c704-4bad-411e-ac28-b678cc982712" providerId="ADAL" clId="{08E20AD3-538F-4D00-AA0D-D41545256BF0}" dt="2021-03-24T16:29:42.321" v="1620" actId="12"/>
          <ac:spMkLst>
            <pc:docMk/>
            <pc:sldMk cId="257072007" sldId="303"/>
            <ac:spMk id="3" creationId="{CC3910DE-6A8A-4F88-A7A7-A0527B7E7DDD}"/>
          </ac:spMkLst>
        </pc:spChg>
        <pc:spChg chg="mod">
          <ac:chgData name="Strickland, Rebecca" userId="f968c704-4bad-411e-ac28-b678cc982712" providerId="ADAL" clId="{08E20AD3-538F-4D00-AA0D-D41545256BF0}" dt="2021-03-24T16:27:55.922" v="1280"/>
          <ac:spMkLst>
            <pc:docMk/>
            <pc:sldMk cId="257072007" sldId="303"/>
            <ac:spMk id="4" creationId="{825ACA49-938E-4B12-8B79-B87E2F4B4F67}"/>
          </ac:spMkLst>
        </pc:spChg>
        <pc:spChg chg="del mod">
          <ac:chgData name="Strickland, Rebecca" userId="f968c704-4bad-411e-ac28-b678cc982712" providerId="ADAL" clId="{08E20AD3-538F-4D00-AA0D-D41545256BF0}" dt="2021-03-24T16:28:22.703" v="1289" actId="478"/>
          <ac:spMkLst>
            <pc:docMk/>
            <pc:sldMk cId="257072007" sldId="303"/>
            <ac:spMk id="5" creationId="{AE21CFBA-B43D-4A81-8FE9-D620861B8E6D}"/>
          </ac:spMkLst>
        </pc:spChg>
      </pc:sldChg>
      <pc:sldChg chg="modSp mod">
        <pc:chgData name="Strickland, Rebecca" userId="f968c704-4bad-411e-ac28-b678cc982712" providerId="ADAL" clId="{08E20AD3-538F-4D00-AA0D-D41545256BF0}" dt="2021-03-24T17:49:29.143" v="3361" actId="14100"/>
        <pc:sldMkLst>
          <pc:docMk/>
          <pc:sldMk cId="3713000083" sldId="304"/>
        </pc:sldMkLst>
        <pc:spChg chg="mod">
          <ac:chgData name="Strickland, Rebecca" userId="f968c704-4bad-411e-ac28-b678cc982712" providerId="ADAL" clId="{08E20AD3-538F-4D00-AA0D-D41545256BF0}" dt="2021-03-24T17:49:29.143" v="3361" actId="14100"/>
          <ac:spMkLst>
            <pc:docMk/>
            <pc:sldMk cId="3713000083" sldId="304"/>
            <ac:spMk id="2" creationId="{00000000-0000-0000-0000-000000000000}"/>
          </ac:spMkLst>
        </pc:spChg>
        <pc:spChg chg="mod">
          <ac:chgData name="Strickland, Rebecca" userId="f968c704-4bad-411e-ac28-b678cc982712" providerId="ADAL" clId="{08E20AD3-538F-4D00-AA0D-D41545256BF0}" dt="2021-03-24T16:25:11.091" v="1257"/>
          <ac:spMkLst>
            <pc:docMk/>
            <pc:sldMk cId="3713000083" sldId="304"/>
            <ac:spMk id="4" creationId="{825ACA49-938E-4B12-8B79-B87E2F4B4F67}"/>
          </ac:spMkLst>
        </pc:spChg>
      </pc:sldChg>
      <pc:sldChg chg="modSp mod addCm modCm">
        <pc:chgData name="Strickland, Rebecca" userId="f968c704-4bad-411e-ac28-b678cc982712" providerId="ADAL" clId="{08E20AD3-538F-4D00-AA0D-D41545256BF0}" dt="2021-03-29T15:17:29.648" v="3846" actId="403"/>
        <pc:sldMkLst>
          <pc:docMk/>
          <pc:sldMk cId="1272570273" sldId="305"/>
        </pc:sldMkLst>
        <pc:spChg chg="mod">
          <ac:chgData name="Strickland, Rebecca" userId="f968c704-4bad-411e-ac28-b678cc982712" providerId="ADAL" clId="{08E20AD3-538F-4D00-AA0D-D41545256BF0}" dt="2021-03-24T17:48:53.972" v="3352" actId="1076"/>
          <ac:spMkLst>
            <pc:docMk/>
            <pc:sldMk cId="1272570273" sldId="305"/>
            <ac:spMk id="2" creationId="{00000000-0000-0000-0000-000000000000}"/>
          </ac:spMkLst>
        </pc:spChg>
        <pc:spChg chg="mod">
          <ac:chgData name="Strickland, Rebecca" userId="f968c704-4bad-411e-ac28-b678cc982712" providerId="ADAL" clId="{08E20AD3-538F-4D00-AA0D-D41545256BF0}" dt="2021-03-29T15:17:29.648" v="3846" actId="403"/>
          <ac:spMkLst>
            <pc:docMk/>
            <pc:sldMk cId="1272570273" sldId="305"/>
            <ac:spMk id="3" creationId="{46F7F37B-D3C8-47BF-9494-0351A2E7CC5C}"/>
          </ac:spMkLst>
        </pc:spChg>
        <pc:spChg chg="mod">
          <ac:chgData name="Strickland, Rebecca" userId="f968c704-4bad-411e-ac28-b678cc982712" providerId="ADAL" clId="{08E20AD3-538F-4D00-AA0D-D41545256BF0}" dt="2021-03-24T16:25:11.091" v="1257"/>
          <ac:spMkLst>
            <pc:docMk/>
            <pc:sldMk cId="1272570273" sldId="305"/>
            <ac:spMk id="4" creationId="{825ACA49-938E-4B12-8B79-B87E2F4B4F67}"/>
          </ac:spMkLst>
        </pc:spChg>
      </pc:sldChg>
      <pc:sldChg chg="modSp mod addCm modCm">
        <pc:chgData name="Strickland, Rebecca" userId="f968c704-4bad-411e-ac28-b678cc982712" providerId="ADAL" clId="{08E20AD3-538F-4D00-AA0D-D41545256BF0}" dt="2021-03-29T16:48:44.418" v="4849" actId="2711"/>
        <pc:sldMkLst>
          <pc:docMk/>
          <pc:sldMk cId="3483467316" sldId="307"/>
        </pc:sldMkLst>
        <pc:spChg chg="mod">
          <ac:chgData name="Strickland, Rebecca" userId="f968c704-4bad-411e-ac28-b678cc982712" providerId="ADAL" clId="{08E20AD3-538F-4D00-AA0D-D41545256BF0}" dt="2021-03-24T17:49:10.455" v="3354" actId="1076"/>
          <ac:spMkLst>
            <pc:docMk/>
            <pc:sldMk cId="3483467316" sldId="307"/>
            <ac:spMk id="2" creationId="{00000000-0000-0000-0000-000000000000}"/>
          </ac:spMkLst>
        </pc:spChg>
        <pc:spChg chg="mod">
          <ac:chgData name="Strickland, Rebecca" userId="f968c704-4bad-411e-ac28-b678cc982712" providerId="ADAL" clId="{08E20AD3-538F-4D00-AA0D-D41545256BF0}" dt="2021-03-29T16:48:44.418" v="4849" actId="2711"/>
          <ac:spMkLst>
            <pc:docMk/>
            <pc:sldMk cId="3483467316" sldId="307"/>
            <ac:spMk id="3" creationId="{46F7F37B-D3C8-47BF-9494-0351A2E7CC5C}"/>
          </ac:spMkLst>
        </pc:spChg>
        <pc:spChg chg="mod">
          <ac:chgData name="Strickland, Rebecca" userId="f968c704-4bad-411e-ac28-b678cc982712" providerId="ADAL" clId="{08E20AD3-538F-4D00-AA0D-D41545256BF0}" dt="2021-03-24T16:25:11.091" v="1257"/>
          <ac:spMkLst>
            <pc:docMk/>
            <pc:sldMk cId="3483467316" sldId="307"/>
            <ac:spMk id="4" creationId="{825ACA49-938E-4B12-8B79-B87E2F4B4F67}"/>
          </ac:spMkLst>
        </pc:spChg>
      </pc:sldChg>
      <pc:sldChg chg="modSp mod addCm modCm">
        <pc:chgData name="Strickland, Rebecca" userId="f968c704-4bad-411e-ac28-b678cc982712" providerId="ADAL" clId="{08E20AD3-538F-4D00-AA0D-D41545256BF0}" dt="2021-03-29T16:48:27.134" v="4848" actId="2711"/>
        <pc:sldMkLst>
          <pc:docMk/>
          <pc:sldMk cId="870014870" sldId="308"/>
        </pc:sldMkLst>
        <pc:spChg chg="mod">
          <ac:chgData name="Strickland, Rebecca" userId="f968c704-4bad-411e-ac28-b678cc982712" providerId="ADAL" clId="{08E20AD3-538F-4D00-AA0D-D41545256BF0}" dt="2021-03-24T17:48:31.884" v="3344" actId="113"/>
          <ac:spMkLst>
            <pc:docMk/>
            <pc:sldMk cId="870014870" sldId="308"/>
            <ac:spMk id="2" creationId="{00000000-0000-0000-0000-000000000000}"/>
          </ac:spMkLst>
        </pc:spChg>
        <pc:spChg chg="mod">
          <ac:chgData name="Strickland, Rebecca" userId="f968c704-4bad-411e-ac28-b678cc982712" providerId="ADAL" clId="{08E20AD3-538F-4D00-AA0D-D41545256BF0}" dt="2021-03-24T16:25:11.091" v="1257"/>
          <ac:spMkLst>
            <pc:docMk/>
            <pc:sldMk cId="870014870" sldId="308"/>
            <ac:spMk id="4" creationId="{825ACA49-938E-4B12-8B79-B87E2F4B4F67}"/>
          </ac:spMkLst>
        </pc:spChg>
        <pc:spChg chg="mod">
          <ac:chgData name="Strickland, Rebecca" userId="f968c704-4bad-411e-ac28-b678cc982712" providerId="ADAL" clId="{08E20AD3-538F-4D00-AA0D-D41545256BF0}" dt="2021-03-29T16:48:27.134" v="4848" actId="2711"/>
          <ac:spMkLst>
            <pc:docMk/>
            <pc:sldMk cId="870014870" sldId="308"/>
            <ac:spMk id="5" creationId="{B0F85B30-999C-4160-8EE0-D72F99D20DFF}"/>
          </ac:spMkLst>
        </pc:spChg>
      </pc:sldChg>
      <pc:sldChg chg="modSp mod addCm">
        <pc:chgData name="Strickland, Rebecca" userId="f968c704-4bad-411e-ac28-b678cc982712" providerId="ADAL" clId="{08E20AD3-538F-4D00-AA0D-D41545256BF0}" dt="2021-03-24T17:50:05.566" v="3372" actId="1076"/>
        <pc:sldMkLst>
          <pc:docMk/>
          <pc:sldMk cId="2056634018" sldId="309"/>
        </pc:sldMkLst>
        <pc:spChg chg="mod">
          <ac:chgData name="Strickland, Rebecca" userId="f968c704-4bad-411e-ac28-b678cc982712" providerId="ADAL" clId="{08E20AD3-538F-4D00-AA0D-D41545256BF0}" dt="2021-03-24T17:50:05.566" v="3372" actId="1076"/>
          <ac:spMkLst>
            <pc:docMk/>
            <pc:sldMk cId="2056634018" sldId="309"/>
            <ac:spMk id="2" creationId="{00000000-0000-0000-0000-000000000000}"/>
          </ac:spMkLst>
        </pc:spChg>
        <pc:spChg chg="mod">
          <ac:chgData name="Strickland, Rebecca" userId="f968c704-4bad-411e-ac28-b678cc982712" providerId="ADAL" clId="{08E20AD3-538F-4D00-AA0D-D41545256BF0}" dt="2021-03-24T16:25:11.091" v="1257"/>
          <ac:spMkLst>
            <pc:docMk/>
            <pc:sldMk cId="2056634018" sldId="309"/>
            <ac:spMk id="4" creationId="{825ACA49-938E-4B12-8B79-B87E2F4B4F67}"/>
          </ac:spMkLst>
        </pc:spChg>
      </pc:sldChg>
      <pc:sldChg chg="modSp mod">
        <pc:chgData name="Strickland, Rebecca" userId="f968c704-4bad-411e-ac28-b678cc982712" providerId="ADAL" clId="{08E20AD3-538F-4D00-AA0D-D41545256BF0}" dt="2021-03-29T16:48:51.662" v="4850" actId="2711"/>
        <pc:sldMkLst>
          <pc:docMk/>
          <pc:sldMk cId="1611980866" sldId="310"/>
        </pc:sldMkLst>
        <pc:spChg chg="mod">
          <ac:chgData name="Strickland, Rebecca" userId="f968c704-4bad-411e-ac28-b678cc982712" providerId="ADAL" clId="{08E20AD3-538F-4D00-AA0D-D41545256BF0}" dt="2021-03-24T17:49:16.536" v="3356" actId="1076"/>
          <ac:spMkLst>
            <pc:docMk/>
            <pc:sldMk cId="1611980866" sldId="310"/>
            <ac:spMk id="2" creationId="{00000000-0000-0000-0000-000000000000}"/>
          </ac:spMkLst>
        </pc:spChg>
        <pc:spChg chg="mod">
          <ac:chgData name="Strickland, Rebecca" userId="f968c704-4bad-411e-ac28-b678cc982712" providerId="ADAL" clId="{08E20AD3-538F-4D00-AA0D-D41545256BF0}" dt="2021-03-29T16:48:51.662" v="4850" actId="2711"/>
          <ac:spMkLst>
            <pc:docMk/>
            <pc:sldMk cId="1611980866" sldId="310"/>
            <ac:spMk id="3" creationId="{46F7F37B-D3C8-47BF-9494-0351A2E7CC5C}"/>
          </ac:spMkLst>
        </pc:spChg>
        <pc:spChg chg="mod">
          <ac:chgData name="Strickland, Rebecca" userId="f968c704-4bad-411e-ac28-b678cc982712" providerId="ADAL" clId="{08E20AD3-538F-4D00-AA0D-D41545256BF0}" dt="2021-03-24T16:25:11.091" v="1257"/>
          <ac:spMkLst>
            <pc:docMk/>
            <pc:sldMk cId="1611980866" sldId="310"/>
            <ac:spMk id="4" creationId="{825ACA49-938E-4B12-8B79-B87E2F4B4F67}"/>
          </ac:spMkLst>
        </pc:spChg>
      </pc:sldChg>
      <pc:sldChg chg="modSp mod addCm modCm">
        <pc:chgData name="Strickland, Rebecca" userId="f968c704-4bad-411e-ac28-b678cc982712" providerId="ADAL" clId="{08E20AD3-538F-4D00-AA0D-D41545256BF0}" dt="2021-03-29T16:25:39.175" v="4461" actId="20577"/>
        <pc:sldMkLst>
          <pc:docMk/>
          <pc:sldMk cId="2635099066" sldId="311"/>
        </pc:sldMkLst>
        <pc:spChg chg="mod">
          <ac:chgData name="Strickland, Rebecca" userId="f968c704-4bad-411e-ac28-b678cc982712" providerId="ADAL" clId="{08E20AD3-538F-4D00-AA0D-D41545256BF0}" dt="2021-03-24T17:50:48.240" v="3382" actId="1076"/>
          <ac:spMkLst>
            <pc:docMk/>
            <pc:sldMk cId="2635099066" sldId="311"/>
            <ac:spMk id="2" creationId="{00000000-0000-0000-0000-000000000000}"/>
          </ac:spMkLst>
        </pc:spChg>
        <pc:spChg chg="mod">
          <ac:chgData name="Strickland, Rebecca" userId="f968c704-4bad-411e-ac28-b678cc982712" providerId="ADAL" clId="{08E20AD3-538F-4D00-AA0D-D41545256BF0}" dt="2021-03-24T16:25:11.091" v="1257"/>
          <ac:spMkLst>
            <pc:docMk/>
            <pc:sldMk cId="2635099066" sldId="311"/>
            <ac:spMk id="4" creationId="{825ACA49-938E-4B12-8B79-B87E2F4B4F67}"/>
          </ac:spMkLst>
        </pc:spChg>
        <pc:spChg chg="mod">
          <ac:chgData name="Strickland, Rebecca" userId="f968c704-4bad-411e-ac28-b678cc982712" providerId="ADAL" clId="{08E20AD3-538F-4D00-AA0D-D41545256BF0}" dt="2021-03-29T16:25:39.175" v="4461" actId="20577"/>
          <ac:spMkLst>
            <pc:docMk/>
            <pc:sldMk cId="2635099066" sldId="311"/>
            <ac:spMk id="5" creationId="{A81A7373-23A3-48D6-92DE-A280E52AF6EA}"/>
          </ac:spMkLst>
        </pc:spChg>
      </pc:sldChg>
      <pc:sldChg chg="delSp modSp mod ord addCm modCm">
        <pc:chgData name="Strickland, Rebecca" userId="f968c704-4bad-411e-ac28-b678cc982712" providerId="ADAL" clId="{08E20AD3-538F-4D00-AA0D-D41545256BF0}" dt="2021-03-24T17:50:30.269" v="3379" actId="1076"/>
        <pc:sldMkLst>
          <pc:docMk/>
          <pc:sldMk cId="3384942921" sldId="312"/>
        </pc:sldMkLst>
        <pc:spChg chg="mod">
          <ac:chgData name="Strickland, Rebecca" userId="f968c704-4bad-411e-ac28-b678cc982712" providerId="ADAL" clId="{08E20AD3-538F-4D00-AA0D-D41545256BF0}" dt="2021-03-24T17:50:30.269" v="3379" actId="1076"/>
          <ac:spMkLst>
            <pc:docMk/>
            <pc:sldMk cId="3384942921" sldId="312"/>
            <ac:spMk id="2" creationId="{00000000-0000-0000-0000-000000000000}"/>
          </ac:spMkLst>
        </pc:spChg>
        <pc:spChg chg="del mod">
          <ac:chgData name="Strickland, Rebecca" userId="f968c704-4bad-411e-ac28-b678cc982712" providerId="ADAL" clId="{08E20AD3-538F-4D00-AA0D-D41545256BF0}" dt="2021-03-24T16:13:08.484" v="1057"/>
          <ac:spMkLst>
            <pc:docMk/>
            <pc:sldMk cId="3384942921" sldId="312"/>
            <ac:spMk id="3" creationId="{10467C28-A5CA-4522-8549-E77A136E9EA8}"/>
          </ac:spMkLst>
        </pc:spChg>
        <pc:spChg chg="mod">
          <ac:chgData name="Strickland, Rebecca" userId="f968c704-4bad-411e-ac28-b678cc982712" providerId="ADAL" clId="{08E20AD3-538F-4D00-AA0D-D41545256BF0}" dt="2021-03-24T16:25:11.091" v="1257"/>
          <ac:spMkLst>
            <pc:docMk/>
            <pc:sldMk cId="3384942921" sldId="312"/>
            <ac:spMk id="4" creationId="{825ACA49-938E-4B12-8B79-B87E2F4B4F67}"/>
          </ac:spMkLst>
        </pc:spChg>
      </pc:sldChg>
      <pc:sldChg chg="addSp delSp modSp mod">
        <pc:chgData name="Strickland, Rebecca" userId="f968c704-4bad-411e-ac28-b678cc982712" providerId="ADAL" clId="{08E20AD3-538F-4D00-AA0D-D41545256BF0}" dt="2021-03-24T17:48:02.479" v="3337" actId="1076"/>
        <pc:sldMkLst>
          <pc:docMk/>
          <pc:sldMk cId="3609617002" sldId="313"/>
        </pc:sldMkLst>
        <pc:spChg chg="add del mod">
          <ac:chgData name="Strickland, Rebecca" userId="f968c704-4bad-411e-ac28-b678cc982712" providerId="ADAL" clId="{08E20AD3-538F-4D00-AA0D-D41545256BF0}" dt="2021-03-24T17:48:02.479" v="3337" actId="1076"/>
          <ac:spMkLst>
            <pc:docMk/>
            <pc:sldMk cId="3609617002" sldId="313"/>
            <ac:spMk id="2" creationId="{00000000-0000-0000-0000-000000000000}"/>
          </ac:spMkLst>
        </pc:spChg>
        <pc:spChg chg="mod">
          <ac:chgData name="Strickland, Rebecca" userId="f968c704-4bad-411e-ac28-b678cc982712" providerId="ADAL" clId="{08E20AD3-538F-4D00-AA0D-D41545256BF0}" dt="2021-03-24T16:25:11.091" v="1257"/>
          <ac:spMkLst>
            <pc:docMk/>
            <pc:sldMk cId="3609617002" sldId="313"/>
            <ac:spMk id="4" creationId="{825ACA49-938E-4B12-8B79-B87E2F4B4F67}"/>
          </ac:spMkLst>
        </pc:spChg>
        <pc:spChg chg="mod">
          <ac:chgData name="Strickland, Rebecca" userId="f968c704-4bad-411e-ac28-b678cc982712" providerId="ADAL" clId="{08E20AD3-538F-4D00-AA0D-D41545256BF0}" dt="2021-03-24T17:44:11.965" v="3304" actId="113"/>
          <ac:spMkLst>
            <pc:docMk/>
            <pc:sldMk cId="3609617002" sldId="313"/>
            <ac:spMk id="5" creationId="{AE21CFBA-B43D-4A81-8FE9-D620861B8E6D}"/>
          </ac:spMkLst>
        </pc:spChg>
        <pc:spChg chg="add del mod">
          <ac:chgData name="Strickland, Rebecca" userId="f968c704-4bad-411e-ac28-b678cc982712" providerId="ADAL" clId="{08E20AD3-538F-4D00-AA0D-D41545256BF0}" dt="2021-03-24T16:16:12.413" v="1136" actId="478"/>
          <ac:spMkLst>
            <pc:docMk/>
            <pc:sldMk cId="3609617002" sldId="313"/>
            <ac:spMk id="6" creationId="{9F280D3A-DCEC-40C3-A69C-5118101F7C41}"/>
          </ac:spMkLst>
        </pc:spChg>
      </pc:sldChg>
      <pc:sldChg chg="modSp add mod addCm modCm">
        <pc:chgData name="Strickland, Rebecca" userId="f968c704-4bad-411e-ac28-b678cc982712" providerId="ADAL" clId="{08E20AD3-538F-4D00-AA0D-D41545256BF0}" dt="2021-03-29T15:01:40.952" v="3384"/>
        <pc:sldMkLst>
          <pc:docMk/>
          <pc:sldMk cId="569014270" sldId="314"/>
        </pc:sldMkLst>
        <pc:spChg chg="mod">
          <ac:chgData name="Strickland, Rebecca" userId="f968c704-4bad-411e-ac28-b678cc982712" providerId="ADAL" clId="{08E20AD3-538F-4D00-AA0D-D41545256BF0}" dt="2021-03-24T17:48:26.753" v="3343" actId="1076"/>
          <ac:spMkLst>
            <pc:docMk/>
            <pc:sldMk cId="569014270" sldId="314"/>
            <ac:spMk id="2" creationId="{00000000-0000-0000-0000-000000000000}"/>
          </ac:spMkLst>
        </pc:spChg>
        <pc:spChg chg="mod">
          <ac:chgData name="Strickland, Rebecca" userId="f968c704-4bad-411e-ac28-b678cc982712" providerId="ADAL" clId="{08E20AD3-538F-4D00-AA0D-D41545256BF0}" dt="2021-03-24T16:25:11.091" v="1257"/>
          <ac:spMkLst>
            <pc:docMk/>
            <pc:sldMk cId="569014270" sldId="314"/>
            <ac:spMk id="4" creationId="{825ACA49-938E-4B12-8B79-B87E2F4B4F67}"/>
          </ac:spMkLst>
        </pc:spChg>
        <pc:spChg chg="mod">
          <ac:chgData name="Strickland, Rebecca" userId="f968c704-4bad-411e-ac28-b678cc982712" providerId="ADAL" clId="{08E20AD3-538F-4D00-AA0D-D41545256BF0}" dt="2021-03-24T16:31:39.306" v="1621" actId="2711"/>
          <ac:spMkLst>
            <pc:docMk/>
            <pc:sldMk cId="569014270" sldId="314"/>
            <ac:spMk id="5" creationId="{AE21CFBA-B43D-4A81-8FE9-D620861B8E6D}"/>
          </ac:spMkLst>
        </pc:spChg>
      </pc:sldChg>
      <pc:sldChg chg="new del">
        <pc:chgData name="Strickland, Rebecca" userId="f968c704-4bad-411e-ac28-b678cc982712" providerId="ADAL" clId="{08E20AD3-538F-4D00-AA0D-D41545256BF0}" dt="2021-03-24T16:14:45.138" v="1122" actId="680"/>
        <pc:sldMkLst>
          <pc:docMk/>
          <pc:sldMk cId="1859344294" sldId="314"/>
        </pc:sldMkLst>
      </pc:sldChg>
      <pc:sldChg chg="addSp delSp modSp new mod">
        <pc:chgData name="Strickland, Rebecca" userId="f968c704-4bad-411e-ac28-b678cc982712" providerId="ADAL" clId="{08E20AD3-538F-4D00-AA0D-D41545256BF0}" dt="2021-03-24T17:48:43.001" v="3350" actId="1076"/>
        <pc:sldMkLst>
          <pc:docMk/>
          <pc:sldMk cId="4249861353" sldId="315"/>
        </pc:sldMkLst>
        <pc:spChg chg="del">
          <ac:chgData name="Strickland, Rebecca" userId="f968c704-4bad-411e-ac28-b678cc982712" providerId="ADAL" clId="{08E20AD3-538F-4D00-AA0D-D41545256BF0}" dt="2021-03-24T16:32:59.731" v="1628"/>
          <ac:spMkLst>
            <pc:docMk/>
            <pc:sldMk cId="4249861353" sldId="315"/>
            <ac:spMk id="2" creationId="{5DFBDB7E-CCE9-405B-8ED8-98EAF9F0FF3F}"/>
          </ac:spMkLst>
        </pc:spChg>
        <pc:spChg chg="del">
          <ac:chgData name="Strickland, Rebecca" userId="f968c704-4bad-411e-ac28-b678cc982712" providerId="ADAL" clId="{08E20AD3-538F-4D00-AA0D-D41545256BF0}" dt="2021-03-24T16:32:59.731" v="1628"/>
          <ac:spMkLst>
            <pc:docMk/>
            <pc:sldMk cId="4249861353" sldId="315"/>
            <ac:spMk id="3" creationId="{F17DB000-B712-449B-A43A-8687D8B9C213}"/>
          </ac:spMkLst>
        </pc:spChg>
        <pc:spChg chg="mod">
          <ac:chgData name="Strickland, Rebecca" userId="f968c704-4bad-411e-ac28-b678cc982712" providerId="ADAL" clId="{08E20AD3-538F-4D00-AA0D-D41545256BF0}" dt="2021-03-24T16:32:59.731" v="1628"/>
          <ac:spMkLst>
            <pc:docMk/>
            <pc:sldMk cId="4249861353" sldId="315"/>
            <ac:spMk id="4" creationId="{FADEE27B-B047-4865-81AA-FF213FEFFDBB}"/>
          </ac:spMkLst>
        </pc:spChg>
        <pc:spChg chg="add mod">
          <ac:chgData name="Strickland, Rebecca" userId="f968c704-4bad-411e-ac28-b678cc982712" providerId="ADAL" clId="{08E20AD3-538F-4D00-AA0D-D41545256BF0}" dt="2021-03-24T17:48:43.001" v="3350" actId="1076"/>
          <ac:spMkLst>
            <pc:docMk/>
            <pc:sldMk cId="4249861353" sldId="315"/>
            <ac:spMk id="5" creationId="{F2A777F0-C6F8-4A80-AF5B-CBD3D2AF017D}"/>
          </ac:spMkLst>
        </pc:spChg>
        <pc:spChg chg="add mod">
          <ac:chgData name="Strickland, Rebecca" userId="f968c704-4bad-411e-ac28-b678cc982712" providerId="ADAL" clId="{08E20AD3-538F-4D00-AA0D-D41545256BF0}" dt="2021-03-24T16:38:52.601" v="2119" actId="20577"/>
          <ac:spMkLst>
            <pc:docMk/>
            <pc:sldMk cId="4249861353" sldId="315"/>
            <ac:spMk id="6" creationId="{C3D36B83-90B5-4ACE-A1B2-69FA8A3FA306}"/>
          </ac:spMkLst>
        </pc:spChg>
      </pc:sldChg>
      <pc:sldChg chg="addSp delSp modSp new mod">
        <pc:chgData name="Strickland, Rebecca" userId="f968c704-4bad-411e-ac28-b678cc982712" providerId="ADAL" clId="{08E20AD3-538F-4D00-AA0D-D41545256BF0}" dt="2021-03-24T17:49:45.484" v="3366" actId="1076"/>
        <pc:sldMkLst>
          <pc:docMk/>
          <pc:sldMk cId="492079184" sldId="316"/>
        </pc:sldMkLst>
        <pc:spChg chg="del">
          <ac:chgData name="Strickland, Rebecca" userId="f968c704-4bad-411e-ac28-b678cc982712" providerId="ADAL" clId="{08E20AD3-538F-4D00-AA0D-D41545256BF0}" dt="2021-03-24T16:55:17.580" v="2287"/>
          <ac:spMkLst>
            <pc:docMk/>
            <pc:sldMk cId="492079184" sldId="316"/>
            <ac:spMk id="2" creationId="{D8334931-11DD-438C-8BBD-84F5D9CD41A0}"/>
          </ac:spMkLst>
        </pc:spChg>
        <pc:spChg chg="del">
          <ac:chgData name="Strickland, Rebecca" userId="f968c704-4bad-411e-ac28-b678cc982712" providerId="ADAL" clId="{08E20AD3-538F-4D00-AA0D-D41545256BF0}" dt="2021-03-24T16:55:17.580" v="2287"/>
          <ac:spMkLst>
            <pc:docMk/>
            <pc:sldMk cId="492079184" sldId="316"/>
            <ac:spMk id="3" creationId="{002BBBF6-4D36-4608-B758-8A9842ACBD01}"/>
          </ac:spMkLst>
        </pc:spChg>
        <pc:spChg chg="mod">
          <ac:chgData name="Strickland, Rebecca" userId="f968c704-4bad-411e-ac28-b678cc982712" providerId="ADAL" clId="{08E20AD3-538F-4D00-AA0D-D41545256BF0}" dt="2021-03-24T16:55:17.580" v="2287"/>
          <ac:spMkLst>
            <pc:docMk/>
            <pc:sldMk cId="492079184" sldId="316"/>
            <ac:spMk id="4" creationId="{D815D16A-D740-41C8-AD41-2134A8BE0C82}"/>
          </ac:spMkLst>
        </pc:spChg>
        <pc:spChg chg="add mod">
          <ac:chgData name="Strickland, Rebecca" userId="f968c704-4bad-411e-ac28-b678cc982712" providerId="ADAL" clId="{08E20AD3-538F-4D00-AA0D-D41545256BF0}" dt="2021-03-24T17:49:45.484" v="3366" actId="1076"/>
          <ac:spMkLst>
            <pc:docMk/>
            <pc:sldMk cId="492079184" sldId="316"/>
            <ac:spMk id="5" creationId="{075B4D34-C17E-43AF-B606-A8DD55E27A9E}"/>
          </ac:spMkLst>
        </pc:spChg>
        <pc:spChg chg="add mod">
          <ac:chgData name="Strickland, Rebecca" userId="f968c704-4bad-411e-ac28-b678cc982712" providerId="ADAL" clId="{08E20AD3-538F-4D00-AA0D-D41545256BF0}" dt="2021-03-24T16:59:17.578" v="2591" actId="20577"/>
          <ac:spMkLst>
            <pc:docMk/>
            <pc:sldMk cId="492079184" sldId="316"/>
            <ac:spMk id="6" creationId="{E0805306-5476-4221-88FD-7969E4A0A5B4}"/>
          </ac:spMkLst>
        </pc:spChg>
      </pc:sldChg>
      <pc:sldChg chg="modSp add mod">
        <pc:chgData name="Strickland, Rebecca" userId="f968c704-4bad-411e-ac28-b678cc982712" providerId="ADAL" clId="{08E20AD3-538F-4D00-AA0D-D41545256BF0}" dt="2021-03-24T17:49:52.088" v="3369" actId="1076"/>
        <pc:sldMkLst>
          <pc:docMk/>
          <pc:sldMk cId="1098000643" sldId="317"/>
        </pc:sldMkLst>
        <pc:spChg chg="mod">
          <ac:chgData name="Strickland, Rebecca" userId="f968c704-4bad-411e-ac28-b678cc982712" providerId="ADAL" clId="{08E20AD3-538F-4D00-AA0D-D41545256BF0}" dt="2021-03-24T17:49:52.088" v="3369" actId="1076"/>
          <ac:spMkLst>
            <pc:docMk/>
            <pc:sldMk cId="1098000643" sldId="317"/>
            <ac:spMk id="5" creationId="{075B4D34-C17E-43AF-B606-A8DD55E27A9E}"/>
          </ac:spMkLst>
        </pc:spChg>
        <pc:spChg chg="mod">
          <ac:chgData name="Strickland, Rebecca" userId="f968c704-4bad-411e-ac28-b678cc982712" providerId="ADAL" clId="{08E20AD3-538F-4D00-AA0D-D41545256BF0}" dt="2021-03-24T17:00:51.677" v="2755" actId="20577"/>
          <ac:spMkLst>
            <pc:docMk/>
            <pc:sldMk cId="1098000643" sldId="317"/>
            <ac:spMk id="6" creationId="{E0805306-5476-4221-88FD-7969E4A0A5B4}"/>
          </ac:spMkLst>
        </pc:spChg>
      </pc:sldChg>
      <pc:sldChg chg="new del">
        <pc:chgData name="Strickland, Rebecca" userId="f968c704-4bad-411e-ac28-b678cc982712" providerId="ADAL" clId="{08E20AD3-538F-4D00-AA0D-D41545256BF0}" dt="2021-03-24T16:59:58.940" v="2593" actId="680"/>
        <pc:sldMkLst>
          <pc:docMk/>
          <pc:sldMk cId="2195424418" sldId="317"/>
        </pc:sldMkLst>
      </pc:sldChg>
      <pc:sldChg chg="modSp add del mod">
        <pc:chgData name="Strickland, Rebecca" userId="f968c704-4bad-411e-ac28-b678cc982712" providerId="ADAL" clId="{08E20AD3-538F-4D00-AA0D-D41545256BF0}" dt="2021-03-29T16:40:59.401" v="4815" actId="2696"/>
        <pc:sldMkLst>
          <pc:docMk/>
          <pc:sldMk cId="3973754402" sldId="318"/>
        </pc:sldMkLst>
        <pc:spChg chg="mod">
          <ac:chgData name="Strickland, Rebecca" userId="f968c704-4bad-411e-ac28-b678cc982712" providerId="ADAL" clId="{08E20AD3-538F-4D00-AA0D-D41545256BF0}" dt="2021-03-24T17:50:16.187" v="3374" actId="1076"/>
          <ac:spMkLst>
            <pc:docMk/>
            <pc:sldMk cId="3973754402" sldId="318"/>
            <ac:spMk id="2" creationId="{00000000-0000-0000-0000-000000000000}"/>
          </ac:spMkLst>
        </pc:spChg>
        <pc:spChg chg="mod">
          <ac:chgData name="Strickland, Rebecca" userId="f968c704-4bad-411e-ac28-b678cc982712" providerId="ADAL" clId="{08E20AD3-538F-4D00-AA0D-D41545256BF0}" dt="2021-03-29T16:34:07.243" v="4682" actId="6549"/>
          <ac:spMkLst>
            <pc:docMk/>
            <pc:sldMk cId="3973754402" sldId="318"/>
            <ac:spMk id="5" creationId="{A81A7373-23A3-48D6-92DE-A280E52AF6EA}"/>
          </ac:spMkLst>
        </pc:spChg>
      </pc:sldChg>
      <pc:sldChg chg="modSp add mod ord">
        <pc:chgData name="Strickland, Rebecca" userId="f968c704-4bad-411e-ac28-b678cc982712" providerId="ADAL" clId="{08E20AD3-538F-4D00-AA0D-D41545256BF0}" dt="2021-03-24T17:50:23.323" v="3377" actId="1076"/>
        <pc:sldMkLst>
          <pc:docMk/>
          <pc:sldMk cId="1890748872" sldId="319"/>
        </pc:sldMkLst>
        <pc:spChg chg="mod">
          <ac:chgData name="Strickland, Rebecca" userId="f968c704-4bad-411e-ac28-b678cc982712" providerId="ADAL" clId="{08E20AD3-538F-4D00-AA0D-D41545256BF0}" dt="2021-03-24T17:50:23.323" v="3377" actId="1076"/>
          <ac:spMkLst>
            <pc:docMk/>
            <pc:sldMk cId="1890748872" sldId="319"/>
            <ac:spMk id="5" creationId="{075B4D34-C17E-43AF-B606-A8DD55E27A9E}"/>
          </ac:spMkLst>
        </pc:spChg>
        <pc:spChg chg="mod">
          <ac:chgData name="Strickland, Rebecca" userId="f968c704-4bad-411e-ac28-b678cc982712" providerId="ADAL" clId="{08E20AD3-538F-4D00-AA0D-D41545256BF0}" dt="2021-03-24T17:39:59.827" v="3219" actId="12"/>
          <ac:spMkLst>
            <pc:docMk/>
            <pc:sldMk cId="1890748872" sldId="319"/>
            <ac:spMk id="6" creationId="{E0805306-5476-4221-88FD-7969E4A0A5B4}"/>
          </ac:spMkLst>
        </pc:spChg>
      </pc:sldChg>
      <pc:sldChg chg="modSp add mod">
        <pc:chgData name="Strickland, Rebecca" userId="f968c704-4bad-411e-ac28-b678cc982712" providerId="ADAL" clId="{08E20AD3-538F-4D00-AA0D-D41545256BF0}" dt="2021-03-24T17:48:08.104" v="3339" actId="1076"/>
        <pc:sldMkLst>
          <pc:docMk/>
          <pc:sldMk cId="2251917689" sldId="320"/>
        </pc:sldMkLst>
        <pc:spChg chg="mod">
          <ac:chgData name="Strickland, Rebecca" userId="f968c704-4bad-411e-ac28-b678cc982712" providerId="ADAL" clId="{08E20AD3-538F-4D00-AA0D-D41545256BF0}" dt="2021-03-24T17:48:08.104" v="3339" actId="1076"/>
          <ac:spMkLst>
            <pc:docMk/>
            <pc:sldMk cId="2251917689" sldId="320"/>
            <ac:spMk id="2" creationId="{00000000-0000-0000-0000-000000000000}"/>
          </ac:spMkLst>
        </pc:spChg>
        <pc:spChg chg="mod">
          <ac:chgData name="Strickland, Rebecca" userId="f968c704-4bad-411e-ac28-b678cc982712" providerId="ADAL" clId="{08E20AD3-538F-4D00-AA0D-D41545256BF0}" dt="2021-03-24T17:45:06.522" v="3334" actId="20577"/>
          <ac:spMkLst>
            <pc:docMk/>
            <pc:sldMk cId="2251917689" sldId="320"/>
            <ac:spMk id="5" creationId="{AE21CFBA-B43D-4A81-8FE9-D620861B8E6D}"/>
          </ac:spMkLst>
        </pc:spChg>
      </pc:sldChg>
      <pc:sldChg chg="addSp modSp add mod">
        <pc:chgData name="Strickland, Rebecca" userId="f968c704-4bad-411e-ac28-b678cc982712" providerId="ADAL" clId="{08E20AD3-538F-4D00-AA0D-D41545256BF0}" dt="2021-03-29T16:39:27.859" v="4814" actId="1076"/>
        <pc:sldMkLst>
          <pc:docMk/>
          <pc:sldMk cId="2430774208" sldId="321"/>
        </pc:sldMkLst>
        <pc:spChg chg="mod">
          <ac:chgData name="Strickland, Rebecca" userId="f968c704-4bad-411e-ac28-b678cc982712" providerId="ADAL" clId="{08E20AD3-538F-4D00-AA0D-D41545256BF0}" dt="2021-03-29T16:38:39.874" v="4810" actId="20577"/>
          <ac:spMkLst>
            <pc:docMk/>
            <pc:sldMk cId="2430774208" sldId="321"/>
            <ac:spMk id="5" creationId="{A81A7373-23A3-48D6-92DE-A280E52AF6EA}"/>
          </ac:spMkLst>
        </pc:spChg>
        <pc:picChg chg="add mod">
          <ac:chgData name="Strickland, Rebecca" userId="f968c704-4bad-411e-ac28-b678cc982712" providerId="ADAL" clId="{08E20AD3-538F-4D00-AA0D-D41545256BF0}" dt="2021-03-29T16:39:27.859" v="4814" actId="1076"/>
          <ac:picMkLst>
            <pc:docMk/>
            <pc:sldMk cId="2430774208" sldId="321"/>
            <ac:picMk id="3" creationId="{D917398D-486D-4EC7-8000-8E9278D4CFA9}"/>
          </ac:picMkLst>
        </pc:picChg>
      </pc:sldChg>
      <pc:sldChg chg="modSp add mod">
        <pc:chgData name="Strickland, Rebecca" userId="f968c704-4bad-411e-ac28-b678cc982712" providerId="ADAL" clId="{08E20AD3-538F-4D00-AA0D-D41545256BF0}" dt="2021-03-29T16:47:10.208" v="4847" actId="20577"/>
        <pc:sldMkLst>
          <pc:docMk/>
          <pc:sldMk cId="310458404" sldId="322"/>
        </pc:sldMkLst>
        <pc:spChg chg="mod">
          <ac:chgData name="Strickland, Rebecca" userId="f968c704-4bad-411e-ac28-b678cc982712" providerId="ADAL" clId="{08E20AD3-538F-4D00-AA0D-D41545256BF0}" dt="2021-03-29T16:22:32.476" v="4340" actId="14100"/>
          <ac:spMkLst>
            <pc:docMk/>
            <pc:sldMk cId="310458404" sldId="322"/>
            <ac:spMk id="2" creationId="{00000000-0000-0000-0000-000000000000}"/>
          </ac:spMkLst>
        </pc:spChg>
        <pc:spChg chg="mod">
          <ac:chgData name="Strickland, Rebecca" userId="f968c704-4bad-411e-ac28-b678cc982712" providerId="ADAL" clId="{08E20AD3-538F-4D00-AA0D-D41545256BF0}" dt="2021-03-29T16:47:10.208" v="4847" actId="20577"/>
          <ac:spMkLst>
            <pc:docMk/>
            <pc:sldMk cId="310458404" sldId="322"/>
            <ac:spMk id="5" creationId="{A81A7373-23A3-48D6-92DE-A280E52AF6EA}"/>
          </ac:spMkLst>
        </pc:spChg>
      </pc:sldChg>
      <pc:sldChg chg="new del">
        <pc:chgData name="Strickland, Rebecca" userId="f968c704-4bad-411e-ac28-b678cc982712" providerId="ADAL" clId="{08E20AD3-538F-4D00-AA0D-D41545256BF0}" dt="2021-03-29T16:04:23.343" v="3879" actId="680"/>
        <pc:sldMkLst>
          <pc:docMk/>
          <pc:sldMk cId="3703878612" sldId="322"/>
        </pc:sldMkLst>
      </pc:sldChg>
      <pc:sldMasterChg chg="modSp mod delSldLayout modSldLayout sldLayoutOrd">
        <pc:chgData name="Strickland, Rebecca" userId="f968c704-4bad-411e-ac28-b678cc982712" providerId="ADAL" clId="{08E20AD3-538F-4D00-AA0D-D41545256BF0}" dt="2021-03-24T16:27:44.894" v="1279" actId="6014"/>
        <pc:sldMasterMkLst>
          <pc:docMk/>
          <pc:sldMasterMk cId="0" sldId="2147483648"/>
        </pc:sldMasterMkLst>
        <pc:spChg chg="mod">
          <ac:chgData name="Strickland, Rebecca" userId="f968c704-4bad-411e-ac28-b678cc982712" providerId="ADAL" clId="{08E20AD3-538F-4D00-AA0D-D41545256BF0}" dt="2021-03-24T16:17:22.980" v="1151" actId="20577"/>
          <ac:spMkLst>
            <pc:docMk/>
            <pc:sldMasterMk cId="0" sldId="2147483648"/>
            <ac:spMk id="2" creationId="{00000000-0000-0000-0000-000000000000}"/>
          </ac:spMkLst>
        </pc:spChg>
        <pc:sldLayoutChg chg="modSp del mod">
          <pc:chgData name="Strickland, Rebecca" userId="f968c704-4bad-411e-ac28-b678cc982712" providerId="ADAL" clId="{08E20AD3-538F-4D00-AA0D-D41545256BF0}" dt="2021-03-24T16:23:30.464" v="1235" actId="2696"/>
          <pc:sldLayoutMkLst>
            <pc:docMk/>
            <pc:sldMasterMk cId="0" sldId="2147483648"/>
            <pc:sldLayoutMk cId="0" sldId="2147483661"/>
          </pc:sldLayoutMkLst>
          <pc:spChg chg="mod">
            <ac:chgData name="Strickland, Rebecca" userId="f968c704-4bad-411e-ac28-b678cc982712" providerId="ADAL" clId="{08E20AD3-538F-4D00-AA0D-D41545256BF0}" dt="2021-03-24T16:23:29.445" v="1234" actId="962"/>
            <ac:spMkLst>
              <pc:docMk/>
              <pc:sldMasterMk cId="0" sldId="2147483648"/>
              <pc:sldLayoutMk cId="0" sldId="2147483661"/>
              <ac:spMk id="2" creationId="{00000000-0000-0000-0000-000000000000}"/>
            </ac:spMkLst>
          </pc:spChg>
        </pc:sldLayoutChg>
        <pc:sldLayoutChg chg="modSp mod">
          <pc:chgData name="Strickland, Rebecca" userId="f968c704-4bad-411e-ac28-b678cc982712" providerId="ADAL" clId="{08E20AD3-538F-4D00-AA0D-D41545256BF0}" dt="2021-03-24T16:27:34.858" v="1278" actId="6014"/>
          <pc:sldLayoutMkLst>
            <pc:docMk/>
            <pc:sldMasterMk cId="0" sldId="2147483648"/>
            <pc:sldLayoutMk cId="0" sldId="2147483662"/>
          </pc:sldLayoutMkLst>
          <pc:spChg chg="mod">
            <ac:chgData name="Strickland, Rebecca" userId="f968c704-4bad-411e-ac28-b678cc982712" providerId="ADAL" clId="{08E20AD3-538F-4D00-AA0D-D41545256BF0}" dt="2021-03-24T16:21:04.742" v="1183" actId="962"/>
            <ac:spMkLst>
              <pc:docMk/>
              <pc:sldMasterMk cId="0" sldId="2147483648"/>
              <pc:sldLayoutMk cId="0" sldId="2147483662"/>
              <ac:spMk id="2" creationId="{00000000-0000-0000-0000-000000000000}"/>
            </ac:spMkLst>
          </pc:spChg>
          <pc:spChg chg="mod">
            <ac:chgData name="Strickland, Rebecca" userId="f968c704-4bad-411e-ac28-b678cc982712" providerId="ADAL" clId="{08E20AD3-538F-4D00-AA0D-D41545256BF0}" dt="2021-03-24T16:21:26.771" v="1202" actId="403"/>
            <ac:spMkLst>
              <pc:docMk/>
              <pc:sldMasterMk cId="0" sldId="2147483648"/>
              <pc:sldLayoutMk cId="0" sldId="2147483662"/>
              <ac:spMk id="3" creationId="{00000000-0000-0000-0000-000000000000}"/>
            </ac:spMkLst>
          </pc:spChg>
          <pc:spChg chg="mod">
            <ac:chgData name="Strickland, Rebecca" userId="f968c704-4bad-411e-ac28-b678cc982712" providerId="ADAL" clId="{08E20AD3-538F-4D00-AA0D-D41545256BF0}" dt="2021-03-24T16:21:50.947" v="1209" actId="14430"/>
            <ac:spMkLst>
              <pc:docMk/>
              <pc:sldMasterMk cId="0" sldId="2147483648"/>
              <pc:sldLayoutMk cId="0" sldId="2147483662"/>
              <ac:spMk id="4" creationId="{00000000-0000-0000-0000-000000000000}"/>
            </ac:spMkLst>
          </pc:spChg>
          <pc:spChg chg="mod">
            <ac:chgData name="Strickland, Rebecca" userId="f968c704-4bad-411e-ac28-b678cc982712" providerId="ADAL" clId="{08E20AD3-538F-4D00-AA0D-D41545256BF0}" dt="2021-03-24T16:21:44.913" v="1207" actId="14430"/>
            <ac:spMkLst>
              <pc:docMk/>
              <pc:sldMasterMk cId="0" sldId="2147483648"/>
              <pc:sldLayoutMk cId="0" sldId="2147483662"/>
              <ac:spMk id="5" creationId="{00000000-0000-0000-0000-000000000000}"/>
            </ac:spMkLst>
          </pc:spChg>
          <pc:spChg chg="mod">
            <ac:chgData name="Strickland, Rebecca" userId="f968c704-4bad-411e-ac28-b678cc982712" providerId="ADAL" clId="{08E20AD3-538F-4D00-AA0D-D41545256BF0}" dt="2021-03-24T16:21:59.344" v="1211" actId="207"/>
            <ac:spMkLst>
              <pc:docMk/>
              <pc:sldMasterMk cId="0" sldId="2147483648"/>
              <pc:sldLayoutMk cId="0" sldId="2147483662"/>
              <ac:spMk id="6" creationId="{00000000-0000-0000-0000-000000000000}"/>
            </ac:spMkLst>
          </pc:spChg>
        </pc:sldLayoutChg>
        <pc:sldLayoutChg chg="ord">
          <pc:chgData name="Strickland, Rebecca" userId="f968c704-4bad-411e-ac28-b678cc982712" providerId="ADAL" clId="{08E20AD3-538F-4D00-AA0D-D41545256BF0}" dt="2021-03-24T16:22:04.877" v="1212" actId="20578"/>
          <pc:sldLayoutMkLst>
            <pc:docMk/>
            <pc:sldMasterMk cId="0" sldId="2147483648"/>
            <pc:sldLayoutMk cId="0" sldId="2147483663"/>
          </pc:sldLayoutMkLst>
        </pc:sldLayoutChg>
        <pc:sldLayoutChg chg="delSp modSp mod ord setBg">
          <pc:chgData name="Strickland, Rebecca" userId="f968c704-4bad-411e-ac28-b678cc982712" providerId="ADAL" clId="{08E20AD3-538F-4D00-AA0D-D41545256BF0}" dt="2021-03-24T16:27:20.799" v="1277" actId="6014"/>
          <pc:sldLayoutMkLst>
            <pc:docMk/>
            <pc:sldMasterMk cId="0" sldId="2147483648"/>
            <pc:sldLayoutMk cId="0" sldId="2147483664"/>
          </pc:sldLayoutMkLst>
          <pc:spChg chg="mod">
            <ac:chgData name="Strickland, Rebecca" userId="f968c704-4bad-411e-ac28-b678cc982712" providerId="ADAL" clId="{08E20AD3-538F-4D00-AA0D-D41545256BF0}" dt="2021-03-24T16:22:44.993" v="1221" actId="14429"/>
            <ac:spMkLst>
              <pc:docMk/>
              <pc:sldMasterMk cId="0" sldId="2147483648"/>
              <pc:sldLayoutMk cId="0" sldId="2147483664"/>
              <ac:spMk id="2" creationId="{00000000-0000-0000-0000-000000000000}"/>
            </ac:spMkLst>
          </pc:spChg>
          <pc:spChg chg="mod">
            <ac:chgData name="Strickland, Rebecca" userId="f968c704-4bad-411e-ac28-b678cc982712" providerId="ADAL" clId="{08E20AD3-538F-4D00-AA0D-D41545256BF0}" dt="2021-03-24T16:22:36.974" v="1218" actId="14430"/>
            <ac:spMkLst>
              <pc:docMk/>
              <pc:sldMasterMk cId="0" sldId="2147483648"/>
              <pc:sldLayoutMk cId="0" sldId="2147483664"/>
              <ac:spMk id="3" creationId="{00000000-0000-0000-0000-000000000000}"/>
            </ac:spMkLst>
          </pc:spChg>
          <pc:spChg chg="mod">
            <ac:chgData name="Strickland, Rebecca" userId="f968c704-4bad-411e-ac28-b678cc982712" providerId="ADAL" clId="{08E20AD3-538F-4D00-AA0D-D41545256BF0}" dt="2021-03-24T16:22:52.542" v="1223" actId="14430"/>
            <ac:spMkLst>
              <pc:docMk/>
              <pc:sldMasterMk cId="0" sldId="2147483648"/>
              <pc:sldLayoutMk cId="0" sldId="2147483664"/>
              <ac:spMk id="4" creationId="{00000000-0000-0000-0000-000000000000}"/>
            </ac:spMkLst>
          </pc:spChg>
          <pc:spChg chg="mod">
            <ac:chgData name="Strickland, Rebecca" userId="f968c704-4bad-411e-ac28-b678cc982712" providerId="ADAL" clId="{08E20AD3-538F-4D00-AA0D-D41545256BF0}" dt="2021-03-24T16:23:02.978" v="1226" actId="2711"/>
            <ac:spMkLst>
              <pc:docMk/>
              <pc:sldMasterMk cId="0" sldId="2147483648"/>
              <pc:sldLayoutMk cId="0" sldId="2147483664"/>
              <ac:spMk id="5" creationId="{00000000-0000-0000-0000-000000000000}"/>
            </ac:spMkLst>
          </pc:spChg>
          <pc:spChg chg="del">
            <ac:chgData name="Strickland, Rebecca" userId="f968c704-4bad-411e-ac28-b678cc982712" providerId="ADAL" clId="{08E20AD3-538F-4D00-AA0D-D41545256BF0}" dt="2021-03-24T16:22:13.210" v="1214" actId="478"/>
            <ac:spMkLst>
              <pc:docMk/>
              <pc:sldMasterMk cId="0" sldId="2147483648"/>
              <pc:sldLayoutMk cId="0" sldId="2147483664"/>
              <ac:spMk id="16" creationId="{00000000-0000-0000-0000-000000000000}"/>
            </ac:spMkLst>
          </pc:spChg>
          <pc:spChg chg="mod">
            <ac:chgData name="Strickland, Rebecca" userId="f968c704-4bad-411e-ac28-b678cc982712" providerId="ADAL" clId="{08E20AD3-538F-4D00-AA0D-D41545256BF0}" dt="2021-03-24T16:22:28.779" v="1216" actId="962"/>
            <ac:spMkLst>
              <pc:docMk/>
              <pc:sldMasterMk cId="0" sldId="2147483648"/>
              <pc:sldLayoutMk cId="0" sldId="2147483664"/>
              <ac:spMk id="17" creationId="{00000000-0000-0000-0000-000000000000}"/>
            </ac:spMkLst>
          </pc:spChg>
        </pc:sldLayoutChg>
        <pc:sldLayoutChg chg="addSp delSp modSp mod setBg">
          <pc:chgData name="Strickland, Rebecca" userId="f968c704-4bad-411e-ac28-b678cc982712" providerId="ADAL" clId="{08E20AD3-538F-4D00-AA0D-D41545256BF0}" dt="2021-03-24T16:27:44.894" v="1279" actId="6014"/>
          <pc:sldLayoutMkLst>
            <pc:docMk/>
            <pc:sldMasterMk cId="0" sldId="2147483648"/>
            <pc:sldLayoutMk cId="0" sldId="2147483665"/>
          </pc:sldLayoutMkLst>
          <pc:spChg chg="mod">
            <ac:chgData name="Strickland, Rebecca" userId="f968c704-4bad-411e-ac28-b678cc982712" providerId="ADAL" clId="{08E20AD3-538F-4D00-AA0D-D41545256BF0}" dt="2021-03-24T16:19:53.437" v="1171" actId="14430"/>
            <ac:spMkLst>
              <pc:docMk/>
              <pc:sldMasterMk cId="0" sldId="2147483648"/>
              <pc:sldLayoutMk cId="0" sldId="2147483665"/>
              <ac:spMk id="2" creationId="{00000000-0000-0000-0000-000000000000}"/>
            </ac:spMkLst>
          </pc:spChg>
          <pc:spChg chg="mod">
            <ac:chgData name="Strickland, Rebecca" userId="f968c704-4bad-411e-ac28-b678cc982712" providerId="ADAL" clId="{08E20AD3-538F-4D00-AA0D-D41545256BF0}" dt="2021-03-24T16:19:51.155" v="1170" actId="14430"/>
            <ac:spMkLst>
              <pc:docMk/>
              <pc:sldMasterMk cId="0" sldId="2147483648"/>
              <pc:sldLayoutMk cId="0" sldId="2147483665"/>
              <ac:spMk id="3" creationId="{00000000-0000-0000-0000-000000000000}"/>
            </ac:spMkLst>
          </pc:spChg>
          <pc:spChg chg="mod">
            <ac:chgData name="Strickland, Rebecca" userId="f968c704-4bad-411e-ac28-b678cc982712" providerId="ADAL" clId="{08E20AD3-538F-4D00-AA0D-D41545256BF0}" dt="2021-03-24T16:19:58.218" v="1172" actId="207"/>
            <ac:spMkLst>
              <pc:docMk/>
              <pc:sldMasterMk cId="0" sldId="2147483648"/>
              <pc:sldLayoutMk cId="0" sldId="2147483665"/>
              <ac:spMk id="4" creationId="{00000000-0000-0000-0000-000000000000}"/>
            </ac:spMkLst>
          </pc:spChg>
          <pc:spChg chg="add mod">
            <ac:chgData name="Strickland, Rebecca" userId="f968c704-4bad-411e-ac28-b678cc982712" providerId="ADAL" clId="{08E20AD3-538F-4D00-AA0D-D41545256BF0}" dt="2021-03-24T16:19:13.262" v="1164" actId="962"/>
            <ac:spMkLst>
              <pc:docMk/>
              <pc:sldMasterMk cId="0" sldId="2147483648"/>
              <pc:sldLayoutMk cId="0" sldId="2147483665"/>
              <ac:spMk id="6" creationId="{8ED4E9F6-30EC-454A-AC4D-3DADD7618624}"/>
            </ac:spMkLst>
          </pc:spChg>
          <pc:spChg chg="add mod">
            <ac:chgData name="Strickland, Rebecca" userId="f968c704-4bad-411e-ac28-b678cc982712" providerId="ADAL" clId="{08E20AD3-538F-4D00-AA0D-D41545256BF0}" dt="2021-03-24T16:19:36.311" v="1167" actId="962"/>
            <ac:spMkLst>
              <pc:docMk/>
              <pc:sldMasterMk cId="0" sldId="2147483648"/>
              <pc:sldLayoutMk cId="0" sldId="2147483665"/>
              <ac:spMk id="7" creationId="{8988A740-15AD-41D3-B2B8-D141A8391067}"/>
            </ac:spMkLst>
          </pc:spChg>
          <pc:spChg chg="add mod">
            <ac:chgData name="Strickland, Rebecca" userId="f968c704-4bad-411e-ac28-b678cc982712" providerId="ADAL" clId="{08E20AD3-538F-4D00-AA0D-D41545256BF0}" dt="2021-03-24T16:23:57.778" v="1243" actId="1036"/>
            <ac:spMkLst>
              <pc:docMk/>
              <pc:sldMasterMk cId="0" sldId="2147483648"/>
              <pc:sldLayoutMk cId="0" sldId="2147483665"/>
              <ac:spMk id="8" creationId="{BF301D41-8057-4CAC-8611-2EB9E59CA96A}"/>
            </ac:spMkLst>
          </pc:spChg>
          <pc:spChg chg="del">
            <ac:chgData name="Strickland, Rebecca" userId="f968c704-4bad-411e-ac28-b678cc982712" providerId="ADAL" clId="{08E20AD3-538F-4D00-AA0D-D41545256BF0}" dt="2021-03-24T16:18:13.752" v="1154" actId="478"/>
            <ac:spMkLst>
              <pc:docMk/>
              <pc:sldMasterMk cId="0" sldId="2147483648"/>
              <pc:sldLayoutMk cId="0" sldId="2147483665"/>
              <ac:spMk id="16" creationId="{00000000-0000-0000-0000-000000000000}"/>
            </ac:spMkLst>
          </pc:spChg>
        </pc:sldLayoutChg>
        <pc:sldLayoutChg chg="del ord">
          <pc:chgData name="Strickland, Rebecca" userId="f968c704-4bad-411e-ac28-b678cc982712" providerId="ADAL" clId="{08E20AD3-538F-4D00-AA0D-D41545256BF0}" dt="2021-03-24T16:20:32.009" v="1176" actId="2696"/>
          <pc:sldLayoutMkLst>
            <pc:docMk/>
            <pc:sldMasterMk cId="0" sldId="2147483648"/>
            <pc:sldLayoutMk cId="825061107" sldId="2147483666"/>
          </pc:sldLayoutMkLst>
        </pc:sldLayoutChg>
      </pc:sldMasterChg>
      <pc:sldMasterChg chg="new del mod addSldLayout delSldLayout">
        <pc:chgData name="Strickland, Rebecca" userId="f968c704-4bad-411e-ac28-b678cc982712" providerId="ADAL" clId="{08E20AD3-538F-4D00-AA0D-D41545256BF0}" dt="2021-03-24T16:26:49.421" v="1276" actId="2696"/>
        <pc:sldMasterMkLst>
          <pc:docMk/>
          <pc:sldMasterMk cId="1340288936" sldId="2147483666"/>
        </pc:sldMasterMkLst>
        <pc:sldLayoutChg chg="new del replId">
          <pc:chgData name="Strickland, Rebecca" userId="f968c704-4bad-411e-ac28-b678cc982712" providerId="ADAL" clId="{08E20AD3-538F-4D00-AA0D-D41545256BF0}" dt="2021-03-24T16:26:49.379" v="1265" actId="2696"/>
          <pc:sldLayoutMkLst>
            <pc:docMk/>
            <pc:sldMasterMk cId="1340288936" sldId="2147483666"/>
            <pc:sldLayoutMk cId="312003469" sldId="2147483667"/>
          </pc:sldLayoutMkLst>
        </pc:sldLayoutChg>
        <pc:sldLayoutChg chg="new del replId">
          <pc:chgData name="Strickland, Rebecca" userId="f968c704-4bad-411e-ac28-b678cc982712" providerId="ADAL" clId="{08E20AD3-538F-4D00-AA0D-D41545256BF0}" dt="2021-03-24T16:26:49.387" v="1266" actId="2696"/>
          <pc:sldLayoutMkLst>
            <pc:docMk/>
            <pc:sldMasterMk cId="1340288936" sldId="2147483666"/>
            <pc:sldLayoutMk cId="1062527262" sldId="2147483668"/>
          </pc:sldLayoutMkLst>
        </pc:sldLayoutChg>
        <pc:sldLayoutChg chg="new del replId">
          <pc:chgData name="Strickland, Rebecca" userId="f968c704-4bad-411e-ac28-b678cc982712" providerId="ADAL" clId="{08E20AD3-538F-4D00-AA0D-D41545256BF0}" dt="2021-03-24T16:26:49.392" v="1267" actId="2696"/>
          <pc:sldLayoutMkLst>
            <pc:docMk/>
            <pc:sldMasterMk cId="1340288936" sldId="2147483666"/>
            <pc:sldLayoutMk cId="1247076299" sldId="2147483669"/>
          </pc:sldLayoutMkLst>
        </pc:sldLayoutChg>
        <pc:sldLayoutChg chg="new del replId">
          <pc:chgData name="Strickland, Rebecca" userId="f968c704-4bad-411e-ac28-b678cc982712" providerId="ADAL" clId="{08E20AD3-538F-4D00-AA0D-D41545256BF0}" dt="2021-03-24T16:26:49.395" v="1268" actId="2696"/>
          <pc:sldLayoutMkLst>
            <pc:docMk/>
            <pc:sldMasterMk cId="1340288936" sldId="2147483666"/>
            <pc:sldLayoutMk cId="2643881989" sldId="2147483670"/>
          </pc:sldLayoutMkLst>
        </pc:sldLayoutChg>
        <pc:sldLayoutChg chg="new del replId">
          <pc:chgData name="Strickland, Rebecca" userId="f968c704-4bad-411e-ac28-b678cc982712" providerId="ADAL" clId="{08E20AD3-538F-4D00-AA0D-D41545256BF0}" dt="2021-03-24T16:26:49.399" v="1269" actId="2696"/>
          <pc:sldLayoutMkLst>
            <pc:docMk/>
            <pc:sldMasterMk cId="1340288936" sldId="2147483666"/>
            <pc:sldLayoutMk cId="1010492194" sldId="2147483671"/>
          </pc:sldLayoutMkLst>
        </pc:sldLayoutChg>
        <pc:sldLayoutChg chg="new del replId">
          <pc:chgData name="Strickland, Rebecca" userId="f968c704-4bad-411e-ac28-b678cc982712" providerId="ADAL" clId="{08E20AD3-538F-4D00-AA0D-D41545256BF0}" dt="2021-03-24T16:26:49.401" v="1270" actId="2696"/>
          <pc:sldLayoutMkLst>
            <pc:docMk/>
            <pc:sldMasterMk cId="1340288936" sldId="2147483666"/>
            <pc:sldLayoutMk cId="28462917" sldId="2147483672"/>
          </pc:sldLayoutMkLst>
        </pc:sldLayoutChg>
        <pc:sldLayoutChg chg="new del replId">
          <pc:chgData name="Strickland, Rebecca" userId="f968c704-4bad-411e-ac28-b678cc982712" providerId="ADAL" clId="{08E20AD3-538F-4D00-AA0D-D41545256BF0}" dt="2021-03-24T16:26:49.406" v="1271" actId="2696"/>
          <pc:sldLayoutMkLst>
            <pc:docMk/>
            <pc:sldMasterMk cId="1340288936" sldId="2147483666"/>
            <pc:sldLayoutMk cId="2747204152" sldId="2147483673"/>
          </pc:sldLayoutMkLst>
        </pc:sldLayoutChg>
        <pc:sldLayoutChg chg="new del replId">
          <pc:chgData name="Strickland, Rebecca" userId="f968c704-4bad-411e-ac28-b678cc982712" providerId="ADAL" clId="{08E20AD3-538F-4D00-AA0D-D41545256BF0}" dt="2021-03-24T16:26:49.408" v="1272" actId="2696"/>
          <pc:sldLayoutMkLst>
            <pc:docMk/>
            <pc:sldMasterMk cId="1340288936" sldId="2147483666"/>
            <pc:sldLayoutMk cId="3271025805" sldId="2147483674"/>
          </pc:sldLayoutMkLst>
        </pc:sldLayoutChg>
        <pc:sldLayoutChg chg="new del replId">
          <pc:chgData name="Strickland, Rebecca" userId="f968c704-4bad-411e-ac28-b678cc982712" providerId="ADAL" clId="{08E20AD3-538F-4D00-AA0D-D41545256BF0}" dt="2021-03-24T16:26:49.411" v="1273" actId="2696"/>
          <pc:sldLayoutMkLst>
            <pc:docMk/>
            <pc:sldMasterMk cId="1340288936" sldId="2147483666"/>
            <pc:sldLayoutMk cId="3931449239" sldId="2147483675"/>
          </pc:sldLayoutMkLst>
        </pc:sldLayoutChg>
        <pc:sldLayoutChg chg="new del replId">
          <pc:chgData name="Strickland, Rebecca" userId="f968c704-4bad-411e-ac28-b678cc982712" providerId="ADAL" clId="{08E20AD3-538F-4D00-AA0D-D41545256BF0}" dt="2021-03-24T16:26:49.414" v="1274" actId="2696"/>
          <pc:sldLayoutMkLst>
            <pc:docMk/>
            <pc:sldMasterMk cId="1340288936" sldId="2147483666"/>
            <pc:sldLayoutMk cId="491600790" sldId="2147483676"/>
          </pc:sldLayoutMkLst>
        </pc:sldLayoutChg>
        <pc:sldLayoutChg chg="new del replId">
          <pc:chgData name="Strickland, Rebecca" userId="f968c704-4bad-411e-ac28-b678cc982712" providerId="ADAL" clId="{08E20AD3-538F-4D00-AA0D-D41545256BF0}" dt="2021-03-24T16:26:49.416" v="1275" actId="2696"/>
          <pc:sldLayoutMkLst>
            <pc:docMk/>
            <pc:sldMasterMk cId="1340288936" sldId="2147483666"/>
            <pc:sldLayoutMk cId="1722604115" sldId="2147483677"/>
          </pc:sldLayoutMkLst>
        </pc:sldLayoutChg>
      </pc:sldMasterChg>
      <pc:sldMasterChg chg="new del mod addSldLayout delSldLayout">
        <pc:chgData name="Strickland, Rebecca" userId="f968c704-4bad-411e-ac28-b678cc982712" providerId="ADAL" clId="{08E20AD3-538F-4D00-AA0D-D41545256BF0}" dt="2021-03-24T16:26:33.136" v="1263" actId="6938"/>
        <pc:sldMasterMkLst>
          <pc:docMk/>
          <pc:sldMasterMk cId="2075002107" sldId="2147483666"/>
        </pc:sldMasterMkLst>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2042680039" sldId="2147483667"/>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1326034859" sldId="2147483668"/>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1763586352" sldId="2147483669"/>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226761868" sldId="2147483670"/>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3945796018" sldId="2147483671"/>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1464643303" sldId="2147483672"/>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4255074869" sldId="2147483673"/>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596019906" sldId="2147483674"/>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201671498" sldId="2147483675"/>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1766990587" sldId="2147483676"/>
          </pc:sldLayoutMkLst>
        </pc:sldLayoutChg>
        <pc:sldLayoutChg chg="new del replId">
          <pc:chgData name="Strickland, Rebecca" userId="f968c704-4bad-411e-ac28-b678cc982712" providerId="ADAL" clId="{08E20AD3-538F-4D00-AA0D-D41545256BF0}" dt="2021-03-24T16:26:33.136" v="1263" actId="6938"/>
          <pc:sldLayoutMkLst>
            <pc:docMk/>
            <pc:sldMasterMk cId="2075002107" sldId="2147483666"/>
            <pc:sldLayoutMk cId="228239258" sldId="2147483677"/>
          </pc:sldLayoutMkLst>
        </pc:sldLayoutChg>
      </pc:sldMasterChg>
    </pc:docChg>
  </pc:docChgLst>
  <pc:docChgLst>
    <pc:chgData name="Kurimbokus, Nazma" userId="S::nazma.kurimbokus@ons.gov.uk::3ccfd02c-d3ca-4924-b95a-be0b735f49e6" providerId="AD" clId="Web-{53D86451-9374-FA9A-2EF3-AB45664CB07D}"/>
    <pc:docChg chg="modSld">
      <pc:chgData name="Kurimbokus, Nazma" userId="S::nazma.kurimbokus@ons.gov.uk::3ccfd02c-d3ca-4924-b95a-be0b735f49e6" providerId="AD" clId="Web-{53D86451-9374-FA9A-2EF3-AB45664CB07D}" dt="2021-03-26T17:35:23.295" v="11" actId="20577"/>
      <pc:docMkLst>
        <pc:docMk/>
      </pc:docMkLst>
      <pc:sldChg chg="modSp addCm">
        <pc:chgData name="Kurimbokus, Nazma" userId="S::nazma.kurimbokus@ons.gov.uk::3ccfd02c-d3ca-4924-b95a-be0b735f49e6" providerId="AD" clId="Web-{53D86451-9374-FA9A-2EF3-AB45664CB07D}" dt="2021-03-26T17:35:23.295" v="11" actId="20577"/>
        <pc:sldMkLst>
          <pc:docMk/>
          <pc:sldMk cId="1272570273" sldId="305"/>
        </pc:sldMkLst>
        <pc:spChg chg="mod">
          <ac:chgData name="Kurimbokus, Nazma" userId="S::nazma.kurimbokus@ons.gov.uk::3ccfd02c-d3ca-4924-b95a-be0b735f49e6" providerId="AD" clId="Web-{53D86451-9374-FA9A-2EF3-AB45664CB07D}" dt="2021-03-26T17:35:23.295" v="11" actId="20577"/>
          <ac:spMkLst>
            <pc:docMk/>
            <pc:sldMk cId="1272570273" sldId="305"/>
            <ac:spMk id="3" creationId="{46F7F37B-D3C8-47BF-9494-0351A2E7CC5C}"/>
          </ac:spMkLst>
        </pc:spChg>
      </pc:sldChg>
      <pc:sldChg chg="addCm">
        <pc:chgData name="Kurimbokus, Nazma" userId="S::nazma.kurimbokus@ons.gov.uk::3ccfd02c-d3ca-4924-b95a-be0b735f49e6" providerId="AD" clId="Web-{53D86451-9374-FA9A-2EF3-AB45664CB07D}" dt="2021-03-26T17:32:55.691" v="0"/>
        <pc:sldMkLst>
          <pc:docMk/>
          <pc:sldMk cId="870014870" sldId="308"/>
        </pc:sldMkLst>
      </pc:sldChg>
    </pc:docChg>
  </pc:docChgLst>
  <pc:docChgLst>
    <pc:chgData name="Barbone, Lucia" userId="S::lucia.barbone@ons.gov.uk::c53acd18-897d-466a-baee-88da1e3cec9e" providerId="AD" clId="Web-{9478B79F-B08C-B000-F158-D7341CC1B7F8}"/>
    <pc:docChg chg="">
      <pc:chgData name="Barbone, Lucia" userId="S::lucia.barbone@ons.gov.uk::c53acd18-897d-466a-baee-88da1e3cec9e" providerId="AD" clId="Web-{9478B79F-B08C-B000-F158-D7341CC1B7F8}" dt="2021-03-24T17:54:33.344" v="2"/>
      <pc:docMkLst>
        <pc:docMk/>
      </pc:docMkLst>
      <pc:sldChg chg="addCm">
        <pc:chgData name="Barbone, Lucia" userId="S::lucia.barbone@ons.gov.uk::c53acd18-897d-466a-baee-88da1e3cec9e" providerId="AD" clId="Web-{9478B79F-B08C-B000-F158-D7341CC1B7F8}" dt="2021-03-24T17:54:33.344" v="2"/>
        <pc:sldMkLst>
          <pc:docMk/>
          <pc:sldMk cId="0" sldId="256"/>
        </pc:sldMkLst>
      </pc:sldChg>
      <pc:sldChg chg="addCm">
        <pc:chgData name="Barbone, Lucia" userId="S::lucia.barbone@ons.gov.uk::c53acd18-897d-466a-baee-88da1e3cec9e" providerId="AD" clId="Web-{9478B79F-B08C-B000-F158-D7341CC1B7F8}" dt="2021-03-24T17:53:18.748" v="0"/>
        <pc:sldMkLst>
          <pc:docMk/>
          <pc:sldMk cId="3384942921" sldId="312"/>
        </pc:sldMkLst>
      </pc:sldChg>
      <pc:sldChg chg="addCm">
        <pc:chgData name="Barbone, Lucia" userId="S::lucia.barbone@ons.gov.uk::c53acd18-897d-466a-baee-88da1e3cec9e" providerId="AD" clId="Web-{9478B79F-B08C-B000-F158-D7341CC1B7F8}" dt="2021-03-24T17:54:15.390" v="1"/>
        <pc:sldMkLst>
          <pc:docMk/>
          <pc:sldMk cId="569014270" sldId="314"/>
        </pc:sldMkLst>
      </pc:sldChg>
    </pc:docChg>
  </pc:docChgLst>
  <pc:docChgLst>
    <pc:chgData name="Barbone, Lucia" userId="c53acd18-897d-466a-baee-88da1e3cec9e" providerId="ADAL" clId="{6E97900F-608D-4B3A-A3BB-AF06266E75BB}"/>
    <pc:docChg chg="undo custSel addSld delSld modSld">
      <pc:chgData name="Barbone, Lucia" userId="c53acd18-897d-466a-baee-88da1e3cec9e" providerId="ADAL" clId="{6E97900F-608D-4B3A-A3BB-AF06266E75BB}" dt="2021-05-27T16:00:12.301" v="1311" actId="962"/>
      <pc:docMkLst>
        <pc:docMk/>
      </pc:docMkLst>
      <pc:sldChg chg="modSp mod">
        <pc:chgData name="Barbone, Lucia" userId="c53acd18-897d-466a-baee-88da1e3cec9e" providerId="ADAL" clId="{6E97900F-608D-4B3A-A3BB-AF06266E75BB}" dt="2021-05-27T15:29:27.853" v="14" actId="20577"/>
        <pc:sldMkLst>
          <pc:docMk/>
          <pc:sldMk cId="0" sldId="256"/>
        </pc:sldMkLst>
        <pc:spChg chg="mod">
          <ac:chgData name="Barbone, Lucia" userId="c53acd18-897d-466a-baee-88da1e3cec9e" providerId="ADAL" clId="{6E97900F-608D-4B3A-A3BB-AF06266E75BB}" dt="2021-05-27T15:29:22.540" v="12" actId="20577"/>
          <ac:spMkLst>
            <pc:docMk/>
            <pc:sldMk cId="0" sldId="256"/>
            <ac:spMk id="2" creationId="{586BEFAE-91F3-4208-ABE7-49B0B018AA54}"/>
          </ac:spMkLst>
        </pc:spChg>
        <pc:spChg chg="mod">
          <ac:chgData name="Barbone, Lucia" userId="c53acd18-897d-466a-baee-88da1e3cec9e" providerId="ADAL" clId="{6E97900F-608D-4B3A-A3BB-AF06266E75BB}" dt="2021-05-27T15:29:27.853" v="14" actId="20577"/>
          <ac:spMkLst>
            <pc:docMk/>
            <pc:sldMk cId="0" sldId="256"/>
            <ac:spMk id="11" creationId="{3470B88C-4FA0-486E-B58A-B030100F2DBC}"/>
          </ac:spMkLst>
        </pc:spChg>
      </pc:sldChg>
      <pc:sldChg chg="addSp modSp add mod">
        <pc:chgData name="Barbone, Lucia" userId="c53acd18-897d-466a-baee-88da1e3cec9e" providerId="ADAL" clId="{6E97900F-608D-4B3A-A3BB-AF06266E75BB}" dt="2021-05-27T15:40:03.465" v="133" actId="1076"/>
        <pc:sldMkLst>
          <pc:docMk/>
          <pc:sldMk cId="362194158" sldId="283"/>
        </pc:sldMkLst>
        <pc:spChg chg="mod">
          <ac:chgData name="Barbone, Lucia" userId="c53acd18-897d-466a-baee-88da1e3cec9e" providerId="ADAL" clId="{6E97900F-608D-4B3A-A3BB-AF06266E75BB}" dt="2021-05-27T15:40:00.640" v="132" actId="20577"/>
          <ac:spMkLst>
            <pc:docMk/>
            <pc:sldMk cId="362194158" sldId="283"/>
            <ac:spMk id="3" creationId="{DE1477AA-ACB2-49C1-AB3D-9EB196784961}"/>
          </ac:spMkLst>
        </pc:spChg>
        <pc:picChg chg="add mod">
          <ac:chgData name="Barbone, Lucia" userId="c53acd18-897d-466a-baee-88da1e3cec9e" providerId="ADAL" clId="{6E97900F-608D-4B3A-A3BB-AF06266E75BB}" dt="2021-05-27T15:40:03.465" v="133" actId="1076"/>
          <ac:picMkLst>
            <pc:docMk/>
            <pc:sldMk cId="362194158" sldId="283"/>
            <ac:picMk id="1026" creationId="{9159CACD-61B6-4341-ABC0-28558561007F}"/>
          </ac:picMkLst>
        </pc:picChg>
      </pc:sldChg>
      <pc:sldChg chg="modSp mod">
        <pc:chgData name="Barbone, Lucia" userId="c53acd18-897d-466a-baee-88da1e3cec9e" providerId="ADAL" clId="{6E97900F-608D-4B3A-A3BB-AF06266E75BB}" dt="2021-05-27T15:42:50.589" v="181" actId="20577"/>
        <pc:sldMkLst>
          <pc:docMk/>
          <pc:sldMk cId="257072007" sldId="303"/>
        </pc:sldMkLst>
        <pc:spChg chg="mod">
          <ac:chgData name="Barbone, Lucia" userId="c53acd18-897d-466a-baee-88da1e3cec9e" providerId="ADAL" clId="{6E97900F-608D-4B3A-A3BB-AF06266E75BB}" dt="2021-05-27T15:42:50.589" v="181" actId="20577"/>
          <ac:spMkLst>
            <pc:docMk/>
            <pc:sldMk cId="257072007" sldId="303"/>
            <ac:spMk id="3" creationId="{CC3910DE-6A8A-4F88-A7A7-A0527B7E7DDD}"/>
          </ac:spMkLst>
        </pc:spChg>
      </pc:sldChg>
      <pc:sldChg chg="delCm">
        <pc:chgData name="Barbone, Lucia" userId="c53acd18-897d-466a-baee-88da1e3cec9e" providerId="ADAL" clId="{6E97900F-608D-4B3A-A3BB-AF06266E75BB}" dt="2021-05-27T15:41:39.717" v="136" actId="1592"/>
        <pc:sldMkLst>
          <pc:docMk/>
          <pc:sldMk cId="2056634018" sldId="309"/>
        </pc:sldMkLst>
      </pc:sldChg>
      <pc:sldChg chg="delCm modCm">
        <pc:chgData name="Barbone, Lucia" userId="c53acd18-897d-466a-baee-88da1e3cec9e" providerId="ADAL" clId="{6E97900F-608D-4B3A-A3BB-AF06266E75BB}" dt="2021-05-27T15:41:27.830" v="135" actId="1592"/>
        <pc:sldMkLst>
          <pc:docMk/>
          <pc:sldMk cId="3384942921" sldId="312"/>
        </pc:sldMkLst>
      </pc:sldChg>
      <pc:sldChg chg="delCm">
        <pc:chgData name="Barbone, Lucia" userId="c53acd18-897d-466a-baee-88da1e3cec9e" providerId="ADAL" clId="{6E97900F-608D-4B3A-A3BB-AF06266E75BB}" dt="2021-05-27T15:42:22.985" v="137" actId="1592"/>
        <pc:sldMkLst>
          <pc:docMk/>
          <pc:sldMk cId="569014270" sldId="314"/>
        </pc:sldMkLst>
      </pc:sldChg>
      <pc:sldChg chg="new del">
        <pc:chgData name="Barbone, Lucia" userId="c53acd18-897d-466a-baee-88da1e3cec9e" providerId="ADAL" clId="{6E97900F-608D-4B3A-A3BB-AF06266E75BB}" dt="2021-05-27T15:32:32.411" v="17" actId="2696"/>
        <pc:sldMkLst>
          <pc:docMk/>
          <pc:sldMk cId="2109130372" sldId="330"/>
        </pc:sldMkLst>
      </pc:sldChg>
      <pc:sldChg chg="addSp delSp modSp add mod">
        <pc:chgData name="Barbone, Lucia" userId="c53acd18-897d-466a-baee-88da1e3cec9e" providerId="ADAL" clId="{6E97900F-608D-4B3A-A3BB-AF06266E75BB}" dt="2021-05-27T16:00:12.301" v="1311" actId="962"/>
        <pc:sldMkLst>
          <pc:docMk/>
          <pc:sldMk cId="3580131167" sldId="330"/>
        </pc:sldMkLst>
        <pc:spChg chg="mod">
          <ac:chgData name="Barbone, Lucia" userId="c53acd18-897d-466a-baee-88da1e3cec9e" providerId="ADAL" clId="{6E97900F-608D-4B3A-A3BB-AF06266E75BB}" dt="2021-05-27T15:43:39.101" v="223" actId="20577"/>
          <ac:spMkLst>
            <pc:docMk/>
            <pc:sldMk cId="3580131167" sldId="330"/>
            <ac:spMk id="2" creationId="{00000000-0000-0000-0000-000000000000}"/>
          </ac:spMkLst>
        </pc:spChg>
        <pc:spChg chg="del mod">
          <ac:chgData name="Barbone, Lucia" userId="c53acd18-897d-466a-baee-88da1e3cec9e" providerId="ADAL" clId="{6E97900F-608D-4B3A-A3BB-AF06266E75BB}" dt="2021-05-27T15:48:00.925" v="225" actId="478"/>
          <ac:spMkLst>
            <pc:docMk/>
            <pc:sldMk cId="3580131167" sldId="330"/>
            <ac:spMk id="5" creationId="{B0F85B30-999C-4160-8EE0-D72F99D20DFF}"/>
          </ac:spMkLst>
        </pc:spChg>
        <pc:spChg chg="add mod">
          <ac:chgData name="Barbone, Lucia" userId="c53acd18-897d-466a-baee-88da1e3cec9e" providerId="ADAL" clId="{6E97900F-608D-4B3A-A3BB-AF06266E75BB}" dt="2021-05-27T15:58:53.176" v="883" actId="1076"/>
          <ac:spMkLst>
            <pc:docMk/>
            <pc:sldMk cId="3580131167" sldId="330"/>
            <ac:spMk id="6" creationId="{33C8B557-39CC-4373-A4DE-6FAC94FF8C69}"/>
          </ac:spMkLst>
        </pc:spChg>
        <pc:picChg chg="add mod">
          <ac:chgData name="Barbone, Lucia" userId="c53acd18-897d-466a-baee-88da1e3cec9e" providerId="ADAL" clId="{6E97900F-608D-4B3A-A3BB-AF06266E75BB}" dt="2021-05-27T16:00:12.301" v="1311" actId="962"/>
          <ac:picMkLst>
            <pc:docMk/>
            <pc:sldMk cId="3580131167" sldId="330"/>
            <ac:picMk id="2050" creationId="{5ADD2134-F4B1-460E-99D4-95FCAC146791}"/>
          </ac:picMkLst>
        </pc:picChg>
      </pc:sldChg>
    </pc:docChg>
  </pc:docChgLst>
  <pc:docChgLst>
    <pc:chgData name="Mawson, Natalie" userId="S::natalie.mawson@ons.gov.uk::93d338ff-02ba-4756-8b34-154bcb2ce62e" providerId="AD" clId="Web-{9C8D371A-97EE-C08B-B995-0EFF8554BF96}"/>
    <pc:docChg chg="modSld">
      <pc:chgData name="Mawson, Natalie" userId="S::natalie.mawson@ons.gov.uk::93d338ff-02ba-4756-8b34-154bcb2ce62e" providerId="AD" clId="Web-{9C8D371A-97EE-C08B-B995-0EFF8554BF96}" dt="2021-03-24T13:20:43.063" v="345" actId="20577"/>
      <pc:docMkLst>
        <pc:docMk/>
      </pc:docMkLst>
      <pc:sldChg chg="modSp">
        <pc:chgData name="Mawson, Natalie" userId="S::natalie.mawson@ons.gov.uk::93d338ff-02ba-4756-8b34-154bcb2ce62e" providerId="AD" clId="Web-{9C8D371A-97EE-C08B-B995-0EFF8554BF96}" dt="2021-03-24T13:13:44.542" v="188" actId="20577"/>
        <pc:sldMkLst>
          <pc:docMk/>
          <pc:sldMk cId="257072007" sldId="303"/>
        </pc:sldMkLst>
        <pc:spChg chg="mod">
          <ac:chgData name="Mawson, Natalie" userId="S::natalie.mawson@ons.gov.uk::93d338ff-02ba-4756-8b34-154bcb2ce62e" providerId="AD" clId="Web-{9C8D371A-97EE-C08B-B995-0EFF8554BF96}" dt="2021-03-24T13:13:44.542" v="188" actId="20577"/>
          <ac:spMkLst>
            <pc:docMk/>
            <pc:sldMk cId="257072007" sldId="303"/>
            <ac:spMk id="5" creationId="{AE21CFBA-B43D-4A81-8FE9-D620861B8E6D}"/>
          </ac:spMkLst>
        </pc:spChg>
      </pc:sldChg>
      <pc:sldChg chg="modSp">
        <pc:chgData name="Mawson, Natalie" userId="S::natalie.mawson@ons.gov.uk::93d338ff-02ba-4756-8b34-154bcb2ce62e" providerId="AD" clId="Web-{9C8D371A-97EE-C08B-B995-0EFF8554BF96}" dt="2021-03-24T13:15:33.282" v="302" actId="20577"/>
        <pc:sldMkLst>
          <pc:docMk/>
          <pc:sldMk cId="3713000083" sldId="304"/>
        </pc:sldMkLst>
        <pc:spChg chg="mod">
          <ac:chgData name="Mawson, Natalie" userId="S::natalie.mawson@ons.gov.uk::93d338ff-02ba-4756-8b34-154bcb2ce62e" providerId="AD" clId="Web-{9C8D371A-97EE-C08B-B995-0EFF8554BF96}" dt="2021-03-24T13:15:33.282" v="302" actId="20577"/>
          <ac:spMkLst>
            <pc:docMk/>
            <pc:sldMk cId="3713000083" sldId="304"/>
            <ac:spMk id="5" creationId="{A81A7373-23A3-48D6-92DE-A280E52AF6EA}"/>
          </ac:spMkLst>
        </pc:spChg>
      </pc:sldChg>
      <pc:sldChg chg="modSp addCm">
        <pc:chgData name="Mawson, Natalie" userId="S::natalie.mawson@ons.gov.uk::93d338ff-02ba-4756-8b34-154bcb2ce62e" providerId="AD" clId="Web-{9C8D371A-97EE-C08B-B995-0EFF8554BF96}" dt="2021-03-24T13:02:50.760" v="9"/>
        <pc:sldMkLst>
          <pc:docMk/>
          <pc:sldMk cId="2635099066" sldId="311"/>
        </pc:sldMkLst>
        <pc:spChg chg="mod">
          <ac:chgData name="Mawson, Natalie" userId="S::natalie.mawson@ons.gov.uk::93d338ff-02ba-4756-8b34-154bcb2ce62e" providerId="AD" clId="Web-{9C8D371A-97EE-C08B-B995-0EFF8554BF96}" dt="2021-03-24T13:02:25.150" v="8" actId="20577"/>
          <ac:spMkLst>
            <pc:docMk/>
            <pc:sldMk cId="2635099066" sldId="311"/>
            <ac:spMk id="5" creationId="{A81A7373-23A3-48D6-92DE-A280E52AF6EA}"/>
          </ac:spMkLst>
        </pc:spChg>
      </pc:sldChg>
      <pc:sldChg chg="modSp">
        <pc:chgData name="Mawson, Natalie" userId="S::natalie.mawson@ons.gov.uk::93d338ff-02ba-4756-8b34-154bcb2ce62e" providerId="AD" clId="Web-{9C8D371A-97EE-C08B-B995-0EFF8554BF96}" dt="2021-03-24T13:20:43.063" v="345" actId="20577"/>
        <pc:sldMkLst>
          <pc:docMk/>
          <pc:sldMk cId="3384942921" sldId="312"/>
        </pc:sldMkLst>
        <pc:spChg chg="mod">
          <ac:chgData name="Mawson, Natalie" userId="S::natalie.mawson@ons.gov.uk::93d338ff-02ba-4756-8b34-154bcb2ce62e" providerId="AD" clId="Web-{9C8D371A-97EE-C08B-B995-0EFF8554BF96}" dt="2021-03-24T13:20:43.063" v="345" actId="20577"/>
          <ac:spMkLst>
            <pc:docMk/>
            <pc:sldMk cId="3384942921" sldId="312"/>
            <ac:spMk id="5" creationId="{B0F85B30-999C-4160-8EE0-D72F99D20DFF}"/>
          </ac:spMkLst>
        </pc:spChg>
      </pc:sldChg>
    </pc:docChg>
  </pc:docChgLst>
  <pc:docChgLst>
    <pc:chgData name="Thompson, Matt" userId="6268d878-8990-4e06-97c0-537a781a57e1" providerId="ADAL" clId="{10D6951D-DC98-4E1A-8C57-A23E7EA1A0EF}"/>
    <pc:docChg chg="modSld">
      <pc:chgData name="Thompson, Matt" userId="6268d878-8990-4e06-97c0-537a781a57e1" providerId="ADAL" clId="{10D6951D-DC98-4E1A-8C57-A23E7EA1A0EF}" dt="2021-06-07T11:21:14.161" v="2" actId="167"/>
      <pc:docMkLst>
        <pc:docMk/>
      </pc:docMkLst>
      <pc:sldChg chg="modSp">
        <pc:chgData name="Thompson, Matt" userId="6268d878-8990-4e06-97c0-537a781a57e1" providerId="ADAL" clId="{10D6951D-DC98-4E1A-8C57-A23E7EA1A0EF}" dt="2021-06-07T11:21:14.161" v="2" actId="167"/>
        <pc:sldMkLst>
          <pc:docMk/>
          <pc:sldMk cId="4180074876" sldId="327"/>
        </pc:sldMkLst>
        <pc:picChg chg="mod">
          <ac:chgData name="Thompson, Matt" userId="6268d878-8990-4e06-97c0-537a781a57e1" providerId="ADAL" clId="{10D6951D-DC98-4E1A-8C57-A23E7EA1A0EF}" dt="2021-06-07T11:21:14.161" v="2" actId="167"/>
          <ac:picMkLst>
            <pc:docMk/>
            <pc:sldMk cId="4180074876" sldId="327"/>
            <ac:picMk id="5" creationId="{C9884C9E-C20A-44C4-A8FE-7667727B5AA5}"/>
          </ac:picMkLst>
        </pc:picChg>
      </pc:sldChg>
    </pc:docChg>
  </pc:docChgLst>
  <pc:docChgLst>
    <pc:chgData name="Kurimbokus, Nazma" userId="S::nazma.kurimbokus@ons.gov.uk::3ccfd02c-d3ca-4924-b95a-be0b735f49e6" providerId="AD" clId="Web-{D02CCC60-6826-8CA7-C5F9-2AD5FAC3E79F}"/>
    <pc:docChg chg="addSld modSld">
      <pc:chgData name="Kurimbokus, Nazma" userId="S::nazma.kurimbokus@ons.gov.uk::3ccfd02c-d3ca-4924-b95a-be0b735f49e6" providerId="AD" clId="Web-{D02CCC60-6826-8CA7-C5F9-2AD5FAC3E79F}" dt="2021-03-23T09:31:53.185" v="284" actId="20577"/>
      <pc:docMkLst>
        <pc:docMk/>
      </pc:docMkLst>
      <pc:sldChg chg="delSp modSp">
        <pc:chgData name="Kurimbokus, Nazma" userId="S::nazma.kurimbokus@ons.gov.uk::3ccfd02c-d3ca-4924-b95a-be0b735f49e6" providerId="AD" clId="Web-{D02CCC60-6826-8CA7-C5F9-2AD5FAC3E79F}" dt="2021-03-23T09:31:53.185" v="284" actId="20577"/>
        <pc:sldMkLst>
          <pc:docMk/>
          <pc:sldMk cId="870014870" sldId="308"/>
        </pc:sldMkLst>
        <pc:spChg chg="del mod">
          <ac:chgData name="Kurimbokus, Nazma" userId="S::nazma.kurimbokus@ons.gov.uk::3ccfd02c-d3ca-4924-b95a-be0b735f49e6" providerId="AD" clId="Web-{D02CCC60-6826-8CA7-C5F9-2AD5FAC3E79F}" dt="2021-03-23T09:25:56.803" v="277"/>
          <ac:spMkLst>
            <pc:docMk/>
            <pc:sldMk cId="870014870" sldId="308"/>
            <ac:spMk id="3" creationId="{10467C28-A5CA-4522-8549-E77A136E9EA8}"/>
          </ac:spMkLst>
        </pc:spChg>
        <pc:spChg chg="mod">
          <ac:chgData name="Kurimbokus, Nazma" userId="S::nazma.kurimbokus@ons.gov.uk::3ccfd02c-d3ca-4924-b95a-be0b735f49e6" providerId="AD" clId="Web-{D02CCC60-6826-8CA7-C5F9-2AD5FAC3E79F}" dt="2021-03-23T09:31:53.185" v="284" actId="20577"/>
          <ac:spMkLst>
            <pc:docMk/>
            <pc:sldMk cId="870014870" sldId="308"/>
            <ac:spMk id="5" creationId="{B0F85B30-999C-4160-8EE0-D72F99D20DFF}"/>
          </ac:spMkLst>
        </pc:spChg>
      </pc:sldChg>
      <pc:sldChg chg="modSp add replId">
        <pc:chgData name="Kurimbokus, Nazma" userId="S::nazma.kurimbokus@ons.gov.uk::3ccfd02c-d3ca-4924-b95a-be0b735f49e6" providerId="AD" clId="Web-{D02CCC60-6826-8CA7-C5F9-2AD5FAC3E79F}" dt="2021-03-23T09:06:51.594" v="109" actId="20577"/>
        <pc:sldMkLst>
          <pc:docMk/>
          <pc:sldMk cId="3384942921" sldId="312"/>
        </pc:sldMkLst>
        <pc:spChg chg="mod">
          <ac:chgData name="Kurimbokus, Nazma" userId="S::nazma.kurimbokus@ons.gov.uk::3ccfd02c-d3ca-4924-b95a-be0b735f49e6" providerId="AD" clId="Web-{D02CCC60-6826-8CA7-C5F9-2AD5FAC3E79F}" dt="2021-03-23T09:06:51.594" v="109" actId="20577"/>
          <ac:spMkLst>
            <pc:docMk/>
            <pc:sldMk cId="3384942921" sldId="312"/>
            <ac:spMk id="5" creationId="{B0F85B30-999C-4160-8EE0-D72F99D20DFF}"/>
          </ac:spMkLst>
        </pc:spChg>
      </pc:sldChg>
    </pc:docChg>
  </pc:docChgLst>
  <pc:docChgLst>
    <pc:chgData name="Barbone, Lucia" userId="S::lucia.barbone@ons.gov.uk::c53acd18-897d-466a-baee-88da1e3cec9e" providerId="AD" clId="Web-{3E3F1006-7BC6-02BD-4D9F-A0DA0320015E}"/>
    <pc:docChg chg="">
      <pc:chgData name="Barbone, Lucia" userId="S::lucia.barbone@ons.gov.uk::c53acd18-897d-466a-baee-88da1e3cec9e" providerId="AD" clId="Web-{3E3F1006-7BC6-02BD-4D9F-A0DA0320015E}" dt="2021-05-17T13:21:25.342" v="4"/>
      <pc:docMkLst>
        <pc:docMk/>
      </pc:docMkLst>
      <pc:sldChg chg="delCm">
        <pc:chgData name="Barbone, Lucia" userId="S::lucia.barbone@ons.gov.uk::c53acd18-897d-466a-baee-88da1e3cec9e" providerId="AD" clId="Web-{3E3F1006-7BC6-02BD-4D9F-A0DA0320015E}" dt="2021-05-17T13:21:25.342" v="4"/>
        <pc:sldMkLst>
          <pc:docMk/>
          <pc:sldMk cId="0" sldId="256"/>
        </pc:sldMkLst>
      </pc:sldChg>
      <pc:sldChg chg="delCm">
        <pc:chgData name="Barbone, Lucia" userId="S::lucia.barbone@ons.gov.uk::c53acd18-897d-466a-baee-88da1e3cec9e" providerId="AD" clId="Web-{3E3F1006-7BC6-02BD-4D9F-A0DA0320015E}" dt="2021-05-17T13:20:36.966" v="3"/>
        <pc:sldMkLst>
          <pc:docMk/>
          <pc:sldMk cId="1272570273" sldId="305"/>
        </pc:sldMkLst>
      </pc:sldChg>
      <pc:sldChg chg="delCm">
        <pc:chgData name="Barbone, Lucia" userId="S::lucia.barbone@ons.gov.uk::c53acd18-897d-466a-baee-88da1e3cec9e" providerId="AD" clId="Web-{3E3F1006-7BC6-02BD-4D9F-A0DA0320015E}" dt="2021-05-17T13:20:19.466" v="1"/>
        <pc:sldMkLst>
          <pc:docMk/>
          <pc:sldMk cId="870014870" sldId="308"/>
        </pc:sldMkLst>
      </pc:sldChg>
    </pc:docChg>
  </pc:docChgLst>
  <pc:docChgLst>
    <pc:chgData name="Strickland, Rebecca" userId="f968c704-4bad-411e-ac28-b678cc982712" providerId="ADAL" clId="{A0DAFD9D-8656-46E5-9CAE-54925FB0BAA5}"/>
    <pc:docChg chg="undo custSel addSld delSld modSld sldOrd">
      <pc:chgData name="Strickland, Rebecca" userId="f968c704-4bad-411e-ac28-b678cc982712" providerId="ADAL" clId="{A0DAFD9D-8656-46E5-9CAE-54925FB0BAA5}" dt="2021-06-29T16:11:36.622" v="551" actId="14100"/>
      <pc:docMkLst>
        <pc:docMk/>
      </pc:docMkLst>
      <pc:sldChg chg="modSp mod">
        <pc:chgData name="Strickland, Rebecca" userId="f968c704-4bad-411e-ac28-b678cc982712" providerId="ADAL" clId="{A0DAFD9D-8656-46E5-9CAE-54925FB0BAA5}" dt="2021-06-29T16:11:07.087" v="550" actId="20577"/>
        <pc:sldMkLst>
          <pc:docMk/>
          <pc:sldMk cId="0" sldId="256"/>
        </pc:sldMkLst>
        <pc:spChg chg="mod">
          <ac:chgData name="Strickland, Rebecca" userId="f968c704-4bad-411e-ac28-b678cc982712" providerId="ADAL" clId="{A0DAFD9D-8656-46E5-9CAE-54925FB0BAA5}" dt="2021-06-29T16:11:07.087" v="550" actId="20577"/>
          <ac:spMkLst>
            <pc:docMk/>
            <pc:sldMk cId="0" sldId="256"/>
            <ac:spMk id="2" creationId="{586BEFAE-91F3-4208-ABE7-49B0B018AA54}"/>
          </ac:spMkLst>
        </pc:spChg>
      </pc:sldChg>
      <pc:sldChg chg="modSp mod">
        <pc:chgData name="Strickland, Rebecca" userId="f968c704-4bad-411e-ac28-b678cc982712" providerId="ADAL" clId="{A0DAFD9D-8656-46E5-9CAE-54925FB0BAA5}" dt="2021-06-29T16:10:39.136" v="531" actId="20577"/>
        <pc:sldMkLst>
          <pc:docMk/>
          <pc:sldMk cId="362194158" sldId="283"/>
        </pc:sldMkLst>
        <pc:spChg chg="mod">
          <ac:chgData name="Strickland, Rebecca" userId="f968c704-4bad-411e-ac28-b678cc982712" providerId="ADAL" clId="{A0DAFD9D-8656-46E5-9CAE-54925FB0BAA5}" dt="2021-06-29T16:10:39.136" v="531" actId="20577"/>
          <ac:spMkLst>
            <pc:docMk/>
            <pc:sldMk cId="362194158" sldId="283"/>
            <ac:spMk id="3" creationId="{DE1477AA-ACB2-49C1-AB3D-9EB196784961}"/>
          </ac:spMkLst>
        </pc:spChg>
      </pc:sldChg>
      <pc:sldChg chg="modSp mod">
        <pc:chgData name="Strickland, Rebecca" userId="f968c704-4bad-411e-ac28-b678cc982712" providerId="ADAL" clId="{A0DAFD9D-8656-46E5-9CAE-54925FB0BAA5}" dt="2021-06-29T15:50:01.178" v="25" actId="403"/>
        <pc:sldMkLst>
          <pc:docMk/>
          <pc:sldMk cId="3713000083" sldId="304"/>
        </pc:sldMkLst>
        <pc:spChg chg="mod">
          <ac:chgData name="Strickland, Rebecca" userId="f968c704-4bad-411e-ac28-b678cc982712" providerId="ADAL" clId="{A0DAFD9D-8656-46E5-9CAE-54925FB0BAA5}" dt="2021-06-29T15:50:01.178" v="25" actId="403"/>
          <ac:spMkLst>
            <pc:docMk/>
            <pc:sldMk cId="3713000083" sldId="304"/>
            <ac:spMk id="5" creationId="{A81A7373-23A3-48D6-92DE-A280E52AF6EA}"/>
          </ac:spMkLst>
        </pc:spChg>
      </pc:sldChg>
      <pc:sldChg chg="ord">
        <pc:chgData name="Strickland, Rebecca" userId="f968c704-4bad-411e-ac28-b678cc982712" providerId="ADAL" clId="{A0DAFD9D-8656-46E5-9CAE-54925FB0BAA5}" dt="2021-06-29T15:51:21.627" v="30"/>
        <pc:sldMkLst>
          <pc:docMk/>
          <pc:sldMk cId="1272570273" sldId="305"/>
        </pc:sldMkLst>
      </pc:sldChg>
      <pc:sldChg chg="del ord">
        <pc:chgData name="Strickland, Rebecca" userId="f968c704-4bad-411e-ac28-b678cc982712" providerId="ADAL" clId="{A0DAFD9D-8656-46E5-9CAE-54925FB0BAA5}" dt="2021-06-29T15:51:28.453" v="31" actId="47"/>
        <pc:sldMkLst>
          <pc:docMk/>
          <pc:sldMk cId="3483467316" sldId="307"/>
        </pc:sldMkLst>
      </pc:sldChg>
      <pc:sldChg chg="del ord">
        <pc:chgData name="Strickland, Rebecca" userId="f968c704-4bad-411e-ac28-b678cc982712" providerId="ADAL" clId="{A0DAFD9D-8656-46E5-9CAE-54925FB0BAA5}" dt="2021-06-29T15:51:31.790" v="32" actId="47"/>
        <pc:sldMkLst>
          <pc:docMk/>
          <pc:sldMk cId="1611980866" sldId="310"/>
        </pc:sldMkLst>
      </pc:sldChg>
      <pc:sldChg chg="addSp delSp modSp mod">
        <pc:chgData name="Strickland, Rebecca" userId="f968c704-4bad-411e-ac28-b678cc982712" providerId="ADAL" clId="{A0DAFD9D-8656-46E5-9CAE-54925FB0BAA5}" dt="2021-06-29T16:08:21.552" v="420" actId="12"/>
        <pc:sldMkLst>
          <pc:docMk/>
          <pc:sldMk cId="2635099066" sldId="311"/>
        </pc:sldMkLst>
        <pc:spChg chg="mod">
          <ac:chgData name="Strickland, Rebecca" userId="f968c704-4bad-411e-ac28-b678cc982712" providerId="ADAL" clId="{A0DAFD9D-8656-46E5-9CAE-54925FB0BAA5}" dt="2021-06-29T15:57:47.175" v="107" actId="207"/>
          <ac:spMkLst>
            <pc:docMk/>
            <pc:sldMk cId="2635099066" sldId="311"/>
            <ac:spMk id="2" creationId="{00000000-0000-0000-0000-000000000000}"/>
          </ac:spMkLst>
        </pc:spChg>
        <pc:spChg chg="add del mod">
          <ac:chgData name="Strickland, Rebecca" userId="f968c704-4bad-411e-ac28-b678cc982712" providerId="ADAL" clId="{A0DAFD9D-8656-46E5-9CAE-54925FB0BAA5}" dt="2021-06-29T15:57:31.698" v="103" actId="478"/>
          <ac:spMkLst>
            <pc:docMk/>
            <pc:sldMk cId="2635099066" sldId="311"/>
            <ac:spMk id="3" creationId="{959CC62E-A880-4A71-870F-562A2DA51781}"/>
          </ac:spMkLst>
        </pc:spChg>
        <pc:spChg chg="mod">
          <ac:chgData name="Strickland, Rebecca" userId="f968c704-4bad-411e-ac28-b678cc982712" providerId="ADAL" clId="{A0DAFD9D-8656-46E5-9CAE-54925FB0BAA5}" dt="2021-06-29T15:57:24.788" v="101"/>
          <ac:spMkLst>
            <pc:docMk/>
            <pc:sldMk cId="2635099066" sldId="311"/>
            <ac:spMk id="4" creationId="{825ACA49-938E-4B12-8B79-B87E2F4B4F67}"/>
          </ac:spMkLst>
        </pc:spChg>
        <pc:spChg chg="mod">
          <ac:chgData name="Strickland, Rebecca" userId="f968c704-4bad-411e-ac28-b678cc982712" providerId="ADAL" clId="{A0DAFD9D-8656-46E5-9CAE-54925FB0BAA5}" dt="2021-06-29T16:08:21.552" v="420" actId="12"/>
          <ac:spMkLst>
            <pc:docMk/>
            <pc:sldMk cId="2635099066" sldId="311"/>
            <ac:spMk id="5" creationId="{A81A7373-23A3-48D6-92DE-A280E52AF6EA}"/>
          </ac:spMkLst>
        </pc:spChg>
      </pc:sldChg>
      <pc:sldChg chg="modSp mod ord">
        <pc:chgData name="Strickland, Rebecca" userId="f968c704-4bad-411e-ac28-b678cc982712" providerId="ADAL" clId="{A0DAFD9D-8656-46E5-9CAE-54925FB0BAA5}" dt="2021-06-29T16:11:36.622" v="551" actId="14100"/>
        <pc:sldMkLst>
          <pc:docMk/>
          <pc:sldMk cId="4249861353" sldId="315"/>
        </pc:sldMkLst>
        <pc:spChg chg="mod">
          <ac:chgData name="Strickland, Rebecca" userId="f968c704-4bad-411e-ac28-b678cc982712" providerId="ADAL" clId="{A0DAFD9D-8656-46E5-9CAE-54925FB0BAA5}" dt="2021-06-29T16:11:36.622" v="551" actId="14100"/>
          <ac:spMkLst>
            <pc:docMk/>
            <pc:sldMk cId="4249861353" sldId="315"/>
            <ac:spMk id="6" creationId="{C3D36B83-90B5-4ACE-A1B2-69FA8A3FA306}"/>
          </ac:spMkLst>
        </pc:spChg>
      </pc:sldChg>
      <pc:sldChg chg="modSp mod">
        <pc:chgData name="Strickland, Rebecca" userId="f968c704-4bad-411e-ac28-b678cc982712" providerId="ADAL" clId="{A0DAFD9D-8656-46E5-9CAE-54925FB0BAA5}" dt="2021-06-29T15:53:53.146" v="73"/>
        <pc:sldMkLst>
          <pc:docMk/>
          <pc:sldMk cId="1890748872" sldId="319"/>
        </pc:sldMkLst>
        <pc:spChg chg="mod">
          <ac:chgData name="Strickland, Rebecca" userId="f968c704-4bad-411e-ac28-b678cc982712" providerId="ADAL" clId="{A0DAFD9D-8656-46E5-9CAE-54925FB0BAA5}" dt="2021-06-29T15:53:53.146" v="73"/>
          <ac:spMkLst>
            <pc:docMk/>
            <pc:sldMk cId="1890748872" sldId="319"/>
            <ac:spMk id="4" creationId="{D815D16A-D740-41C8-AD41-2134A8BE0C82}"/>
          </ac:spMkLst>
        </pc:spChg>
        <pc:spChg chg="mod">
          <ac:chgData name="Strickland, Rebecca" userId="f968c704-4bad-411e-ac28-b678cc982712" providerId="ADAL" clId="{A0DAFD9D-8656-46E5-9CAE-54925FB0BAA5}" dt="2021-06-29T15:53:53.146" v="73"/>
          <ac:spMkLst>
            <pc:docMk/>
            <pc:sldMk cId="1890748872" sldId="319"/>
            <ac:spMk id="5" creationId="{075B4D34-C17E-43AF-B606-A8DD55E27A9E}"/>
          </ac:spMkLst>
        </pc:spChg>
        <pc:spChg chg="mod">
          <ac:chgData name="Strickland, Rebecca" userId="f968c704-4bad-411e-ac28-b678cc982712" providerId="ADAL" clId="{A0DAFD9D-8656-46E5-9CAE-54925FB0BAA5}" dt="2021-06-29T15:53:53.146" v="73"/>
          <ac:spMkLst>
            <pc:docMk/>
            <pc:sldMk cId="1890748872" sldId="319"/>
            <ac:spMk id="6" creationId="{E0805306-5476-4221-88FD-7969E4A0A5B4}"/>
          </ac:spMkLst>
        </pc:spChg>
      </pc:sldChg>
      <pc:sldChg chg="modSp mod">
        <pc:chgData name="Strickland, Rebecca" userId="f968c704-4bad-411e-ac28-b678cc982712" providerId="ADAL" clId="{A0DAFD9D-8656-46E5-9CAE-54925FB0BAA5}" dt="2021-06-29T15:52:11.409" v="47" actId="20577"/>
        <pc:sldMkLst>
          <pc:docMk/>
          <pc:sldMk cId="2251917689" sldId="320"/>
        </pc:sldMkLst>
        <pc:spChg chg="mod">
          <ac:chgData name="Strickland, Rebecca" userId="f968c704-4bad-411e-ac28-b678cc982712" providerId="ADAL" clId="{A0DAFD9D-8656-46E5-9CAE-54925FB0BAA5}" dt="2021-06-29T15:52:11.409" v="47" actId="20577"/>
          <ac:spMkLst>
            <pc:docMk/>
            <pc:sldMk cId="2251917689" sldId="320"/>
            <ac:spMk id="5" creationId="{AE21CFBA-B43D-4A81-8FE9-D620861B8E6D}"/>
          </ac:spMkLst>
        </pc:spChg>
      </pc:sldChg>
      <pc:sldChg chg="modSp mod ord">
        <pc:chgData name="Strickland, Rebecca" userId="f968c704-4bad-411e-ac28-b678cc982712" providerId="ADAL" clId="{A0DAFD9D-8656-46E5-9CAE-54925FB0BAA5}" dt="2021-06-29T15:51:39.615" v="42" actId="20577"/>
        <pc:sldMkLst>
          <pc:docMk/>
          <pc:sldMk cId="1291916334" sldId="325"/>
        </pc:sldMkLst>
        <pc:spChg chg="mod">
          <ac:chgData name="Strickland, Rebecca" userId="f968c704-4bad-411e-ac28-b678cc982712" providerId="ADAL" clId="{A0DAFD9D-8656-46E5-9CAE-54925FB0BAA5}" dt="2021-06-29T15:51:39.615" v="42" actId="20577"/>
          <ac:spMkLst>
            <pc:docMk/>
            <pc:sldMk cId="1291916334" sldId="325"/>
            <ac:spMk id="2" creationId="{00000000-0000-0000-0000-000000000000}"/>
          </ac:spMkLst>
        </pc:spChg>
        <pc:spChg chg="mod">
          <ac:chgData name="Strickland, Rebecca" userId="f968c704-4bad-411e-ac28-b678cc982712" providerId="ADAL" clId="{A0DAFD9D-8656-46E5-9CAE-54925FB0BAA5}" dt="2021-06-29T15:49:28.792" v="19" actId="1036"/>
          <ac:spMkLst>
            <pc:docMk/>
            <pc:sldMk cId="1291916334" sldId="325"/>
            <ac:spMk id="3" creationId="{46F7F37B-D3C8-47BF-9494-0351A2E7CC5C}"/>
          </ac:spMkLst>
        </pc:spChg>
      </pc:sldChg>
      <pc:sldChg chg="modSp mod">
        <pc:chgData name="Strickland, Rebecca" userId="f968c704-4bad-411e-ac28-b678cc982712" providerId="ADAL" clId="{A0DAFD9D-8656-46E5-9CAE-54925FB0BAA5}" dt="2021-06-29T15:50:09.191" v="26" actId="403"/>
        <pc:sldMkLst>
          <pc:docMk/>
          <pc:sldMk cId="3343711272" sldId="328"/>
        </pc:sldMkLst>
        <pc:spChg chg="mod">
          <ac:chgData name="Strickland, Rebecca" userId="f968c704-4bad-411e-ac28-b678cc982712" providerId="ADAL" clId="{A0DAFD9D-8656-46E5-9CAE-54925FB0BAA5}" dt="2021-06-29T15:50:09.191" v="26" actId="403"/>
          <ac:spMkLst>
            <pc:docMk/>
            <pc:sldMk cId="3343711272" sldId="328"/>
            <ac:spMk id="5" creationId="{A81A7373-23A3-48D6-92DE-A280E52AF6EA}"/>
          </ac:spMkLst>
        </pc:spChg>
      </pc:sldChg>
      <pc:sldChg chg="modSp mod">
        <pc:chgData name="Strickland, Rebecca" userId="f968c704-4bad-411e-ac28-b678cc982712" providerId="ADAL" clId="{A0DAFD9D-8656-46E5-9CAE-54925FB0BAA5}" dt="2021-06-29T15:53:43.944" v="69" actId="27636"/>
        <pc:sldMkLst>
          <pc:docMk/>
          <pc:sldMk cId="585735571" sldId="329"/>
        </pc:sldMkLst>
        <pc:spChg chg="mod">
          <ac:chgData name="Strickland, Rebecca" userId="f968c704-4bad-411e-ac28-b678cc982712" providerId="ADAL" clId="{A0DAFD9D-8656-46E5-9CAE-54925FB0BAA5}" dt="2021-06-29T15:53:43.833" v="68"/>
          <ac:spMkLst>
            <pc:docMk/>
            <pc:sldMk cId="585735571" sldId="329"/>
            <ac:spMk id="2" creationId="{97897F6A-32AD-4890-96A6-3806EA826EDA}"/>
          </ac:spMkLst>
        </pc:spChg>
        <pc:spChg chg="mod">
          <ac:chgData name="Strickland, Rebecca" userId="f968c704-4bad-411e-ac28-b678cc982712" providerId="ADAL" clId="{A0DAFD9D-8656-46E5-9CAE-54925FB0BAA5}" dt="2021-06-29T15:53:43.944" v="69" actId="27636"/>
          <ac:spMkLst>
            <pc:docMk/>
            <pc:sldMk cId="585735571" sldId="329"/>
            <ac:spMk id="3" creationId="{F40E65F2-AA80-44CB-87E9-6CCA8930051B}"/>
          </ac:spMkLst>
        </pc:spChg>
        <pc:spChg chg="mod">
          <ac:chgData name="Strickland, Rebecca" userId="f968c704-4bad-411e-ac28-b678cc982712" providerId="ADAL" clId="{A0DAFD9D-8656-46E5-9CAE-54925FB0BAA5}" dt="2021-06-29T15:53:43.833" v="68"/>
          <ac:spMkLst>
            <pc:docMk/>
            <pc:sldMk cId="585735571" sldId="329"/>
            <ac:spMk id="4" creationId="{DD386C0A-F80F-4428-82B3-C198175A059D}"/>
          </ac:spMkLst>
        </pc:spChg>
      </pc:sldChg>
      <pc:sldChg chg="modSp new mod ord">
        <pc:chgData name="Strickland, Rebecca" userId="f968c704-4bad-411e-ac28-b678cc982712" providerId="ADAL" clId="{A0DAFD9D-8656-46E5-9CAE-54925FB0BAA5}" dt="2021-06-29T16:09:32.032" v="470" actId="20577"/>
        <pc:sldMkLst>
          <pc:docMk/>
          <pc:sldMk cId="1925563334" sldId="331"/>
        </pc:sldMkLst>
        <pc:spChg chg="mod">
          <ac:chgData name="Strickland, Rebecca" userId="f968c704-4bad-411e-ac28-b678cc982712" providerId="ADAL" clId="{A0DAFD9D-8656-46E5-9CAE-54925FB0BAA5}" dt="2021-06-29T15:55:19.154" v="100" actId="20577"/>
          <ac:spMkLst>
            <pc:docMk/>
            <pc:sldMk cId="1925563334" sldId="331"/>
            <ac:spMk id="2" creationId="{08D60675-4C74-4CA3-98B7-8537527D89E3}"/>
          </ac:spMkLst>
        </pc:spChg>
        <pc:spChg chg="mod">
          <ac:chgData name="Strickland, Rebecca" userId="f968c704-4bad-411e-ac28-b678cc982712" providerId="ADAL" clId="{A0DAFD9D-8656-46E5-9CAE-54925FB0BAA5}" dt="2021-06-29T16:09:32.032" v="470" actId="20577"/>
          <ac:spMkLst>
            <pc:docMk/>
            <pc:sldMk cId="1925563334" sldId="331"/>
            <ac:spMk id="3" creationId="{D58047A0-B899-4E52-9CE7-5DDF4C9B251F}"/>
          </ac:spMkLst>
        </pc:spChg>
      </pc:sldChg>
    </pc:docChg>
  </pc:docChgLst>
  <pc:docChgLst>
    <pc:chgData name="Strickland, Rebecca" userId="S::rebecca.strickland@ons.gov.uk::f968c704-4bad-411e-ac28-b678cc982712" providerId="AD" clId="Web-{60F680BA-E013-E622-7788-2E862D031F50}"/>
    <pc:docChg chg="modSld">
      <pc:chgData name="Strickland, Rebecca" userId="S::rebecca.strickland@ons.gov.uk::f968c704-4bad-411e-ac28-b678cc982712" providerId="AD" clId="Web-{60F680BA-E013-E622-7788-2E862D031F50}" dt="2021-03-16T13:34:45.260" v="44" actId="20577"/>
      <pc:docMkLst>
        <pc:docMk/>
      </pc:docMkLst>
      <pc:sldChg chg="addSp modSp">
        <pc:chgData name="Strickland, Rebecca" userId="S::rebecca.strickland@ons.gov.uk::f968c704-4bad-411e-ac28-b678cc982712" providerId="AD" clId="Web-{60F680BA-E013-E622-7788-2E862D031F50}" dt="2021-03-16T13:34:45.260" v="44" actId="20577"/>
        <pc:sldMkLst>
          <pc:docMk/>
          <pc:sldMk cId="870014870" sldId="308"/>
        </pc:sldMkLst>
        <pc:spChg chg="mod">
          <ac:chgData name="Strickland, Rebecca" userId="S::rebecca.strickland@ons.gov.uk::f968c704-4bad-411e-ac28-b678cc982712" providerId="AD" clId="Web-{60F680BA-E013-E622-7788-2E862D031F50}" dt="2021-03-16T13:33:49.165" v="1" actId="20577"/>
          <ac:spMkLst>
            <pc:docMk/>
            <pc:sldMk cId="870014870" sldId="308"/>
            <ac:spMk id="2" creationId="{00000000-0000-0000-0000-000000000000}"/>
          </ac:spMkLst>
        </pc:spChg>
        <pc:spChg chg="add mod">
          <ac:chgData name="Strickland, Rebecca" userId="S::rebecca.strickland@ons.gov.uk::f968c704-4bad-411e-ac28-b678cc982712" providerId="AD" clId="Web-{60F680BA-E013-E622-7788-2E862D031F50}" dt="2021-03-16T13:34:45.260" v="44" actId="20577"/>
          <ac:spMkLst>
            <pc:docMk/>
            <pc:sldMk cId="870014870" sldId="308"/>
            <ac:spMk id="3" creationId="{10467C28-A5CA-4522-8549-E77A136E9EA8}"/>
          </ac:spMkLst>
        </pc:spChg>
      </pc:sldChg>
    </pc:docChg>
  </pc:docChgLst>
  <pc:docChgLst>
    <pc:chgData name="Strickland, Rebecca" userId="S::rebecca.strickland@ons.gov.uk::f968c704-4bad-411e-ac28-b678cc982712" providerId="AD" clId="Web-{AB71A90F-9559-564C-C429-4A101AD60718}"/>
    <pc:docChg chg="modSld sldOrd">
      <pc:chgData name="Strickland, Rebecca" userId="S::rebecca.strickland@ons.gov.uk::f968c704-4bad-411e-ac28-b678cc982712" providerId="AD" clId="Web-{AB71A90F-9559-564C-C429-4A101AD60718}" dt="2021-03-26T16:58:31.152" v="14"/>
      <pc:docMkLst>
        <pc:docMk/>
      </pc:docMkLst>
      <pc:sldChg chg="ord">
        <pc:chgData name="Strickland, Rebecca" userId="S::rebecca.strickland@ons.gov.uk::f968c704-4bad-411e-ac28-b678cc982712" providerId="AD" clId="Web-{AB71A90F-9559-564C-C429-4A101AD60718}" dt="2021-03-26T16:58:30.746" v="13"/>
        <pc:sldMkLst>
          <pc:docMk/>
          <pc:sldMk cId="3713000083" sldId="304"/>
        </pc:sldMkLst>
      </pc:sldChg>
      <pc:sldChg chg="addCm">
        <pc:chgData name="Strickland, Rebecca" userId="S::rebecca.strickland@ons.gov.uk::f968c704-4bad-411e-ac28-b678cc982712" providerId="AD" clId="Web-{AB71A90F-9559-564C-C429-4A101AD60718}" dt="2021-03-26T16:55:27.573" v="12"/>
        <pc:sldMkLst>
          <pc:docMk/>
          <pc:sldMk cId="1272570273" sldId="305"/>
        </pc:sldMkLst>
      </pc:sldChg>
      <pc:sldChg chg="modCm">
        <pc:chgData name="Strickland, Rebecca" userId="S::rebecca.strickland@ons.gov.uk::f968c704-4bad-411e-ac28-b678cc982712" providerId="AD" clId="Web-{AB71A90F-9559-564C-C429-4A101AD60718}" dt="2021-03-26T16:54:35.478" v="11"/>
        <pc:sldMkLst>
          <pc:docMk/>
          <pc:sldMk cId="870014870" sldId="308"/>
        </pc:sldMkLst>
      </pc:sldChg>
      <pc:sldChg chg="delCm">
        <pc:chgData name="Strickland, Rebecca" userId="S::rebecca.strickland@ons.gov.uk::f968c704-4bad-411e-ac28-b678cc982712" providerId="AD" clId="Web-{AB71A90F-9559-564C-C429-4A101AD60718}" dt="2021-03-26T16:58:31.152" v="14"/>
        <pc:sldMkLst>
          <pc:docMk/>
          <pc:sldMk cId="3384942921" sldId="312"/>
        </pc:sldMkLst>
      </pc:sldChg>
      <pc:sldChg chg="modSp">
        <pc:chgData name="Strickland, Rebecca" userId="S::rebecca.strickland@ons.gov.uk::f968c704-4bad-411e-ac28-b678cc982712" providerId="AD" clId="Web-{AB71A90F-9559-564C-C429-4A101AD60718}" dt="2021-03-26T16:54:07.383" v="10" actId="14100"/>
        <pc:sldMkLst>
          <pc:docMk/>
          <pc:sldMk cId="569014270" sldId="314"/>
        </pc:sldMkLst>
        <pc:spChg chg="mod">
          <ac:chgData name="Strickland, Rebecca" userId="S::rebecca.strickland@ons.gov.uk::f968c704-4bad-411e-ac28-b678cc982712" providerId="AD" clId="Web-{AB71A90F-9559-564C-C429-4A101AD60718}" dt="2021-03-26T16:54:07.383" v="10" actId="14100"/>
          <ac:spMkLst>
            <pc:docMk/>
            <pc:sldMk cId="569014270" sldId="314"/>
            <ac:spMk id="5" creationId="{AE21CFBA-B43D-4A81-8FE9-D620861B8E6D}"/>
          </ac:spMkLst>
        </pc:spChg>
      </pc:sldChg>
    </pc:docChg>
  </pc:docChgLst>
  <pc:docChgLst>
    <pc:chgData name="Strickland, Rebecca" userId="S::rebecca.strickland@ons.gov.uk::f968c704-4bad-411e-ac28-b678cc982712" providerId="AD" clId="Web-{7A299D6E-1187-0F4D-F047-D10F1230AA4C}"/>
    <pc:docChg chg="modSld">
      <pc:chgData name="Strickland, Rebecca" userId="S::rebecca.strickland@ons.gov.uk::f968c704-4bad-411e-ac28-b678cc982712" providerId="AD" clId="Web-{7A299D6E-1187-0F4D-F047-D10F1230AA4C}" dt="2021-05-05T14:07:37.935" v="135" actId="20577"/>
      <pc:docMkLst>
        <pc:docMk/>
      </pc:docMkLst>
      <pc:sldChg chg="modSp">
        <pc:chgData name="Strickland, Rebecca" userId="S::rebecca.strickland@ons.gov.uk::f968c704-4bad-411e-ac28-b678cc982712" providerId="AD" clId="Web-{7A299D6E-1187-0F4D-F047-D10F1230AA4C}" dt="2021-05-05T14:07:37.935" v="135" actId="20577"/>
        <pc:sldMkLst>
          <pc:docMk/>
          <pc:sldMk cId="1291916334" sldId="325"/>
        </pc:sldMkLst>
        <pc:spChg chg="mod">
          <ac:chgData name="Strickland, Rebecca" userId="S::rebecca.strickland@ons.gov.uk::f968c704-4bad-411e-ac28-b678cc982712" providerId="AD" clId="Web-{7A299D6E-1187-0F4D-F047-D10F1230AA4C}" dt="2021-05-05T14:07:37.935" v="135" actId="20577"/>
          <ac:spMkLst>
            <pc:docMk/>
            <pc:sldMk cId="1291916334" sldId="325"/>
            <ac:spMk id="3" creationId="{46F7F37B-D3C8-47BF-9494-0351A2E7CC5C}"/>
          </ac:spMkLst>
        </pc:spChg>
      </pc:sldChg>
    </pc:docChg>
  </pc:docChgLst>
  <pc:docChgLst>
    <pc:chgData name="Kurimbokus, Nazma" userId="S::nazma.kurimbokus@ons.gov.uk::3ccfd02c-d3ca-4924-b95a-be0b735f49e6" providerId="AD" clId="Web-{E5AB4168-6DA1-CDDC-0BEA-C57D755ABD41}"/>
    <pc:docChg chg="modSld">
      <pc:chgData name="Kurimbokus, Nazma" userId="S::nazma.kurimbokus@ons.gov.uk::3ccfd02c-d3ca-4924-b95a-be0b735f49e6" providerId="AD" clId="Web-{E5AB4168-6DA1-CDDC-0BEA-C57D755ABD41}" dt="2021-04-09T16:51:05.290" v="3" actId="20577"/>
      <pc:docMkLst>
        <pc:docMk/>
      </pc:docMkLst>
      <pc:sldChg chg="addCm">
        <pc:chgData name="Kurimbokus, Nazma" userId="S::nazma.kurimbokus@ons.gov.uk::3ccfd02c-d3ca-4924-b95a-be0b735f49e6" providerId="AD" clId="Web-{E5AB4168-6DA1-CDDC-0BEA-C57D755ABD41}" dt="2021-04-09T16:03:53.754" v="0"/>
        <pc:sldMkLst>
          <pc:docMk/>
          <pc:sldMk cId="3713000083" sldId="304"/>
        </pc:sldMkLst>
      </pc:sldChg>
      <pc:sldChg chg="modSp">
        <pc:chgData name="Kurimbokus, Nazma" userId="S::nazma.kurimbokus@ons.gov.uk::3ccfd02c-d3ca-4924-b95a-be0b735f49e6" providerId="AD" clId="Web-{E5AB4168-6DA1-CDDC-0BEA-C57D755ABD41}" dt="2021-04-09T16:51:05.290" v="3" actId="20577"/>
        <pc:sldMkLst>
          <pc:docMk/>
          <pc:sldMk cId="310458404" sldId="322"/>
        </pc:sldMkLst>
        <pc:spChg chg="mod">
          <ac:chgData name="Kurimbokus, Nazma" userId="S::nazma.kurimbokus@ons.gov.uk::3ccfd02c-d3ca-4924-b95a-be0b735f49e6" providerId="AD" clId="Web-{E5AB4168-6DA1-CDDC-0BEA-C57D755ABD41}" dt="2021-04-09T16:51:05.290" v="3" actId="20577"/>
          <ac:spMkLst>
            <pc:docMk/>
            <pc:sldMk cId="310458404" sldId="322"/>
            <ac:spMk id="5" creationId="{A81A7373-23A3-48D6-92DE-A280E52AF6EA}"/>
          </ac:spMkLst>
        </pc:spChg>
      </pc:sldChg>
    </pc:docChg>
  </pc:docChgLst>
  <pc:docChgLst>
    <pc:chgData name="Strickland, Rebecca" userId="f968c704-4bad-411e-ac28-b678cc982712" providerId="ADAL" clId="{7F38C051-6E5E-4607-8569-029AF05FE4FC}"/>
    <pc:docChg chg="undo redo custSel addSld modSld sldOrd modMainMaster">
      <pc:chgData name="Strickland, Rebecca" userId="f968c704-4bad-411e-ac28-b678cc982712" providerId="ADAL" clId="{7F38C051-6E5E-4607-8569-029AF05FE4FC}" dt="2021-04-29T14:51:19.607" v="940" actId="27636"/>
      <pc:docMkLst>
        <pc:docMk/>
      </pc:docMkLst>
      <pc:sldChg chg="addSp delSp modSp mod modCm">
        <pc:chgData name="Strickland, Rebecca" userId="f968c704-4bad-411e-ac28-b678cc982712" providerId="ADAL" clId="{7F38C051-6E5E-4607-8569-029AF05FE4FC}" dt="2021-04-15T15:11:54.292" v="15" actId="478"/>
        <pc:sldMkLst>
          <pc:docMk/>
          <pc:sldMk cId="0" sldId="256"/>
        </pc:sldMkLst>
        <pc:spChg chg="add mod">
          <ac:chgData name="Strickland, Rebecca" userId="f968c704-4bad-411e-ac28-b678cc982712" providerId="ADAL" clId="{7F38C051-6E5E-4607-8569-029AF05FE4FC}" dt="2021-04-15T15:11:40.323" v="12"/>
          <ac:spMkLst>
            <pc:docMk/>
            <pc:sldMk cId="0" sldId="256"/>
            <ac:spMk id="2" creationId="{586BEFAE-91F3-4208-ABE7-49B0B018AA54}"/>
          </ac:spMkLst>
        </pc:spChg>
        <pc:spChg chg="del mod">
          <ac:chgData name="Strickland, Rebecca" userId="f968c704-4bad-411e-ac28-b678cc982712" providerId="ADAL" clId="{7F38C051-6E5E-4607-8569-029AF05FE4FC}" dt="2021-04-15T15:11:54.292" v="15" actId="478"/>
          <ac:spMkLst>
            <pc:docMk/>
            <pc:sldMk cId="0" sldId="256"/>
            <ac:spMk id="4" creationId="{00000000-0000-0000-0000-000000000000}"/>
          </ac:spMkLst>
        </pc:spChg>
        <pc:spChg chg="mod">
          <ac:chgData name="Strickland, Rebecca" userId="f968c704-4bad-411e-ac28-b678cc982712" providerId="ADAL" clId="{7F38C051-6E5E-4607-8569-029AF05FE4FC}" dt="2021-04-15T15:11:51.317" v="14" actId="120"/>
          <ac:spMkLst>
            <pc:docMk/>
            <pc:sldMk cId="0" sldId="256"/>
            <ac:spMk id="11" creationId="{3470B88C-4FA0-486E-B58A-B030100F2DBC}"/>
          </ac:spMkLst>
        </pc:spChg>
        <pc:spChg chg="add del mod">
          <ac:chgData name="Strickland, Rebecca" userId="f968c704-4bad-411e-ac28-b678cc982712" providerId="ADAL" clId="{7F38C051-6E5E-4607-8569-029AF05FE4FC}" dt="2021-04-15T15:11:40.323" v="12"/>
          <ac:spMkLst>
            <pc:docMk/>
            <pc:sldMk cId="0" sldId="256"/>
            <ac:spMk id="12" creationId="{9CE37E95-624A-40D0-B3E5-39C65E203403}"/>
          </ac:spMkLst>
        </pc:spChg>
      </pc:sldChg>
      <pc:sldChg chg="addSp delSp modSp mod">
        <pc:chgData name="Strickland, Rebecca" userId="f968c704-4bad-411e-ac28-b678cc982712" providerId="ADAL" clId="{7F38C051-6E5E-4607-8569-029AF05FE4FC}" dt="2021-04-15T15:12:41.384" v="24" actId="27636"/>
        <pc:sldMkLst>
          <pc:docMk/>
          <pc:sldMk cId="257072007" sldId="303"/>
        </pc:sldMkLst>
        <pc:spChg chg="mod">
          <ac:chgData name="Strickland, Rebecca" userId="f968c704-4bad-411e-ac28-b678cc982712" providerId="ADAL" clId="{7F38C051-6E5E-4607-8569-029AF05FE4FC}" dt="2021-04-15T15:12:41.249" v="23"/>
          <ac:spMkLst>
            <pc:docMk/>
            <pc:sldMk cId="257072007" sldId="303"/>
            <ac:spMk id="2" creationId="{00000000-0000-0000-0000-000000000000}"/>
          </ac:spMkLst>
        </pc:spChg>
        <pc:spChg chg="mod">
          <ac:chgData name="Strickland, Rebecca" userId="f968c704-4bad-411e-ac28-b678cc982712" providerId="ADAL" clId="{7F38C051-6E5E-4607-8569-029AF05FE4FC}" dt="2021-04-15T15:12:41.384" v="24" actId="27636"/>
          <ac:spMkLst>
            <pc:docMk/>
            <pc:sldMk cId="257072007" sldId="303"/>
            <ac:spMk id="3" creationId="{CC3910DE-6A8A-4F88-A7A7-A0527B7E7DDD}"/>
          </ac:spMkLst>
        </pc:spChg>
        <pc:spChg chg="mod">
          <ac:chgData name="Strickland, Rebecca" userId="f968c704-4bad-411e-ac28-b678cc982712" providerId="ADAL" clId="{7F38C051-6E5E-4607-8569-029AF05FE4FC}" dt="2021-04-15T15:12:41.249" v="23"/>
          <ac:spMkLst>
            <pc:docMk/>
            <pc:sldMk cId="257072007" sldId="303"/>
            <ac:spMk id="4" creationId="{825ACA49-938E-4B12-8B79-B87E2F4B4F67}"/>
          </ac:spMkLst>
        </pc:spChg>
        <pc:spChg chg="add del mod">
          <ac:chgData name="Strickland, Rebecca" userId="f968c704-4bad-411e-ac28-b678cc982712" providerId="ADAL" clId="{7F38C051-6E5E-4607-8569-029AF05FE4FC}" dt="2021-04-15T15:12:41.249" v="23"/>
          <ac:spMkLst>
            <pc:docMk/>
            <pc:sldMk cId="257072007" sldId="303"/>
            <ac:spMk id="5" creationId="{3832FFD7-2C52-4F81-A2ED-8EF6EE6A9B49}"/>
          </ac:spMkLst>
        </pc:spChg>
      </pc:sldChg>
      <pc:sldChg chg="addSp delSp modSp mod">
        <pc:chgData name="Strickland, Rebecca" userId="f968c704-4bad-411e-ac28-b678cc982712" providerId="ADAL" clId="{7F38C051-6E5E-4607-8569-029AF05FE4FC}" dt="2021-04-16T16:29:10.506" v="349" actId="1038"/>
        <pc:sldMkLst>
          <pc:docMk/>
          <pc:sldMk cId="3713000083" sldId="304"/>
        </pc:sldMkLst>
        <pc:spChg chg="mod">
          <ac:chgData name="Strickland, Rebecca" userId="f968c704-4bad-411e-ac28-b678cc982712" providerId="ADAL" clId="{7F38C051-6E5E-4607-8569-029AF05FE4FC}" dt="2021-04-16T16:29:10.506" v="349" actId="1038"/>
          <ac:spMkLst>
            <pc:docMk/>
            <pc:sldMk cId="3713000083" sldId="304"/>
            <ac:spMk id="2" creationId="{00000000-0000-0000-0000-000000000000}"/>
          </ac:spMkLst>
        </pc:spChg>
        <pc:spChg chg="add del mod">
          <ac:chgData name="Strickland, Rebecca" userId="f968c704-4bad-411e-ac28-b678cc982712" providerId="ADAL" clId="{7F38C051-6E5E-4607-8569-029AF05FE4FC}" dt="2021-04-15T15:15:47.318" v="57" actId="478"/>
          <ac:spMkLst>
            <pc:docMk/>
            <pc:sldMk cId="3713000083" sldId="304"/>
            <ac:spMk id="3" creationId="{C5C4DA73-F08D-4A0A-984A-F2BE693C5E87}"/>
          </ac:spMkLst>
        </pc:spChg>
        <pc:spChg chg="mod">
          <ac:chgData name="Strickland, Rebecca" userId="f968c704-4bad-411e-ac28-b678cc982712" providerId="ADAL" clId="{7F38C051-6E5E-4607-8569-029AF05FE4FC}" dt="2021-04-15T15:15:44.518" v="56"/>
          <ac:spMkLst>
            <pc:docMk/>
            <pc:sldMk cId="3713000083" sldId="304"/>
            <ac:spMk id="4" creationId="{825ACA49-938E-4B12-8B79-B87E2F4B4F67}"/>
          </ac:spMkLst>
        </pc:spChg>
        <pc:spChg chg="mod">
          <ac:chgData name="Strickland, Rebecca" userId="f968c704-4bad-411e-ac28-b678cc982712" providerId="ADAL" clId="{7F38C051-6E5E-4607-8569-029AF05FE4FC}" dt="2021-04-15T15:15:52.085" v="58" actId="14100"/>
          <ac:spMkLst>
            <pc:docMk/>
            <pc:sldMk cId="3713000083" sldId="304"/>
            <ac:spMk id="5" creationId="{A81A7373-23A3-48D6-92DE-A280E52AF6EA}"/>
          </ac:spMkLst>
        </pc:spChg>
      </pc:sldChg>
      <pc:sldChg chg="addSp delSp modSp mod">
        <pc:chgData name="Strickland, Rebecca" userId="f968c704-4bad-411e-ac28-b678cc982712" providerId="ADAL" clId="{7F38C051-6E5E-4607-8569-029AF05FE4FC}" dt="2021-04-15T15:14:45.711" v="47" actId="14100"/>
        <pc:sldMkLst>
          <pc:docMk/>
          <pc:sldMk cId="1272570273" sldId="305"/>
        </pc:sldMkLst>
        <pc:spChg chg="mod">
          <ac:chgData name="Strickland, Rebecca" userId="f968c704-4bad-411e-ac28-b678cc982712" providerId="ADAL" clId="{7F38C051-6E5E-4607-8569-029AF05FE4FC}" dt="2021-04-15T15:14:36.003" v="45"/>
          <ac:spMkLst>
            <pc:docMk/>
            <pc:sldMk cId="1272570273" sldId="305"/>
            <ac:spMk id="2" creationId="{00000000-0000-0000-0000-000000000000}"/>
          </ac:spMkLst>
        </pc:spChg>
        <pc:spChg chg="mod">
          <ac:chgData name="Strickland, Rebecca" userId="f968c704-4bad-411e-ac28-b678cc982712" providerId="ADAL" clId="{7F38C051-6E5E-4607-8569-029AF05FE4FC}" dt="2021-04-15T15:14:45.711" v="47" actId="14100"/>
          <ac:spMkLst>
            <pc:docMk/>
            <pc:sldMk cId="1272570273" sldId="305"/>
            <ac:spMk id="3" creationId="{46F7F37B-D3C8-47BF-9494-0351A2E7CC5C}"/>
          </ac:spMkLst>
        </pc:spChg>
        <pc:spChg chg="mod">
          <ac:chgData name="Strickland, Rebecca" userId="f968c704-4bad-411e-ac28-b678cc982712" providerId="ADAL" clId="{7F38C051-6E5E-4607-8569-029AF05FE4FC}" dt="2021-04-15T15:14:36.003" v="45"/>
          <ac:spMkLst>
            <pc:docMk/>
            <pc:sldMk cId="1272570273" sldId="305"/>
            <ac:spMk id="4" creationId="{825ACA49-938E-4B12-8B79-B87E2F4B4F67}"/>
          </ac:spMkLst>
        </pc:spChg>
        <pc:spChg chg="add del mod">
          <ac:chgData name="Strickland, Rebecca" userId="f968c704-4bad-411e-ac28-b678cc982712" providerId="ADAL" clId="{7F38C051-6E5E-4607-8569-029AF05FE4FC}" dt="2021-04-15T15:14:38.743" v="46" actId="478"/>
          <ac:spMkLst>
            <pc:docMk/>
            <pc:sldMk cId="1272570273" sldId="305"/>
            <ac:spMk id="5" creationId="{C8A30E47-695D-416E-A2C6-A5513BAF63B6}"/>
          </ac:spMkLst>
        </pc:spChg>
      </pc:sldChg>
      <pc:sldChg chg="addSp delSp modSp mod">
        <pc:chgData name="Strickland, Rebecca" userId="f968c704-4bad-411e-ac28-b678cc982712" providerId="ADAL" clId="{7F38C051-6E5E-4607-8569-029AF05FE4FC}" dt="2021-04-15T15:15:08.780" v="51" actId="14100"/>
        <pc:sldMkLst>
          <pc:docMk/>
          <pc:sldMk cId="3483467316" sldId="307"/>
        </pc:sldMkLst>
        <pc:spChg chg="mod">
          <ac:chgData name="Strickland, Rebecca" userId="f968c704-4bad-411e-ac28-b678cc982712" providerId="ADAL" clId="{7F38C051-6E5E-4607-8569-029AF05FE4FC}" dt="2021-04-15T15:15:00.240" v="49"/>
          <ac:spMkLst>
            <pc:docMk/>
            <pc:sldMk cId="3483467316" sldId="307"/>
            <ac:spMk id="2" creationId="{00000000-0000-0000-0000-000000000000}"/>
          </ac:spMkLst>
        </pc:spChg>
        <pc:spChg chg="mod">
          <ac:chgData name="Strickland, Rebecca" userId="f968c704-4bad-411e-ac28-b678cc982712" providerId="ADAL" clId="{7F38C051-6E5E-4607-8569-029AF05FE4FC}" dt="2021-04-15T15:15:08.780" v="51" actId="14100"/>
          <ac:spMkLst>
            <pc:docMk/>
            <pc:sldMk cId="3483467316" sldId="307"/>
            <ac:spMk id="3" creationId="{46F7F37B-D3C8-47BF-9494-0351A2E7CC5C}"/>
          </ac:spMkLst>
        </pc:spChg>
        <pc:spChg chg="mod">
          <ac:chgData name="Strickland, Rebecca" userId="f968c704-4bad-411e-ac28-b678cc982712" providerId="ADAL" clId="{7F38C051-6E5E-4607-8569-029AF05FE4FC}" dt="2021-04-15T15:15:00.240" v="49"/>
          <ac:spMkLst>
            <pc:docMk/>
            <pc:sldMk cId="3483467316" sldId="307"/>
            <ac:spMk id="4" creationId="{825ACA49-938E-4B12-8B79-B87E2F4B4F67}"/>
          </ac:spMkLst>
        </pc:spChg>
        <pc:spChg chg="add del mod">
          <ac:chgData name="Strickland, Rebecca" userId="f968c704-4bad-411e-ac28-b678cc982712" providerId="ADAL" clId="{7F38C051-6E5E-4607-8569-029AF05FE4FC}" dt="2021-04-15T15:15:03.201" v="50" actId="478"/>
          <ac:spMkLst>
            <pc:docMk/>
            <pc:sldMk cId="3483467316" sldId="307"/>
            <ac:spMk id="5" creationId="{647E50A9-8F9B-4350-9581-B300AEDA4BC7}"/>
          </ac:spMkLst>
        </pc:spChg>
      </pc:sldChg>
      <pc:sldChg chg="addSp delSp modSp mod">
        <pc:chgData name="Strickland, Rebecca" userId="f968c704-4bad-411e-ac28-b678cc982712" providerId="ADAL" clId="{7F38C051-6E5E-4607-8569-029AF05FE4FC}" dt="2021-04-15T15:22:10.677" v="154" actId="20577"/>
        <pc:sldMkLst>
          <pc:docMk/>
          <pc:sldMk cId="870014870" sldId="308"/>
        </pc:sldMkLst>
        <pc:spChg chg="mod">
          <ac:chgData name="Strickland, Rebecca" userId="f968c704-4bad-411e-ac28-b678cc982712" providerId="ADAL" clId="{7F38C051-6E5E-4607-8569-029AF05FE4FC}" dt="2021-04-15T15:22:10.677" v="154" actId="20577"/>
          <ac:spMkLst>
            <pc:docMk/>
            <pc:sldMk cId="870014870" sldId="308"/>
            <ac:spMk id="2" creationId="{00000000-0000-0000-0000-000000000000}"/>
          </ac:spMkLst>
        </pc:spChg>
        <pc:spChg chg="add del mod">
          <ac:chgData name="Strickland, Rebecca" userId="f968c704-4bad-411e-ac28-b678cc982712" providerId="ADAL" clId="{7F38C051-6E5E-4607-8569-029AF05FE4FC}" dt="2021-04-15T15:14:13.207" v="43" actId="478"/>
          <ac:spMkLst>
            <pc:docMk/>
            <pc:sldMk cId="870014870" sldId="308"/>
            <ac:spMk id="3" creationId="{79D4F50A-D042-47E6-872E-CA93651EA8A7}"/>
          </ac:spMkLst>
        </pc:spChg>
        <pc:spChg chg="mod">
          <ac:chgData name="Strickland, Rebecca" userId="f968c704-4bad-411e-ac28-b678cc982712" providerId="ADAL" clId="{7F38C051-6E5E-4607-8569-029AF05FE4FC}" dt="2021-04-15T15:14:09.540" v="42"/>
          <ac:spMkLst>
            <pc:docMk/>
            <pc:sldMk cId="870014870" sldId="308"/>
            <ac:spMk id="4" creationId="{825ACA49-938E-4B12-8B79-B87E2F4B4F67}"/>
          </ac:spMkLst>
        </pc:spChg>
        <pc:spChg chg="mod">
          <ac:chgData name="Strickland, Rebecca" userId="f968c704-4bad-411e-ac28-b678cc982712" providerId="ADAL" clId="{7F38C051-6E5E-4607-8569-029AF05FE4FC}" dt="2021-04-15T15:14:53.230" v="48" actId="14100"/>
          <ac:spMkLst>
            <pc:docMk/>
            <pc:sldMk cId="870014870" sldId="308"/>
            <ac:spMk id="5" creationId="{B0F85B30-999C-4160-8EE0-D72F99D20DFF}"/>
          </ac:spMkLst>
        </pc:spChg>
      </pc:sldChg>
      <pc:sldChg chg="addSp delSp modSp mod">
        <pc:chgData name="Strickland, Rebecca" userId="f968c704-4bad-411e-ac28-b678cc982712" providerId="ADAL" clId="{7F38C051-6E5E-4607-8569-029AF05FE4FC}" dt="2021-04-16T16:30:18.098" v="391" actId="1038"/>
        <pc:sldMkLst>
          <pc:docMk/>
          <pc:sldMk cId="2056634018" sldId="309"/>
        </pc:sldMkLst>
        <pc:spChg chg="mod">
          <ac:chgData name="Strickland, Rebecca" userId="f968c704-4bad-411e-ac28-b678cc982712" providerId="ADAL" clId="{7F38C051-6E5E-4607-8569-029AF05FE4FC}" dt="2021-04-16T16:30:18.098" v="391" actId="1038"/>
          <ac:spMkLst>
            <pc:docMk/>
            <pc:sldMk cId="2056634018" sldId="309"/>
            <ac:spMk id="2" creationId="{00000000-0000-0000-0000-000000000000}"/>
          </ac:spMkLst>
        </pc:spChg>
        <pc:spChg chg="add del mod">
          <ac:chgData name="Strickland, Rebecca" userId="f968c704-4bad-411e-ac28-b678cc982712" providerId="ADAL" clId="{7F38C051-6E5E-4607-8569-029AF05FE4FC}" dt="2021-04-15T15:16:42.510" v="65" actId="478"/>
          <ac:spMkLst>
            <pc:docMk/>
            <pc:sldMk cId="2056634018" sldId="309"/>
            <ac:spMk id="3" creationId="{18323FBD-8551-4CFD-9E08-C347AD4396F6}"/>
          </ac:spMkLst>
        </pc:spChg>
        <pc:spChg chg="mod">
          <ac:chgData name="Strickland, Rebecca" userId="f968c704-4bad-411e-ac28-b678cc982712" providerId="ADAL" clId="{7F38C051-6E5E-4607-8569-029AF05FE4FC}" dt="2021-04-15T15:16:39.958" v="64"/>
          <ac:spMkLst>
            <pc:docMk/>
            <pc:sldMk cId="2056634018" sldId="309"/>
            <ac:spMk id="4" creationId="{825ACA49-938E-4B12-8B79-B87E2F4B4F67}"/>
          </ac:spMkLst>
        </pc:spChg>
        <pc:spChg chg="mod">
          <ac:chgData name="Strickland, Rebecca" userId="f968c704-4bad-411e-ac28-b678cc982712" providerId="ADAL" clId="{7F38C051-6E5E-4607-8569-029AF05FE4FC}" dt="2021-04-15T15:16:49.376" v="67" actId="403"/>
          <ac:spMkLst>
            <pc:docMk/>
            <pc:sldMk cId="2056634018" sldId="309"/>
            <ac:spMk id="5" creationId="{A81A7373-23A3-48D6-92DE-A280E52AF6EA}"/>
          </ac:spMkLst>
        </pc:spChg>
      </pc:sldChg>
      <pc:sldChg chg="addSp delSp modSp mod">
        <pc:chgData name="Strickland, Rebecca" userId="f968c704-4bad-411e-ac28-b678cc982712" providerId="ADAL" clId="{7F38C051-6E5E-4607-8569-029AF05FE4FC}" dt="2021-04-15T15:15:20.248" v="54" actId="14100"/>
        <pc:sldMkLst>
          <pc:docMk/>
          <pc:sldMk cId="1611980866" sldId="310"/>
        </pc:sldMkLst>
        <pc:spChg chg="mod">
          <ac:chgData name="Strickland, Rebecca" userId="f968c704-4bad-411e-ac28-b678cc982712" providerId="ADAL" clId="{7F38C051-6E5E-4607-8569-029AF05FE4FC}" dt="2021-04-15T15:15:13.504" v="52"/>
          <ac:spMkLst>
            <pc:docMk/>
            <pc:sldMk cId="1611980866" sldId="310"/>
            <ac:spMk id="2" creationId="{00000000-0000-0000-0000-000000000000}"/>
          </ac:spMkLst>
        </pc:spChg>
        <pc:spChg chg="mod">
          <ac:chgData name="Strickland, Rebecca" userId="f968c704-4bad-411e-ac28-b678cc982712" providerId="ADAL" clId="{7F38C051-6E5E-4607-8569-029AF05FE4FC}" dt="2021-04-15T15:15:20.248" v="54" actId="14100"/>
          <ac:spMkLst>
            <pc:docMk/>
            <pc:sldMk cId="1611980866" sldId="310"/>
            <ac:spMk id="3" creationId="{46F7F37B-D3C8-47BF-9494-0351A2E7CC5C}"/>
          </ac:spMkLst>
        </pc:spChg>
        <pc:spChg chg="mod">
          <ac:chgData name="Strickland, Rebecca" userId="f968c704-4bad-411e-ac28-b678cc982712" providerId="ADAL" clId="{7F38C051-6E5E-4607-8569-029AF05FE4FC}" dt="2021-04-15T15:15:13.504" v="52"/>
          <ac:spMkLst>
            <pc:docMk/>
            <pc:sldMk cId="1611980866" sldId="310"/>
            <ac:spMk id="4" creationId="{825ACA49-938E-4B12-8B79-B87E2F4B4F67}"/>
          </ac:spMkLst>
        </pc:spChg>
        <pc:spChg chg="add del mod">
          <ac:chgData name="Strickland, Rebecca" userId="f968c704-4bad-411e-ac28-b678cc982712" providerId="ADAL" clId="{7F38C051-6E5E-4607-8569-029AF05FE4FC}" dt="2021-04-15T15:15:16.466" v="53" actId="478"/>
          <ac:spMkLst>
            <pc:docMk/>
            <pc:sldMk cId="1611980866" sldId="310"/>
            <ac:spMk id="5" creationId="{CAE4428E-455F-4C55-9AB7-3815263B93E0}"/>
          </ac:spMkLst>
        </pc:spChg>
      </pc:sldChg>
      <pc:sldChg chg="addSp delSp modSp mod delCm modCm">
        <pc:chgData name="Strickland, Rebecca" userId="f968c704-4bad-411e-ac28-b678cc982712" providerId="ADAL" clId="{7F38C051-6E5E-4607-8569-029AF05FE4FC}" dt="2021-04-29T14:50:41.677" v="826" actId="1592"/>
        <pc:sldMkLst>
          <pc:docMk/>
          <pc:sldMk cId="2635099066" sldId="311"/>
        </pc:sldMkLst>
        <pc:spChg chg="mod">
          <ac:chgData name="Strickland, Rebecca" userId="f968c704-4bad-411e-ac28-b678cc982712" providerId="ADAL" clId="{7F38C051-6E5E-4607-8569-029AF05FE4FC}" dt="2021-04-16T16:32:49.064" v="448" actId="207"/>
          <ac:spMkLst>
            <pc:docMk/>
            <pc:sldMk cId="2635099066" sldId="311"/>
            <ac:spMk id="2" creationId="{00000000-0000-0000-0000-000000000000}"/>
          </ac:spMkLst>
        </pc:spChg>
        <pc:spChg chg="add del mod">
          <ac:chgData name="Strickland, Rebecca" userId="f968c704-4bad-411e-ac28-b678cc982712" providerId="ADAL" clId="{7F38C051-6E5E-4607-8569-029AF05FE4FC}" dt="2021-04-16T16:32:57.524" v="450" actId="478"/>
          <ac:spMkLst>
            <pc:docMk/>
            <pc:sldMk cId="2635099066" sldId="311"/>
            <ac:spMk id="3" creationId="{740F87D1-90F5-4924-BA52-B41846B3B5F1}"/>
          </ac:spMkLst>
        </pc:spChg>
        <pc:spChg chg="add del mod">
          <ac:chgData name="Strickland, Rebecca" userId="f968c704-4bad-411e-ac28-b678cc982712" providerId="ADAL" clId="{7F38C051-6E5E-4607-8569-029AF05FE4FC}" dt="2021-04-15T15:18:15.611" v="82" actId="478"/>
          <ac:spMkLst>
            <pc:docMk/>
            <pc:sldMk cId="2635099066" sldId="311"/>
            <ac:spMk id="3" creationId="{E8A0878E-634E-4954-BB24-A820C909BAFD}"/>
          </ac:spMkLst>
        </pc:spChg>
        <pc:spChg chg="mod">
          <ac:chgData name="Strickland, Rebecca" userId="f968c704-4bad-411e-ac28-b678cc982712" providerId="ADAL" clId="{7F38C051-6E5E-4607-8569-029AF05FE4FC}" dt="2021-04-16T16:32:42.601" v="447"/>
          <ac:spMkLst>
            <pc:docMk/>
            <pc:sldMk cId="2635099066" sldId="311"/>
            <ac:spMk id="4" creationId="{825ACA49-938E-4B12-8B79-B87E2F4B4F67}"/>
          </ac:spMkLst>
        </pc:spChg>
        <pc:spChg chg="mod">
          <ac:chgData name="Strickland, Rebecca" userId="f968c704-4bad-411e-ac28-b678cc982712" providerId="ADAL" clId="{7F38C051-6E5E-4607-8569-029AF05FE4FC}" dt="2021-04-29T14:50:37.850" v="825" actId="21"/>
          <ac:spMkLst>
            <pc:docMk/>
            <pc:sldMk cId="2635099066" sldId="311"/>
            <ac:spMk id="5" creationId="{A81A7373-23A3-48D6-92DE-A280E52AF6EA}"/>
          </ac:spMkLst>
        </pc:spChg>
      </pc:sldChg>
      <pc:sldChg chg="addSp delSp modSp mod">
        <pc:chgData name="Strickland, Rebecca" userId="f968c704-4bad-411e-ac28-b678cc982712" providerId="ADAL" clId="{7F38C051-6E5E-4607-8569-029AF05FE4FC}" dt="2021-04-15T15:19:23.918" v="85" actId="242"/>
        <pc:sldMkLst>
          <pc:docMk/>
          <pc:sldMk cId="3384942921" sldId="312"/>
        </pc:sldMkLst>
        <pc:spChg chg="mod">
          <ac:chgData name="Strickland, Rebecca" userId="f968c704-4bad-411e-ac28-b678cc982712" providerId="ADAL" clId="{7F38C051-6E5E-4607-8569-029AF05FE4FC}" dt="2021-04-15T15:19:23.918" v="85" actId="242"/>
          <ac:spMkLst>
            <pc:docMk/>
            <pc:sldMk cId="3384942921" sldId="312"/>
            <ac:spMk id="2" creationId="{00000000-0000-0000-0000-000000000000}"/>
          </ac:spMkLst>
        </pc:spChg>
        <pc:spChg chg="add del mod">
          <ac:chgData name="Strickland, Rebecca" userId="f968c704-4bad-411e-ac28-b678cc982712" providerId="ADAL" clId="{7F38C051-6E5E-4607-8569-029AF05FE4FC}" dt="2021-04-15T15:18:04.760" v="80" actId="478"/>
          <ac:spMkLst>
            <pc:docMk/>
            <pc:sldMk cId="3384942921" sldId="312"/>
            <ac:spMk id="3" creationId="{4E4ABEB7-C2FE-4993-B9EF-7F240C7756B7}"/>
          </ac:spMkLst>
        </pc:spChg>
        <pc:spChg chg="mod">
          <ac:chgData name="Strickland, Rebecca" userId="f968c704-4bad-411e-ac28-b678cc982712" providerId="ADAL" clId="{7F38C051-6E5E-4607-8569-029AF05FE4FC}" dt="2021-04-15T15:18:01.845" v="79"/>
          <ac:spMkLst>
            <pc:docMk/>
            <pc:sldMk cId="3384942921" sldId="312"/>
            <ac:spMk id="4" creationId="{825ACA49-938E-4B12-8B79-B87E2F4B4F67}"/>
          </ac:spMkLst>
        </pc:spChg>
      </pc:sldChg>
      <pc:sldChg chg="addSp delSp modSp mod">
        <pc:chgData name="Strickland, Rebecca" userId="f968c704-4bad-411e-ac28-b678cc982712" providerId="ADAL" clId="{7F38C051-6E5E-4607-8569-029AF05FE4FC}" dt="2021-04-15T15:21:34.150" v="150" actId="478"/>
        <pc:sldMkLst>
          <pc:docMk/>
          <pc:sldMk cId="3609617002" sldId="313"/>
        </pc:sldMkLst>
        <pc:spChg chg="mod">
          <ac:chgData name="Strickland, Rebecca" userId="f968c704-4bad-411e-ac28-b678cc982712" providerId="ADAL" clId="{7F38C051-6E5E-4607-8569-029AF05FE4FC}" dt="2021-04-15T15:21:28.923" v="149"/>
          <ac:spMkLst>
            <pc:docMk/>
            <pc:sldMk cId="3609617002" sldId="313"/>
            <ac:spMk id="2" creationId="{00000000-0000-0000-0000-000000000000}"/>
          </ac:spMkLst>
        </pc:spChg>
        <pc:spChg chg="add del mod">
          <ac:chgData name="Strickland, Rebecca" userId="f968c704-4bad-411e-ac28-b678cc982712" providerId="ADAL" clId="{7F38C051-6E5E-4607-8569-029AF05FE4FC}" dt="2021-04-15T15:21:34.150" v="150" actId="478"/>
          <ac:spMkLst>
            <pc:docMk/>
            <pc:sldMk cId="3609617002" sldId="313"/>
            <ac:spMk id="3" creationId="{F62664B3-0BF4-4222-9360-EFBADB88DFF4}"/>
          </ac:spMkLst>
        </pc:spChg>
        <pc:spChg chg="mod">
          <ac:chgData name="Strickland, Rebecca" userId="f968c704-4bad-411e-ac28-b678cc982712" providerId="ADAL" clId="{7F38C051-6E5E-4607-8569-029AF05FE4FC}" dt="2021-04-15T15:21:28.923" v="149"/>
          <ac:spMkLst>
            <pc:docMk/>
            <pc:sldMk cId="3609617002" sldId="313"/>
            <ac:spMk id="4" creationId="{825ACA49-938E-4B12-8B79-B87E2F4B4F67}"/>
          </ac:spMkLst>
        </pc:spChg>
      </pc:sldChg>
      <pc:sldChg chg="addSp delSp modSp mod">
        <pc:chgData name="Strickland, Rebecca" userId="f968c704-4bad-411e-ac28-b678cc982712" providerId="ADAL" clId="{7F38C051-6E5E-4607-8569-029AF05FE4FC}" dt="2021-04-15T15:22:23.374" v="155" actId="1076"/>
        <pc:sldMkLst>
          <pc:docMk/>
          <pc:sldMk cId="569014270" sldId="314"/>
        </pc:sldMkLst>
        <pc:spChg chg="mod">
          <ac:chgData name="Strickland, Rebecca" userId="f968c704-4bad-411e-ac28-b678cc982712" providerId="ADAL" clId="{7F38C051-6E5E-4607-8569-029AF05FE4FC}" dt="2021-04-15T15:13:12.731" v="25"/>
          <ac:spMkLst>
            <pc:docMk/>
            <pc:sldMk cId="569014270" sldId="314"/>
            <ac:spMk id="2" creationId="{00000000-0000-0000-0000-000000000000}"/>
          </ac:spMkLst>
        </pc:spChg>
        <pc:spChg chg="add del mod">
          <ac:chgData name="Strickland, Rebecca" userId="f968c704-4bad-411e-ac28-b678cc982712" providerId="ADAL" clId="{7F38C051-6E5E-4607-8569-029AF05FE4FC}" dt="2021-04-15T15:13:15.807" v="26" actId="478"/>
          <ac:spMkLst>
            <pc:docMk/>
            <pc:sldMk cId="569014270" sldId="314"/>
            <ac:spMk id="3" creationId="{E59E0353-BCF1-4CDD-A370-5A42052F83E3}"/>
          </ac:spMkLst>
        </pc:spChg>
        <pc:spChg chg="mod">
          <ac:chgData name="Strickland, Rebecca" userId="f968c704-4bad-411e-ac28-b678cc982712" providerId="ADAL" clId="{7F38C051-6E5E-4607-8569-029AF05FE4FC}" dt="2021-04-15T15:13:12.731" v="25"/>
          <ac:spMkLst>
            <pc:docMk/>
            <pc:sldMk cId="569014270" sldId="314"/>
            <ac:spMk id="4" creationId="{825ACA49-938E-4B12-8B79-B87E2F4B4F67}"/>
          </ac:spMkLst>
        </pc:spChg>
        <pc:spChg chg="mod">
          <ac:chgData name="Strickland, Rebecca" userId="f968c704-4bad-411e-ac28-b678cc982712" providerId="ADAL" clId="{7F38C051-6E5E-4607-8569-029AF05FE4FC}" dt="2021-04-15T15:22:23.374" v="155" actId="1076"/>
          <ac:spMkLst>
            <pc:docMk/>
            <pc:sldMk cId="569014270" sldId="314"/>
            <ac:spMk id="5" creationId="{AE21CFBA-B43D-4A81-8FE9-D620861B8E6D}"/>
          </ac:spMkLst>
        </pc:spChg>
      </pc:sldChg>
      <pc:sldChg chg="modSp">
        <pc:chgData name="Strickland, Rebecca" userId="f968c704-4bad-411e-ac28-b678cc982712" providerId="ADAL" clId="{7F38C051-6E5E-4607-8569-029AF05FE4FC}" dt="2021-04-15T15:14:23.937" v="44"/>
        <pc:sldMkLst>
          <pc:docMk/>
          <pc:sldMk cId="4249861353" sldId="315"/>
        </pc:sldMkLst>
        <pc:spChg chg="mod">
          <ac:chgData name="Strickland, Rebecca" userId="f968c704-4bad-411e-ac28-b678cc982712" providerId="ADAL" clId="{7F38C051-6E5E-4607-8569-029AF05FE4FC}" dt="2021-04-15T15:14:23.937" v="44"/>
          <ac:spMkLst>
            <pc:docMk/>
            <pc:sldMk cId="4249861353" sldId="315"/>
            <ac:spMk id="4" creationId="{FADEE27B-B047-4865-81AA-FF213FEFFDBB}"/>
          </ac:spMkLst>
        </pc:spChg>
        <pc:spChg chg="mod">
          <ac:chgData name="Strickland, Rebecca" userId="f968c704-4bad-411e-ac28-b678cc982712" providerId="ADAL" clId="{7F38C051-6E5E-4607-8569-029AF05FE4FC}" dt="2021-04-15T15:14:23.937" v="44"/>
          <ac:spMkLst>
            <pc:docMk/>
            <pc:sldMk cId="4249861353" sldId="315"/>
            <ac:spMk id="5" creationId="{F2A777F0-C6F8-4A80-AF5B-CBD3D2AF017D}"/>
          </ac:spMkLst>
        </pc:spChg>
        <pc:spChg chg="mod">
          <ac:chgData name="Strickland, Rebecca" userId="f968c704-4bad-411e-ac28-b678cc982712" providerId="ADAL" clId="{7F38C051-6E5E-4607-8569-029AF05FE4FC}" dt="2021-04-15T15:14:23.937" v="44"/>
          <ac:spMkLst>
            <pc:docMk/>
            <pc:sldMk cId="4249861353" sldId="315"/>
            <ac:spMk id="6" creationId="{C3D36B83-90B5-4ACE-A1B2-69FA8A3FA306}"/>
          </ac:spMkLst>
        </pc:spChg>
      </pc:sldChg>
      <pc:sldChg chg="modSp mod">
        <pc:chgData name="Strickland, Rebecca" userId="f968c704-4bad-411e-ac28-b678cc982712" providerId="ADAL" clId="{7F38C051-6E5E-4607-8569-029AF05FE4FC}" dt="2021-04-16T16:28:09.636" v="333" actId="20577"/>
        <pc:sldMkLst>
          <pc:docMk/>
          <pc:sldMk cId="492079184" sldId="316"/>
        </pc:sldMkLst>
        <pc:spChg chg="mod">
          <ac:chgData name="Strickland, Rebecca" userId="f968c704-4bad-411e-ac28-b678cc982712" providerId="ADAL" clId="{7F38C051-6E5E-4607-8569-029AF05FE4FC}" dt="2021-04-15T15:15:33.170" v="55"/>
          <ac:spMkLst>
            <pc:docMk/>
            <pc:sldMk cId="492079184" sldId="316"/>
            <ac:spMk id="4" creationId="{D815D16A-D740-41C8-AD41-2134A8BE0C82}"/>
          </ac:spMkLst>
        </pc:spChg>
        <pc:spChg chg="mod">
          <ac:chgData name="Strickland, Rebecca" userId="f968c704-4bad-411e-ac28-b678cc982712" providerId="ADAL" clId="{7F38C051-6E5E-4607-8569-029AF05FE4FC}" dt="2021-04-15T15:15:33.170" v="55"/>
          <ac:spMkLst>
            <pc:docMk/>
            <pc:sldMk cId="492079184" sldId="316"/>
            <ac:spMk id="5" creationId="{075B4D34-C17E-43AF-B606-A8DD55E27A9E}"/>
          </ac:spMkLst>
        </pc:spChg>
        <pc:spChg chg="mod">
          <ac:chgData name="Strickland, Rebecca" userId="f968c704-4bad-411e-ac28-b678cc982712" providerId="ADAL" clId="{7F38C051-6E5E-4607-8569-029AF05FE4FC}" dt="2021-04-16T16:28:09.636" v="333" actId="20577"/>
          <ac:spMkLst>
            <pc:docMk/>
            <pc:sldMk cId="492079184" sldId="316"/>
            <ac:spMk id="6" creationId="{E0805306-5476-4221-88FD-7969E4A0A5B4}"/>
          </ac:spMkLst>
        </pc:spChg>
      </pc:sldChg>
      <pc:sldChg chg="modSp mod">
        <pc:chgData name="Strickland, Rebecca" userId="f968c704-4bad-411e-ac28-b678cc982712" providerId="ADAL" clId="{7F38C051-6E5E-4607-8569-029AF05FE4FC}" dt="2021-04-16T16:31:38.935" v="444" actId="20577"/>
        <pc:sldMkLst>
          <pc:docMk/>
          <pc:sldMk cId="1098000643" sldId="317"/>
        </pc:sldMkLst>
        <pc:spChg chg="mod">
          <ac:chgData name="Strickland, Rebecca" userId="f968c704-4bad-411e-ac28-b678cc982712" providerId="ADAL" clId="{7F38C051-6E5E-4607-8569-029AF05FE4FC}" dt="2021-04-15T15:16:32.826" v="63"/>
          <ac:spMkLst>
            <pc:docMk/>
            <pc:sldMk cId="1098000643" sldId="317"/>
            <ac:spMk id="4" creationId="{D815D16A-D740-41C8-AD41-2134A8BE0C82}"/>
          </ac:spMkLst>
        </pc:spChg>
        <pc:spChg chg="mod">
          <ac:chgData name="Strickland, Rebecca" userId="f968c704-4bad-411e-ac28-b678cc982712" providerId="ADAL" clId="{7F38C051-6E5E-4607-8569-029AF05FE4FC}" dt="2021-04-15T15:16:32.826" v="63"/>
          <ac:spMkLst>
            <pc:docMk/>
            <pc:sldMk cId="1098000643" sldId="317"/>
            <ac:spMk id="5" creationId="{075B4D34-C17E-43AF-B606-A8DD55E27A9E}"/>
          </ac:spMkLst>
        </pc:spChg>
        <pc:spChg chg="mod">
          <ac:chgData name="Strickland, Rebecca" userId="f968c704-4bad-411e-ac28-b678cc982712" providerId="ADAL" clId="{7F38C051-6E5E-4607-8569-029AF05FE4FC}" dt="2021-04-16T16:31:38.935" v="444" actId="20577"/>
          <ac:spMkLst>
            <pc:docMk/>
            <pc:sldMk cId="1098000643" sldId="317"/>
            <ac:spMk id="6" creationId="{E0805306-5476-4221-88FD-7969E4A0A5B4}"/>
          </ac:spMkLst>
        </pc:spChg>
      </pc:sldChg>
      <pc:sldChg chg="modSp">
        <pc:chgData name="Strickland, Rebecca" userId="f968c704-4bad-411e-ac28-b678cc982712" providerId="ADAL" clId="{7F38C051-6E5E-4607-8569-029AF05FE4FC}" dt="2021-04-15T15:17:45.146" v="78"/>
        <pc:sldMkLst>
          <pc:docMk/>
          <pc:sldMk cId="1890748872" sldId="319"/>
        </pc:sldMkLst>
        <pc:spChg chg="mod">
          <ac:chgData name="Strickland, Rebecca" userId="f968c704-4bad-411e-ac28-b678cc982712" providerId="ADAL" clId="{7F38C051-6E5E-4607-8569-029AF05FE4FC}" dt="2021-04-15T15:17:45.146" v="78"/>
          <ac:spMkLst>
            <pc:docMk/>
            <pc:sldMk cId="1890748872" sldId="319"/>
            <ac:spMk id="4" creationId="{D815D16A-D740-41C8-AD41-2134A8BE0C82}"/>
          </ac:spMkLst>
        </pc:spChg>
        <pc:spChg chg="mod">
          <ac:chgData name="Strickland, Rebecca" userId="f968c704-4bad-411e-ac28-b678cc982712" providerId="ADAL" clId="{7F38C051-6E5E-4607-8569-029AF05FE4FC}" dt="2021-04-15T15:17:45.146" v="78"/>
          <ac:spMkLst>
            <pc:docMk/>
            <pc:sldMk cId="1890748872" sldId="319"/>
            <ac:spMk id="5" creationId="{075B4D34-C17E-43AF-B606-A8DD55E27A9E}"/>
          </ac:spMkLst>
        </pc:spChg>
        <pc:spChg chg="mod">
          <ac:chgData name="Strickland, Rebecca" userId="f968c704-4bad-411e-ac28-b678cc982712" providerId="ADAL" clId="{7F38C051-6E5E-4607-8569-029AF05FE4FC}" dt="2021-04-15T15:17:45.146" v="78"/>
          <ac:spMkLst>
            <pc:docMk/>
            <pc:sldMk cId="1890748872" sldId="319"/>
            <ac:spMk id="6" creationId="{E0805306-5476-4221-88FD-7969E4A0A5B4}"/>
          </ac:spMkLst>
        </pc:spChg>
      </pc:sldChg>
      <pc:sldChg chg="addSp delSp modSp mod">
        <pc:chgData name="Strickland, Rebecca" userId="f968c704-4bad-411e-ac28-b678cc982712" providerId="ADAL" clId="{7F38C051-6E5E-4607-8569-029AF05FE4FC}" dt="2021-04-15T15:37:42.546" v="280" actId="20577"/>
        <pc:sldMkLst>
          <pc:docMk/>
          <pc:sldMk cId="2251917689" sldId="320"/>
        </pc:sldMkLst>
        <pc:spChg chg="mod">
          <ac:chgData name="Strickland, Rebecca" userId="f968c704-4bad-411e-ac28-b678cc982712" providerId="ADAL" clId="{7F38C051-6E5E-4607-8569-029AF05FE4FC}" dt="2021-04-15T15:12:05.855" v="16"/>
          <ac:spMkLst>
            <pc:docMk/>
            <pc:sldMk cId="2251917689" sldId="320"/>
            <ac:spMk id="2" creationId="{00000000-0000-0000-0000-000000000000}"/>
          </ac:spMkLst>
        </pc:spChg>
        <pc:spChg chg="add del mod">
          <ac:chgData name="Strickland, Rebecca" userId="f968c704-4bad-411e-ac28-b678cc982712" providerId="ADAL" clId="{7F38C051-6E5E-4607-8569-029AF05FE4FC}" dt="2021-04-15T15:12:21.462" v="20" actId="478"/>
          <ac:spMkLst>
            <pc:docMk/>
            <pc:sldMk cId="2251917689" sldId="320"/>
            <ac:spMk id="3" creationId="{827FCE9F-43F4-4281-A110-99D2B4DC5EBD}"/>
          </ac:spMkLst>
        </pc:spChg>
        <pc:spChg chg="mod">
          <ac:chgData name="Strickland, Rebecca" userId="f968c704-4bad-411e-ac28-b678cc982712" providerId="ADAL" clId="{7F38C051-6E5E-4607-8569-029AF05FE4FC}" dt="2021-04-15T15:12:05.855" v="16"/>
          <ac:spMkLst>
            <pc:docMk/>
            <pc:sldMk cId="2251917689" sldId="320"/>
            <ac:spMk id="4" creationId="{825ACA49-938E-4B12-8B79-B87E2F4B4F67}"/>
          </ac:spMkLst>
        </pc:spChg>
        <pc:spChg chg="add del mod">
          <ac:chgData name="Strickland, Rebecca" userId="f968c704-4bad-411e-ac28-b678cc982712" providerId="ADAL" clId="{7F38C051-6E5E-4607-8569-029AF05FE4FC}" dt="2021-04-15T15:37:42.546" v="280" actId="20577"/>
          <ac:spMkLst>
            <pc:docMk/>
            <pc:sldMk cId="2251917689" sldId="320"/>
            <ac:spMk id="5" creationId="{AE21CFBA-B43D-4A81-8FE9-D620861B8E6D}"/>
          </ac:spMkLst>
        </pc:spChg>
      </pc:sldChg>
      <pc:sldChg chg="addSp delSp modSp mod ord">
        <pc:chgData name="Strickland, Rebecca" userId="f968c704-4bad-411e-ac28-b678cc982712" providerId="ADAL" clId="{7F38C051-6E5E-4607-8569-029AF05FE4FC}" dt="2021-04-16T16:31:04.185" v="402"/>
        <pc:sldMkLst>
          <pc:docMk/>
          <pc:sldMk cId="2430774208" sldId="321"/>
        </pc:sldMkLst>
        <pc:spChg chg="mod">
          <ac:chgData name="Strickland, Rebecca" userId="f968c704-4bad-411e-ac28-b678cc982712" providerId="ADAL" clId="{7F38C051-6E5E-4607-8569-029AF05FE4FC}" dt="2021-04-15T15:19:29.682" v="86" actId="242"/>
          <ac:spMkLst>
            <pc:docMk/>
            <pc:sldMk cId="2430774208" sldId="321"/>
            <ac:spMk id="2" creationId="{00000000-0000-0000-0000-000000000000}"/>
          </ac:spMkLst>
        </pc:spChg>
        <pc:spChg chg="mod">
          <ac:chgData name="Strickland, Rebecca" userId="f968c704-4bad-411e-ac28-b678cc982712" providerId="ADAL" clId="{7F38C051-6E5E-4607-8569-029AF05FE4FC}" dt="2021-04-15T15:17:25.747" v="74"/>
          <ac:spMkLst>
            <pc:docMk/>
            <pc:sldMk cId="2430774208" sldId="321"/>
            <ac:spMk id="4" creationId="{825ACA49-938E-4B12-8B79-B87E2F4B4F67}"/>
          </ac:spMkLst>
        </pc:spChg>
        <pc:spChg chg="mod">
          <ac:chgData name="Strickland, Rebecca" userId="f968c704-4bad-411e-ac28-b678cc982712" providerId="ADAL" clId="{7F38C051-6E5E-4607-8569-029AF05FE4FC}" dt="2021-04-15T15:17:33.796" v="76" actId="1076"/>
          <ac:spMkLst>
            <pc:docMk/>
            <pc:sldMk cId="2430774208" sldId="321"/>
            <ac:spMk id="5" creationId="{A81A7373-23A3-48D6-92DE-A280E52AF6EA}"/>
          </ac:spMkLst>
        </pc:spChg>
        <pc:spChg chg="add del mod">
          <ac:chgData name="Strickland, Rebecca" userId="f968c704-4bad-411e-ac28-b678cc982712" providerId="ADAL" clId="{7F38C051-6E5E-4607-8569-029AF05FE4FC}" dt="2021-04-15T15:17:28.966" v="75" actId="478"/>
          <ac:spMkLst>
            <pc:docMk/>
            <pc:sldMk cId="2430774208" sldId="321"/>
            <ac:spMk id="6" creationId="{DC38BFBB-EB24-447C-8E8F-D9831BFD0177}"/>
          </ac:spMkLst>
        </pc:spChg>
        <pc:picChg chg="mod">
          <ac:chgData name="Strickland, Rebecca" userId="f968c704-4bad-411e-ac28-b678cc982712" providerId="ADAL" clId="{7F38C051-6E5E-4607-8569-029AF05FE4FC}" dt="2021-04-15T15:17:35.806" v="77" actId="1076"/>
          <ac:picMkLst>
            <pc:docMk/>
            <pc:sldMk cId="2430774208" sldId="321"/>
            <ac:picMk id="3" creationId="{D917398D-486D-4EC7-8000-8E9278D4CFA9}"/>
          </ac:picMkLst>
        </pc:picChg>
      </pc:sldChg>
      <pc:sldChg chg="addSp delSp modSp mod ord">
        <pc:chgData name="Strickland, Rebecca" userId="f968c704-4bad-411e-ac28-b678cc982712" providerId="ADAL" clId="{7F38C051-6E5E-4607-8569-029AF05FE4FC}" dt="2021-04-16T16:31:45.980" v="446"/>
        <pc:sldMkLst>
          <pc:docMk/>
          <pc:sldMk cId="310458404" sldId="322"/>
        </pc:sldMkLst>
        <pc:spChg chg="mod">
          <ac:chgData name="Strickland, Rebecca" userId="f968c704-4bad-411e-ac28-b678cc982712" providerId="ADAL" clId="{7F38C051-6E5E-4607-8569-029AF05FE4FC}" dt="2021-04-16T16:30:09.209" v="381" actId="1038"/>
          <ac:spMkLst>
            <pc:docMk/>
            <pc:sldMk cId="310458404" sldId="322"/>
            <ac:spMk id="2" creationId="{00000000-0000-0000-0000-000000000000}"/>
          </ac:spMkLst>
        </pc:spChg>
        <pc:spChg chg="add del mod">
          <ac:chgData name="Strickland, Rebecca" userId="f968c704-4bad-411e-ac28-b678cc982712" providerId="ADAL" clId="{7F38C051-6E5E-4607-8569-029AF05FE4FC}" dt="2021-04-15T15:17:02.555" v="69" actId="478"/>
          <ac:spMkLst>
            <pc:docMk/>
            <pc:sldMk cId="310458404" sldId="322"/>
            <ac:spMk id="3" creationId="{302A17B7-6CA3-45AD-B8C9-5DD97AAF12D9}"/>
          </ac:spMkLst>
        </pc:spChg>
        <pc:spChg chg="mod">
          <ac:chgData name="Strickland, Rebecca" userId="f968c704-4bad-411e-ac28-b678cc982712" providerId="ADAL" clId="{7F38C051-6E5E-4607-8569-029AF05FE4FC}" dt="2021-04-15T15:16:59.457" v="68"/>
          <ac:spMkLst>
            <pc:docMk/>
            <pc:sldMk cId="310458404" sldId="322"/>
            <ac:spMk id="4" creationId="{825ACA49-938E-4B12-8B79-B87E2F4B4F67}"/>
          </ac:spMkLst>
        </pc:spChg>
        <pc:spChg chg="mod">
          <ac:chgData name="Strickland, Rebecca" userId="f968c704-4bad-411e-ac28-b678cc982712" providerId="ADAL" clId="{7F38C051-6E5E-4607-8569-029AF05FE4FC}" dt="2021-04-15T15:17:06.809" v="70" actId="14100"/>
          <ac:spMkLst>
            <pc:docMk/>
            <pc:sldMk cId="310458404" sldId="322"/>
            <ac:spMk id="5" creationId="{A81A7373-23A3-48D6-92DE-A280E52AF6EA}"/>
          </ac:spMkLst>
        </pc:spChg>
      </pc:sldChg>
      <pc:sldChg chg="addSp delSp modSp mod ord">
        <pc:chgData name="Strickland, Rebecca" userId="f968c704-4bad-411e-ac28-b678cc982712" providerId="ADAL" clId="{7F38C051-6E5E-4607-8569-029AF05FE4FC}" dt="2021-04-16T16:30:46.191" v="396" actId="20578"/>
        <pc:sldMkLst>
          <pc:docMk/>
          <pc:sldMk cId="1904778137" sldId="323"/>
        </pc:sldMkLst>
        <pc:spChg chg="mod">
          <ac:chgData name="Strickland, Rebecca" userId="f968c704-4bad-411e-ac28-b678cc982712" providerId="ADAL" clId="{7F38C051-6E5E-4607-8569-029AF05FE4FC}" dt="2021-04-15T15:16:25.513" v="62" actId="242"/>
          <ac:spMkLst>
            <pc:docMk/>
            <pc:sldMk cId="1904778137" sldId="323"/>
            <ac:spMk id="2" creationId="{00000000-0000-0000-0000-000000000000}"/>
          </ac:spMkLst>
        </pc:spChg>
        <pc:spChg chg="add del mod">
          <ac:chgData name="Strickland, Rebecca" userId="f968c704-4bad-411e-ac28-b678cc982712" providerId="ADAL" clId="{7F38C051-6E5E-4607-8569-029AF05FE4FC}" dt="2021-04-15T15:16:01.102" v="60" actId="478"/>
          <ac:spMkLst>
            <pc:docMk/>
            <pc:sldMk cId="1904778137" sldId="323"/>
            <ac:spMk id="3" creationId="{8C846C85-E769-4612-9361-E0849E5DACF2}"/>
          </ac:spMkLst>
        </pc:spChg>
        <pc:spChg chg="mod">
          <ac:chgData name="Strickland, Rebecca" userId="f968c704-4bad-411e-ac28-b678cc982712" providerId="ADAL" clId="{7F38C051-6E5E-4607-8569-029AF05FE4FC}" dt="2021-04-15T15:15:57.864" v="59"/>
          <ac:spMkLst>
            <pc:docMk/>
            <pc:sldMk cId="1904778137" sldId="323"/>
            <ac:spMk id="4" creationId="{825ACA49-938E-4B12-8B79-B87E2F4B4F67}"/>
          </ac:spMkLst>
        </pc:spChg>
        <pc:spChg chg="mod">
          <ac:chgData name="Strickland, Rebecca" userId="f968c704-4bad-411e-ac28-b678cc982712" providerId="ADAL" clId="{7F38C051-6E5E-4607-8569-029AF05FE4FC}" dt="2021-04-15T15:16:06.052" v="61" actId="1076"/>
          <ac:spMkLst>
            <pc:docMk/>
            <pc:sldMk cId="1904778137" sldId="323"/>
            <ac:spMk id="5" creationId="{A81A7373-23A3-48D6-92DE-A280E52AF6EA}"/>
          </ac:spMkLst>
        </pc:spChg>
      </pc:sldChg>
      <pc:sldChg chg="modSp add mod">
        <pc:chgData name="Strickland, Rebecca" userId="f968c704-4bad-411e-ac28-b678cc982712" providerId="ADAL" clId="{7F38C051-6E5E-4607-8569-029AF05FE4FC}" dt="2021-04-15T15:22:30.524" v="156" actId="1076"/>
        <pc:sldMkLst>
          <pc:docMk/>
          <pc:sldMk cId="2918636680" sldId="324"/>
        </pc:sldMkLst>
        <pc:spChg chg="mod">
          <ac:chgData name="Strickland, Rebecca" userId="f968c704-4bad-411e-ac28-b678cc982712" providerId="ADAL" clId="{7F38C051-6E5E-4607-8569-029AF05FE4FC}" dt="2021-04-15T15:14:01.723" v="41" actId="20577"/>
          <ac:spMkLst>
            <pc:docMk/>
            <pc:sldMk cId="2918636680" sldId="324"/>
            <ac:spMk id="2" creationId="{00000000-0000-0000-0000-000000000000}"/>
          </ac:spMkLst>
        </pc:spChg>
        <pc:spChg chg="mod">
          <ac:chgData name="Strickland, Rebecca" userId="f968c704-4bad-411e-ac28-b678cc982712" providerId="ADAL" clId="{7F38C051-6E5E-4607-8569-029AF05FE4FC}" dt="2021-04-15T15:22:30.524" v="156" actId="1076"/>
          <ac:spMkLst>
            <pc:docMk/>
            <pc:sldMk cId="2918636680" sldId="324"/>
            <ac:spMk id="5" creationId="{AE21CFBA-B43D-4A81-8FE9-D620861B8E6D}"/>
          </ac:spMkLst>
        </pc:spChg>
      </pc:sldChg>
      <pc:sldChg chg="modSp add mod">
        <pc:chgData name="Strickland, Rebecca" userId="f968c704-4bad-411e-ac28-b678cc982712" providerId="ADAL" clId="{7F38C051-6E5E-4607-8569-029AF05FE4FC}" dt="2021-04-15T15:21:04.442" v="148" actId="20577"/>
        <pc:sldMkLst>
          <pc:docMk/>
          <pc:sldMk cId="1291916334" sldId="325"/>
        </pc:sldMkLst>
        <pc:spChg chg="mod">
          <ac:chgData name="Strickland, Rebecca" userId="f968c704-4bad-411e-ac28-b678cc982712" providerId="ADAL" clId="{7F38C051-6E5E-4607-8569-029AF05FE4FC}" dt="2021-04-15T15:21:04.442" v="148" actId="20577"/>
          <ac:spMkLst>
            <pc:docMk/>
            <pc:sldMk cId="1291916334" sldId="325"/>
            <ac:spMk id="3" creationId="{46F7F37B-D3C8-47BF-9494-0351A2E7CC5C}"/>
          </ac:spMkLst>
        </pc:spChg>
      </pc:sldChg>
      <pc:sldChg chg="modSp add mod">
        <pc:chgData name="Strickland, Rebecca" userId="f968c704-4bad-411e-ac28-b678cc982712" providerId="ADAL" clId="{7F38C051-6E5E-4607-8569-029AF05FE4FC}" dt="2021-04-16T16:30:13.966" v="386" actId="1038"/>
        <pc:sldMkLst>
          <pc:docMk/>
          <pc:sldMk cId="2160980651" sldId="326"/>
        </pc:sldMkLst>
        <pc:spChg chg="mod">
          <ac:chgData name="Strickland, Rebecca" userId="f968c704-4bad-411e-ac28-b678cc982712" providerId="ADAL" clId="{7F38C051-6E5E-4607-8569-029AF05FE4FC}" dt="2021-04-16T16:30:13.966" v="386" actId="1038"/>
          <ac:spMkLst>
            <pc:docMk/>
            <pc:sldMk cId="2160980651" sldId="326"/>
            <ac:spMk id="2" creationId="{00000000-0000-0000-0000-000000000000}"/>
          </ac:spMkLst>
        </pc:spChg>
      </pc:sldChg>
      <pc:sldChg chg="ord">
        <pc:chgData name="Strickland, Rebecca" userId="f968c704-4bad-411e-ac28-b678cc982712" providerId="ADAL" clId="{7F38C051-6E5E-4607-8569-029AF05FE4FC}" dt="2021-04-16T16:30:49.020" v="398"/>
        <pc:sldMkLst>
          <pc:docMk/>
          <pc:sldMk cId="4180074876" sldId="327"/>
        </pc:sldMkLst>
      </pc:sldChg>
      <pc:sldChg chg="modSp mod">
        <pc:chgData name="Strickland, Rebecca" userId="f968c704-4bad-411e-ac28-b678cc982712" providerId="ADAL" clId="{7F38C051-6E5E-4607-8569-029AF05FE4FC}" dt="2021-04-16T16:29:15.293" v="350" actId="404"/>
        <pc:sldMkLst>
          <pc:docMk/>
          <pc:sldMk cId="3343711272" sldId="328"/>
        </pc:sldMkLst>
        <pc:spChg chg="mod">
          <ac:chgData name="Strickland, Rebecca" userId="f968c704-4bad-411e-ac28-b678cc982712" providerId="ADAL" clId="{7F38C051-6E5E-4607-8569-029AF05FE4FC}" dt="2021-04-16T16:29:15.293" v="350" actId="404"/>
          <ac:spMkLst>
            <pc:docMk/>
            <pc:sldMk cId="3343711272" sldId="328"/>
            <ac:spMk id="2" creationId="{00000000-0000-0000-0000-000000000000}"/>
          </ac:spMkLst>
        </pc:spChg>
      </pc:sldChg>
      <pc:sldChg chg="modSp new mod">
        <pc:chgData name="Strickland, Rebecca" userId="f968c704-4bad-411e-ac28-b678cc982712" providerId="ADAL" clId="{7F38C051-6E5E-4607-8569-029AF05FE4FC}" dt="2021-04-29T14:51:19.607" v="940" actId="27636"/>
        <pc:sldMkLst>
          <pc:docMk/>
          <pc:sldMk cId="585735571" sldId="329"/>
        </pc:sldMkLst>
        <pc:spChg chg="mod">
          <ac:chgData name="Strickland, Rebecca" userId="f968c704-4bad-411e-ac28-b678cc982712" providerId="ADAL" clId="{7F38C051-6E5E-4607-8569-029AF05FE4FC}" dt="2021-04-29T14:50:31.119" v="824" actId="20577"/>
          <ac:spMkLst>
            <pc:docMk/>
            <pc:sldMk cId="585735571" sldId="329"/>
            <ac:spMk id="2" creationId="{97897F6A-32AD-4890-96A6-3806EA826EDA}"/>
          </ac:spMkLst>
        </pc:spChg>
        <pc:spChg chg="mod">
          <ac:chgData name="Strickland, Rebecca" userId="f968c704-4bad-411e-ac28-b678cc982712" providerId="ADAL" clId="{7F38C051-6E5E-4607-8569-029AF05FE4FC}" dt="2021-04-29T14:51:19.607" v="940" actId="27636"/>
          <ac:spMkLst>
            <pc:docMk/>
            <pc:sldMk cId="585735571" sldId="329"/>
            <ac:spMk id="3" creationId="{F40E65F2-AA80-44CB-87E9-6CCA8930051B}"/>
          </ac:spMkLst>
        </pc:spChg>
      </pc:sldChg>
      <pc:sldMasterChg chg="modSldLayout">
        <pc:chgData name="Strickland, Rebecca" userId="f968c704-4bad-411e-ac28-b678cc982712" providerId="ADAL" clId="{7F38C051-6E5E-4607-8569-029AF05FE4FC}" dt="2021-04-15T15:10:55.073" v="8"/>
        <pc:sldMasterMkLst>
          <pc:docMk/>
          <pc:sldMasterMk cId="136812189" sldId="2147483666"/>
        </pc:sldMasterMkLst>
        <pc:sldLayoutChg chg="addSp delSp">
          <pc:chgData name="Strickland, Rebecca" userId="f968c704-4bad-411e-ac28-b678cc982712" providerId="ADAL" clId="{7F38C051-6E5E-4607-8569-029AF05FE4FC}" dt="2021-04-15T15:10:55.073" v="8"/>
          <pc:sldLayoutMkLst>
            <pc:docMk/>
            <pc:sldMasterMk cId="136812189" sldId="2147483666"/>
            <pc:sldLayoutMk cId="314297048" sldId="2147483679"/>
          </pc:sldLayoutMkLst>
          <pc:spChg chg="add del">
            <ac:chgData name="Strickland, Rebecca" userId="f968c704-4bad-411e-ac28-b678cc982712" providerId="ADAL" clId="{7F38C051-6E5E-4607-8569-029AF05FE4FC}" dt="2021-04-15T15:10:55.073" v="8"/>
            <ac:spMkLst>
              <pc:docMk/>
              <pc:sldMasterMk cId="136812189" sldId="2147483666"/>
              <pc:sldLayoutMk cId="314297048" sldId="2147483679"/>
              <ac:spMk id="17" creationId="{00000000-0000-0000-0000-000000000000}"/>
            </ac:spMkLst>
          </pc:spChg>
        </pc:sldLayoutChg>
      </pc:sldMasterChg>
      <pc:sldMasterChg chg="modSldLayout">
        <pc:chgData name="Strickland, Rebecca" userId="f968c704-4bad-411e-ac28-b678cc982712" providerId="ADAL" clId="{7F38C051-6E5E-4607-8569-029AF05FE4FC}" dt="2021-04-16T16:05:56.529" v="318" actId="478"/>
        <pc:sldMasterMkLst>
          <pc:docMk/>
          <pc:sldMasterMk cId="2784425230" sldId="2147483666"/>
        </pc:sldMasterMkLst>
        <pc:sldLayoutChg chg="addSp delSp modSp mod">
          <pc:chgData name="Strickland, Rebecca" userId="f968c704-4bad-411e-ac28-b678cc982712" providerId="ADAL" clId="{7F38C051-6E5E-4607-8569-029AF05FE4FC}" dt="2021-04-16T16:05:56.529" v="318" actId="478"/>
          <pc:sldLayoutMkLst>
            <pc:docMk/>
            <pc:sldMasterMk cId="2784425230" sldId="2147483666"/>
            <pc:sldLayoutMk cId="4029357557" sldId="2147483670"/>
          </pc:sldLayoutMkLst>
          <pc:picChg chg="add del mod ord">
            <ac:chgData name="Strickland, Rebecca" userId="f968c704-4bad-411e-ac28-b678cc982712" providerId="ADAL" clId="{7F38C051-6E5E-4607-8569-029AF05FE4FC}" dt="2021-04-16T16:05:54.300" v="316" actId="478"/>
            <ac:picMkLst>
              <pc:docMk/>
              <pc:sldMasterMk cId="2784425230" sldId="2147483666"/>
              <pc:sldLayoutMk cId="4029357557" sldId="2147483670"/>
              <ac:picMk id="8" creationId="{707BF6BA-B2CD-464F-A81D-66E9482F65FD}"/>
            </ac:picMkLst>
          </pc:picChg>
          <pc:picChg chg="add del mod">
            <ac:chgData name="Strickland, Rebecca" userId="f968c704-4bad-411e-ac28-b678cc982712" providerId="ADAL" clId="{7F38C051-6E5E-4607-8569-029AF05FE4FC}" dt="2021-04-16T16:05:56.529" v="318" actId="478"/>
            <ac:picMkLst>
              <pc:docMk/>
              <pc:sldMasterMk cId="2784425230" sldId="2147483666"/>
              <pc:sldLayoutMk cId="4029357557" sldId="2147483670"/>
              <ac:picMk id="9" creationId="{BB1026D9-540B-4525-8BA3-51944474FBA6}"/>
            </ac:picMkLst>
          </pc:picChg>
          <pc:picChg chg="add del mod">
            <ac:chgData name="Strickland, Rebecca" userId="f968c704-4bad-411e-ac28-b678cc982712" providerId="ADAL" clId="{7F38C051-6E5E-4607-8569-029AF05FE4FC}" dt="2021-04-16T16:05:52.526" v="315" actId="478"/>
            <ac:picMkLst>
              <pc:docMk/>
              <pc:sldMasterMk cId="2784425230" sldId="2147483666"/>
              <pc:sldLayoutMk cId="4029357557" sldId="2147483670"/>
              <ac:picMk id="11" creationId="{C4D1C09F-BE65-4038-AFBE-BAF21B1BA28A}"/>
            </ac:picMkLst>
          </pc:picChg>
        </pc:sldLayoutChg>
        <pc:sldLayoutChg chg="addSp delSp modSp mod">
          <pc:chgData name="Strickland, Rebecca" userId="f968c704-4bad-411e-ac28-b678cc982712" providerId="ADAL" clId="{7F38C051-6E5E-4607-8569-029AF05FE4FC}" dt="2021-04-16T15:32:08.317" v="282" actId="21"/>
          <pc:sldLayoutMkLst>
            <pc:docMk/>
            <pc:sldMasterMk cId="2784425230" sldId="2147483666"/>
            <pc:sldLayoutMk cId="3459105595" sldId="2147483672"/>
          </pc:sldLayoutMkLst>
          <pc:picChg chg="add del mod">
            <ac:chgData name="Strickland, Rebecca" userId="f968c704-4bad-411e-ac28-b678cc982712" providerId="ADAL" clId="{7F38C051-6E5E-4607-8569-029AF05FE4FC}" dt="2021-04-16T15:32:08.317" v="282" actId="21"/>
            <ac:picMkLst>
              <pc:docMk/>
              <pc:sldMasterMk cId="2784425230" sldId="2147483666"/>
              <pc:sldLayoutMk cId="3459105595" sldId="2147483672"/>
              <ac:picMk id="10" creationId="{A144652C-0994-40D7-9815-E8E4AAB3505A}"/>
            </ac:picMkLst>
          </pc:picChg>
        </pc:sldLayoutChg>
        <pc:sldLayoutChg chg="delSp">
          <pc:chgData name="Strickland, Rebecca" userId="f968c704-4bad-411e-ac28-b678cc982712" providerId="ADAL" clId="{7F38C051-6E5E-4607-8569-029AF05FE4FC}" dt="2021-04-15T15:11:10.346" v="9"/>
          <pc:sldLayoutMkLst>
            <pc:docMk/>
            <pc:sldMasterMk cId="2784425230" sldId="2147483666"/>
            <pc:sldLayoutMk cId="1684085822" sldId="2147483679"/>
          </pc:sldLayoutMkLst>
          <pc:spChg chg="del">
            <ac:chgData name="Strickland, Rebecca" userId="f968c704-4bad-411e-ac28-b678cc982712" providerId="ADAL" clId="{7F38C051-6E5E-4607-8569-029AF05FE4FC}" dt="2021-04-15T15:11:10.346" v="9"/>
            <ac:spMkLst>
              <pc:docMk/>
              <pc:sldMasterMk cId="2784425230" sldId="2147483666"/>
              <pc:sldLayoutMk cId="1684085822" sldId="2147483679"/>
              <ac:spMk id="17" creationId="{00000000-0000-0000-0000-000000000000}"/>
            </ac:spMkLst>
          </pc:spChg>
        </pc:sldLayoutChg>
      </pc:sldMasterChg>
    </pc:docChg>
  </pc:docChgLst>
  <pc:docChgLst>
    <pc:chgData name="Mawson, Natalie" userId="S::natalie.mawson@ons.gov.uk::93d338ff-02ba-4756-8b34-154bcb2ce62e" providerId="AD" clId="Web-{4EBA14A0-F7D1-0531-8A94-51E93F52F4F7}"/>
    <pc:docChg chg="modSld">
      <pc:chgData name="Mawson, Natalie" userId="S::natalie.mawson@ons.gov.uk::93d338ff-02ba-4756-8b34-154bcb2ce62e" providerId="AD" clId="Web-{4EBA14A0-F7D1-0531-8A94-51E93F52F4F7}" dt="2021-03-25T10:44:54.057" v="11" actId="20577"/>
      <pc:docMkLst>
        <pc:docMk/>
      </pc:docMkLst>
      <pc:sldChg chg="modSp addCm">
        <pc:chgData name="Mawson, Natalie" userId="S::natalie.mawson@ons.gov.uk::93d338ff-02ba-4756-8b34-154bcb2ce62e" providerId="AD" clId="Web-{4EBA14A0-F7D1-0531-8A94-51E93F52F4F7}" dt="2021-03-25T10:44:54.057" v="11" actId="20577"/>
        <pc:sldMkLst>
          <pc:docMk/>
          <pc:sldMk cId="569014270" sldId="314"/>
        </pc:sldMkLst>
        <pc:spChg chg="mod">
          <ac:chgData name="Mawson, Natalie" userId="S::natalie.mawson@ons.gov.uk::93d338ff-02ba-4756-8b34-154bcb2ce62e" providerId="AD" clId="Web-{4EBA14A0-F7D1-0531-8A94-51E93F52F4F7}" dt="2021-03-25T10:44:54.057" v="11" actId="20577"/>
          <ac:spMkLst>
            <pc:docMk/>
            <pc:sldMk cId="569014270" sldId="314"/>
            <ac:spMk id="5" creationId="{AE21CFBA-B43D-4A81-8FE9-D620861B8E6D}"/>
          </ac:spMkLst>
        </pc:spChg>
      </pc:sldChg>
    </pc:docChg>
  </pc:docChgLst>
  <pc:docChgLst>
    <pc:chgData name="Barbone, Lucia" userId="S::lucia.barbone@ons.gov.uk::c53acd18-897d-466a-baee-88da1e3cec9e" providerId="AD" clId="Web-{784E2301-6162-59EB-F864-0D5445427479}"/>
    <pc:docChg chg="modSld">
      <pc:chgData name="Barbone, Lucia" userId="S::lucia.barbone@ons.gov.uk::c53acd18-897d-466a-baee-88da1e3cec9e" providerId="AD" clId="Web-{784E2301-6162-59EB-F864-0D5445427479}" dt="2021-04-26T13:42:46.859" v="8" actId="20577"/>
      <pc:docMkLst>
        <pc:docMk/>
      </pc:docMkLst>
      <pc:sldChg chg="modSp">
        <pc:chgData name="Barbone, Lucia" userId="S::lucia.barbone@ons.gov.uk::c53acd18-897d-466a-baee-88da1e3cec9e" providerId="AD" clId="Web-{784E2301-6162-59EB-F864-0D5445427479}" dt="2021-04-26T13:42:46.859" v="8" actId="20577"/>
        <pc:sldMkLst>
          <pc:docMk/>
          <pc:sldMk cId="3384942921" sldId="312"/>
        </pc:sldMkLst>
        <pc:spChg chg="mod">
          <ac:chgData name="Barbone, Lucia" userId="S::lucia.barbone@ons.gov.uk::c53acd18-897d-466a-baee-88da1e3cec9e" providerId="AD" clId="Web-{784E2301-6162-59EB-F864-0D5445427479}" dt="2021-04-26T13:42:46.859" v="8" actId="20577"/>
          <ac:spMkLst>
            <pc:docMk/>
            <pc:sldMk cId="3384942921" sldId="312"/>
            <ac:spMk id="5" creationId="{B0F85B30-999C-4160-8EE0-D72F99D20DFF}"/>
          </ac:spMkLst>
        </pc:spChg>
      </pc:sldChg>
    </pc:docChg>
  </pc:docChgLst>
  <pc:docChgLst>
    <pc:chgData name="Strickland, Rebecca" userId="S::rebecca.strickland@ons.gov.uk::f968c704-4bad-411e-ac28-b678cc982712" providerId="AD" clId="Web-{19EAB4CF-4D8C-10D5-57AC-DEA3F3252D30}"/>
    <pc:docChg chg="modSld">
      <pc:chgData name="Strickland, Rebecca" userId="S::rebecca.strickland@ons.gov.uk::f968c704-4bad-411e-ac28-b678cc982712" providerId="AD" clId="Web-{19EAB4CF-4D8C-10D5-57AC-DEA3F3252D30}" dt="2021-05-04T14:43:50.144" v="11" actId="20577"/>
      <pc:docMkLst>
        <pc:docMk/>
      </pc:docMkLst>
      <pc:sldChg chg="modSp">
        <pc:chgData name="Strickland, Rebecca" userId="S::rebecca.strickland@ons.gov.uk::f968c704-4bad-411e-ac28-b678cc982712" providerId="AD" clId="Web-{19EAB4CF-4D8C-10D5-57AC-DEA3F3252D30}" dt="2021-05-04T14:43:50.144" v="11" actId="20577"/>
        <pc:sldMkLst>
          <pc:docMk/>
          <pc:sldMk cId="1291916334" sldId="325"/>
        </pc:sldMkLst>
        <pc:spChg chg="mod">
          <ac:chgData name="Strickland, Rebecca" userId="S::rebecca.strickland@ons.gov.uk::f968c704-4bad-411e-ac28-b678cc982712" providerId="AD" clId="Web-{19EAB4CF-4D8C-10D5-57AC-DEA3F3252D30}" dt="2021-05-04T14:43:50.144" v="11" actId="20577"/>
          <ac:spMkLst>
            <pc:docMk/>
            <pc:sldMk cId="1291916334" sldId="325"/>
            <ac:spMk id="3" creationId="{46F7F37B-D3C8-47BF-9494-0351A2E7CC5C}"/>
          </ac:spMkLst>
        </pc:spChg>
      </pc:sldChg>
    </pc:docChg>
  </pc:docChgLst>
  <pc:docChgLst>
    <pc:chgData name="Kurimbokus, Nazma" userId="S::nazma.kurimbokus@ons.gov.uk::3ccfd02c-d3ca-4924-b95a-be0b735f49e6" providerId="AD" clId="Web-{2FD8CEA6-D0FA-0FEF-EDDB-518CBD34CFF0}"/>
    <pc:docChg chg="addSld modSld">
      <pc:chgData name="Kurimbokus, Nazma" userId="S::nazma.kurimbokus@ons.gov.uk::3ccfd02c-d3ca-4924-b95a-be0b735f49e6" providerId="AD" clId="Web-{2FD8CEA6-D0FA-0FEF-EDDB-518CBD34CFF0}" dt="2021-03-17T14:56:15.586" v="218" actId="20577"/>
      <pc:docMkLst>
        <pc:docMk/>
      </pc:docMkLst>
      <pc:sldChg chg="addSp delSp modSp">
        <pc:chgData name="Kurimbokus, Nazma" userId="S::nazma.kurimbokus@ons.gov.uk::3ccfd02c-d3ca-4924-b95a-be0b735f49e6" providerId="AD" clId="Web-{2FD8CEA6-D0FA-0FEF-EDDB-518CBD34CFF0}" dt="2021-03-17T14:43:00.600" v="173" actId="20577"/>
        <pc:sldMkLst>
          <pc:docMk/>
          <pc:sldMk cId="870014870" sldId="308"/>
        </pc:sldMkLst>
        <pc:spChg chg="mod">
          <ac:chgData name="Kurimbokus, Nazma" userId="S::nazma.kurimbokus@ons.gov.uk::3ccfd02c-d3ca-4924-b95a-be0b735f49e6" providerId="AD" clId="Web-{2FD8CEA6-D0FA-0FEF-EDDB-518CBD34CFF0}" dt="2021-03-17T14:43:00.600" v="173" actId="20577"/>
          <ac:spMkLst>
            <pc:docMk/>
            <pc:sldMk cId="870014870" sldId="308"/>
            <ac:spMk id="5" creationId="{B0F85B30-999C-4160-8EE0-D72F99D20DFF}"/>
          </ac:spMkLst>
        </pc:spChg>
        <pc:spChg chg="add del">
          <ac:chgData name="Kurimbokus, Nazma" userId="S::nazma.kurimbokus@ons.gov.uk::3ccfd02c-d3ca-4924-b95a-be0b735f49e6" providerId="AD" clId="Web-{2FD8CEA6-D0FA-0FEF-EDDB-518CBD34CFF0}" dt="2021-03-17T14:27:21.983" v="149"/>
          <ac:spMkLst>
            <pc:docMk/>
            <pc:sldMk cId="870014870" sldId="308"/>
            <ac:spMk id="6" creationId="{4B64320A-3F54-4762-9C20-90FC5AFC084A}"/>
          </ac:spMkLst>
        </pc:spChg>
      </pc:sldChg>
      <pc:sldChg chg="modSp">
        <pc:chgData name="Kurimbokus, Nazma" userId="S::nazma.kurimbokus@ons.gov.uk::3ccfd02c-d3ca-4924-b95a-be0b735f49e6" providerId="AD" clId="Web-{2FD8CEA6-D0FA-0FEF-EDDB-518CBD34CFF0}" dt="2021-03-17T14:56:15.586" v="218" actId="20577"/>
        <pc:sldMkLst>
          <pc:docMk/>
          <pc:sldMk cId="2056634018" sldId="309"/>
        </pc:sldMkLst>
        <pc:spChg chg="mod">
          <ac:chgData name="Kurimbokus, Nazma" userId="S::nazma.kurimbokus@ons.gov.uk::3ccfd02c-d3ca-4924-b95a-be0b735f49e6" providerId="AD" clId="Web-{2FD8CEA6-D0FA-0FEF-EDDB-518CBD34CFF0}" dt="2021-03-17T14:56:15.586" v="218" actId="20577"/>
          <ac:spMkLst>
            <pc:docMk/>
            <pc:sldMk cId="2056634018" sldId="309"/>
            <ac:spMk id="5" creationId="{A81A7373-23A3-48D6-92DE-A280E52AF6EA}"/>
          </ac:spMkLst>
        </pc:spChg>
      </pc:sldChg>
      <pc:sldChg chg="modSp add replId">
        <pc:chgData name="Kurimbokus, Nazma" userId="S::nazma.kurimbokus@ons.gov.uk::3ccfd02c-d3ca-4924-b95a-be0b735f49e6" providerId="AD" clId="Web-{2FD8CEA6-D0FA-0FEF-EDDB-518CBD34CFF0}" dt="2021-03-17T13:53:09.003" v="147" actId="20577"/>
        <pc:sldMkLst>
          <pc:docMk/>
          <pc:sldMk cId="1611980866" sldId="310"/>
        </pc:sldMkLst>
        <pc:spChg chg="mod">
          <ac:chgData name="Kurimbokus, Nazma" userId="S::nazma.kurimbokus@ons.gov.uk::3ccfd02c-d3ca-4924-b95a-be0b735f49e6" providerId="AD" clId="Web-{2FD8CEA6-D0FA-0FEF-EDDB-518CBD34CFF0}" dt="2021-03-17T13:53:09.003" v="147" actId="20577"/>
          <ac:spMkLst>
            <pc:docMk/>
            <pc:sldMk cId="1611980866" sldId="310"/>
            <ac:spMk id="3" creationId="{46F7F37B-D3C8-47BF-9494-0351A2E7CC5C}"/>
          </ac:spMkLst>
        </pc:spChg>
      </pc:sldChg>
    </pc:docChg>
  </pc:docChgLst>
  <pc:docChgLst>
    <pc:chgData name="Newton, Alexander" userId="S::alexander.newton@ons.gov.uk::6c0e0b26-e0e1-4b69-899f-9bc0522a4d47" providerId="AD" clId="Web-{937B26AA-6D96-1B46-7132-2AD02B5DCB66}"/>
    <pc:docChg chg="sldOrd">
      <pc:chgData name="Newton, Alexander" userId="S::alexander.newton@ons.gov.uk::6c0e0b26-e0e1-4b69-899f-9bc0522a4d47" providerId="AD" clId="Web-{937B26AA-6D96-1B46-7132-2AD02B5DCB66}" dt="2021-05-13T10:51:25.724" v="0"/>
      <pc:docMkLst>
        <pc:docMk/>
      </pc:docMkLst>
      <pc:sldChg chg="ord">
        <pc:chgData name="Newton, Alexander" userId="S::alexander.newton@ons.gov.uk::6c0e0b26-e0e1-4b69-899f-9bc0522a4d47" providerId="AD" clId="Web-{937B26AA-6D96-1B46-7132-2AD02B5DCB66}" dt="2021-05-13T10:51:25.724" v="0"/>
        <pc:sldMkLst>
          <pc:docMk/>
          <pc:sldMk cId="585735571" sldId="329"/>
        </pc:sldMkLst>
      </pc:sldChg>
    </pc:docChg>
  </pc:docChgLst>
  <pc:docChgLst>
    <pc:chgData name="Kurimbokus, Nazma" userId="S::nazma.kurimbokus@ons.gov.uk::3ccfd02c-d3ca-4924-b95a-be0b735f49e6" providerId="AD" clId="Web-{C58E4A25-8291-C24C-428D-5F9DB1BB7260}"/>
    <pc:docChg chg="addSld modSld">
      <pc:chgData name="Kurimbokus, Nazma" userId="S::nazma.kurimbokus@ons.gov.uk::3ccfd02c-d3ca-4924-b95a-be0b735f49e6" providerId="AD" clId="Web-{C58E4A25-8291-C24C-428D-5F9DB1BB7260}" dt="2021-04-16T15:18:44.961" v="147" actId="20577"/>
      <pc:docMkLst>
        <pc:docMk/>
      </pc:docMkLst>
      <pc:sldChg chg="modSp delCm">
        <pc:chgData name="Kurimbokus, Nazma" userId="S::nazma.kurimbokus@ons.gov.uk::3ccfd02c-d3ca-4924-b95a-be0b735f49e6" providerId="AD" clId="Web-{C58E4A25-8291-C24C-428D-5F9DB1BB7260}" dt="2021-04-16T15:14:29.132" v="63" actId="20577"/>
        <pc:sldMkLst>
          <pc:docMk/>
          <pc:sldMk cId="3713000083" sldId="304"/>
        </pc:sldMkLst>
        <pc:spChg chg="mod">
          <ac:chgData name="Kurimbokus, Nazma" userId="S::nazma.kurimbokus@ons.gov.uk::3ccfd02c-d3ca-4924-b95a-be0b735f49e6" providerId="AD" clId="Web-{C58E4A25-8291-C24C-428D-5F9DB1BB7260}" dt="2021-04-16T15:05:54.161" v="32" actId="20577"/>
          <ac:spMkLst>
            <pc:docMk/>
            <pc:sldMk cId="3713000083" sldId="304"/>
            <ac:spMk id="2" creationId="{00000000-0000-0000-0000-000000000000}"/>
          </ac:spMkLst>
        </pc:spChg>
        <pc:spChg chg="mod">
          <ac:chgData name="Kurimbokus, Nazma" userId="S::nazma.kurimbokus@ons.gov.uk::3ccfd02c-d3ca-4924-b95a-be0b735f49e6" providerId="AD" clId="Web-{C58E4A25-8291-C24C-428D-5F9DB1BB7260}" dt="2021-04-16T15:14:29.132" v="63" actId="20577"/>
          <ac:spMkLst>
            <pc:docMk/>
            <pc:sldMk cId="3713000083" sldId="304"/>
            <ac:spMk id="5" creationId="{A81A7373-23A3-48D6-92DE-A280E52AF6EA}"/>
          </ac:spMkLst>
        </pc:spChg>
      </pc:sldChg>
      <pc:sldChg chg="modSp add replId">
        <pc:chgData name="Kurimbokus, Nazma" userId="S::nazma.kurimbokus@ons.gov.uk::3ccfd02c-d3ca-4924-b95a-be0b735f49e6" providerId="AD" clId="Web-{C58E4A25-8291-C24C-428D-5F9DB1BB7260}" dt="2021-04-16T15:18:44.961" v="147" actId="20577"/>
        <pc:sldMkLst>
          <pc:docMk/>
          <pc:sldMk cId="3343711272" sldId="328"/>
        </pc:sldMkLst>
        <pc:spChg chg="mod">
          <ac:chgData name="Kurimbokus, Nazma" userId="S::nazma.kurimbokus@ons.gov.uk::3ccfd02c-d3ca-4924-b95a-be0b735f49e6" providerId="AD" clId="Web-{C58E4A25-8291-C24C-428D-5F9DB1BB7260}" dt="2021-04-16T15:14:45.258" v="70" actId="20577"/>
          <ac:spMkLst>
            <pc:docMk/>
            <pc:sldMk cId="3343711272" sldId="328"/>
            <ac:spMk id="2" creationId="{00000000-0000-0000-0000-000000000000}"/>
          </ac:spMkLst>
        </pc:spChg>
        <pc:spChg chg="mod">
          <ac:chgData name="Kurimbokus, Nazma" userId="S::nazma.kurimbokus@ons.gov.uk::3ccfd02c-d3ca-4924-b95a-be0b735f49e6" providerId="AD" clId="Web-{C58E4A25-8291-C24C-428D-5F9DB1BB7260}" dt="2021-04-16T15:18:44.961" v="147" actId="20577"/>
          <ac:spMkLst>
            <pc:docMk/>
            <pc:sldMk cId="3343711272" sldId="328"/>
            <ac:spMk id="5" creationId="{A81A7373-23A3-48D6-92DE-A280E52AF6EA}"/>
          </ac:spMkLst>
        </pc:spChg>
      </pc:sldChg>
    </pc:docChg>
  </pc:docChgLst>
  <pc:docChgLst>
    <pc:chgData name="Kurimbokus, Nazma" userId="S::nazma.kurimbokus@ons.gov.uk::3ccfd02c-d3ca-4924-b95a-be0b735f49e6" providerId="AD" clId="Web-{A5DA6E20-327D-CBA9-A4BF-433CC0141FDF}"/>
    <pc:docChg chg="modSld">
      <pc:chgData name="Kurimbokus, Nazma" userId="S::nazma.kurimbokus@ons.gov.uk::3ccfd02c-d3ca-4924-b95a-be0b735f49e6" providerId="AD" clId="Web-{A5DA6E20-327D-CBA9-A4BF-433CC0141FDF}" dt="2021-03-29T16:56:06.617" v="1" actId="20577"/>
      <pc:docMkLst>
        <pc:docMk/>
      </pc:docMkLst>
      <pc:sldChg chg="modSp">
        <pc:chgData name="Kurimbokus, Nazma" userId="S::nazma.kurimbokus@ons.gov.uk::3ccfd02c-d3ca-4924-b95a-be0b735f49e6" providerId="AD" clId="Web-{A5DA6E20-327D-CBA9-A4BF-433CC0141FDF}" dt="2021-03-29T16:56:06.617" v="1" actId="20577"/>
        <pc:sldMkLst>
          <pc:docMk/>
          <pc:sldMk cId="2056634018" sldId="309"/>
        </pc:sldMkLst>
        <pc:spChg chg="mod">
          <ac:chgData name="Kurimbokus, Nazma" userId="S::nazma.kurimbokus@ons.gov.uk::3ccfd02c-d3ca-4924-b95a-be0b735f49e6" providerId="AD" clId="Web-{A5DA6E20-327D-CBA9-A4BF-433CC0141FDF}" dt="2021-03-29T16:56:06.617" v="1" actId="20577"/>
          <ac:spMkLst>
            <pc:docMk/>
            <pc:sldMk cId="2056634018" sldId="309"/>
            <ac:spMk id="5" creationId="{A81A7373-23A3-48D6-92DE-A280E52AF6EA}"/>
          </ac:spMkLst>
        </pc:spChg>
      </pc:sldChg>
    </pc:docChg>
  </pc:docChgLst>
  <pc:docChgLst>
    <pc:chgData name="Strickland, Rebecca" userId="S::rebecca.strickland@ons.gov.uk::f968c704-4bad-411e-ac28-b678cc982712" providerId="AD" clId="Web-{98FA07AE-0337-B897-6636-FD2C5684652A}"/>
    <pc:docChg chg="addSld delSld modSld">
      <pc:chgData name="Strickland, Rebecca" userId="S::rebecca.strickland@ons.gov.uk::f968c704-4bad-411e-ac28-b678cc982712" providerId="AD" clId="Web-{98FA07AE-0337-B897-6636-FD2C5684652A}" dt="2021-03-16T12:00:58.454" v="111" actId="20577"/>
      <pc:docMkLst>
        <pc:docMk/>
      </pc:docMkLst>
      <pc:sldChg chg="modSp del">
        <pc:chgData name="Strickland, Rebecca" userId="S::rebecca.strickland@ons.gov.uk::f968c704-4bad-411e-ac28-b678cc982712" providerId="AD" clId="Web-{98FA07AE-0337-B897-6636-FD2C5684652A}" dt="2021-03-16T11:58:35.310" v="49"/>
        <pc:sldMkLst>
          <pc:docMk/>
          <pc:sldMk cId="3258452399" sldId="306"/>
        </pc:sldMkLst>
        <pc:spChg chg="mod">
          <ac:chgData name="Strickland, Rebecca" userId="S::rebecca.strickland@ons.gov.uk::f968c704-4bad-411e-ac28-b678cc982712" providerId="AD" clId="Web-{98FA07AE-0337-B897-6636-FD2C5684652A}" dt="2021-03-16T11:58:00.763" v="21" actId="20577"/>
          <ac:spMkLst>
            <pc:docMk/>
            <pc:sldMk cId="3258452399" sldId="306"/>
            <ac:spMk id="2" creationId="{00000000-0000-0000-0000-000000000000}"/>
          </ac:spMkLst>
        </pc:spChg>
      </pc:sldChg>
      <pc:sldChg chg="modSp add replId">
        <pc:chgData name="Strickland, Rebecca" userId="S::rebecca.strickland@ons.gov.uk::f968c704-4bad-411e-ac28-b678cc982712" providerId="AD" clId="Web-{98FA07AE-0337-B897-6636-FD2C5684652A}" dt="2021-03-16T11:59:23.344" v="86" actId="20577"/>
        <pc:sldMkLst>
          <pc:docMk/>
          <pc:sldMk cId="870014870" sldId="308"/>
        </pc:sldMkLst>
        <pc:spChg chg="mod">
          <ac:chgData name="Strickland, Rebecca" userId="S::rebecca.strickland@ons.gov.uk::f968c704-4bad-411e-ac28-b678cc982712" providerId="AD" clId="Web-{98FA07AE-0337-B897-6636-FD2C5684652A}" dt="2021-03-16T11:59:01.639" v="75" actId="20577"/>
          <ac:spMkLst>
            <pc:docMk/>
            <pc:sldMk cId="870014870" sldId="308"/>
            <ac:spMk id="2" creationId="{00000000-0000-0000-0000-000000000000}"/>
          </ac:spMkLst>
        </pc:spChg>
        <pc:spChg chg="mod">
          <ac:chgData name="Strickland, Rebecca" userId="S::rebecca.strickland@ons.gov.uk::f968c704-4bad-411e-ac28-b678cc982712" providerId="AD" clId="Web-{98FA07AE-0337-B897-6636-FD2C5684652A}" dt="2021-03-16T11:59:23.344" v="86" actId="20577"/>
          <ac:spMkLst>
            <pc:docMk/>
            <pc:sldMk cId="870014870" sldId="308"/>
            <ac:spMk id="5" creationId="{B0F85B30-999C-4160-8EE0-D72F99D20DFF}"/>
          </ac:spMkLst>
        </pc:spChg>
      </pc:sldChg>
      <pc:sldChg chg="modSp add replId">
        <pc:chgData name="Strickland, Rebecca" userId="S::rebecca.strickland@ons.gov.uk::f968c704-4bad-411e-ac28-b678cc982712" providerId="AD" clId="Web-{98FA07AE-0337-B897-6636-FD2C5684652A}" dt="2021-03-16T12:00:58.454" v="111" actId="20577"/>
        <pc:sldMkLst>
          <pc:docMk/>
          <pc:sldMk cId="2056634018" sldId="309"/>
        </pc:sldMkLst>
        <pc:spChg chg="mod">
          <ac:chgData name="Strickland, Rebecca" userId="S::rebecca.strickland@ons.gov.uk::f968c704-4bad-411e-ac28-b678cc982712" providerId="AD" clId="Web-{98FA07AE-0337-B897-6636-FD2C5684652A}" dt="2021-03-16T12:00:58.454" v="111" actId="20577"/>
          <ac:spMkLst>
            <pc:docMk/>
            <pc:sldMk cId="2056634018" sldId="309"/>
            <ac:spMk id="2" creationId="{00000000-0000-0000-0000-000000000000}"/>
          </ac:spMkLst>
        </pc:spChg>
        <pc:spChg chg="mod">
          <ac:chgData name="Strickland, Rebecca" userId="S::rebecca.strickland@ons.gov.uk::f968c704-4bad-411e-ac28-b678cc982712" providerId="AD" clId="Web-{98FA07AE-0337-B897-6636-FD2C5684652A}" dt="2021-03-16T12:00:47.360" v="89" actId="20577"/>
          <ac:spMkLst>
            <pc:docMk/>
            <pc:sldMk cId="2056634018" sldId="309"/>
            <ac:spMk id="5" creationId="{A81A7373-23A3-48D6-92DE-A280E52AF6EA}"/>
          </ac:spMkLst>
        </pc:spChg>
      </pc:sldChg>
    </pc:docChg>
  </pc:docChgLst>
  <pc:docChgLst>
    <pc:chgData name="Fry, Becky" userId="4e9bb16e-69b6-4a0c-944c-e83de50cc9fe" providerId="ADAL" clId="{736136EE-FDBF-48F2-BADD-A046EBBB7FFB}"/>
    <pc:docChg chg="undo custSel modSld sldOrd">
      <pc:chgData name="Fry, Becky" userId="4e9bb16e-69b6-4a0c-944c-e83de50cc9fe" providerId="ADAL" clId="{736136EE-FDBF-48F2-BADD-A046EBBB7FFB}" dt="2021-06-17T12:01:37.860" v="508" actId="20577"/>
      <pc:docMkLst>
        <pc:docMk/>
      </pc:docMkLst>
      <pc:sldChg chg="ord">
        <pc:chgData name="Fry, Becky" userId="4e9bb16e-69b6-4a0c-944c-e83de50cc9fe" providerId="ADAL" clId="{736136EE-FDBF-48F2-BADD-A046EBBB7FFB}" dt="2021-06-17T11:59:29.159" v="2" actId="20578"/>
        <pc:sldMkLst>
          <pc:docMk/>
          <pc:sldMk cId="257072007" sldId="303"/>
        </pc:sldMkLst>
      </pc:sldChg>
      <pc:sldChg chg="modSp mod modNotesTx">
        <pc:chgData name="Fry, Becky" userId="4e9bb16e-69b6-4a0c-944c-e83de50cc9fe" providerId="ADAL" clId="{736136EE-FDBF-48F2-BADD-A046EBBB7FFB}" dt="2021-06-17T12:01:37.860" v="508" actId="20577"/>
        <pc:sldMkLst>
          <pc:docMk/>
          <pc:sldMk cId="4180074876" sldId="327"/>
        </pc:sldMkLst>
        <pc:spChg chg="mod">
          <ac:chgData name="Fry, Becky" userId="4e9bb16e-69b6-4a0c-944c-e83de50cc9fe" providerId="ADAL" clId="{736136EE-FDBF-48F2-BADD-A046EBBB7FFB}" dt="2021-06-17T12:01:37.860" v="508" actId="20577"/>
          <ac:spMkLst>
            <pc:docMk/>
            <pc:sldMk cId="4180074876" sldId="327"/>
            <ac:spMk id="3" creationId="{DBB6AE4F-4DC5-4ADD-9676-1641649B0C04}"/>
          </ac:spMkLst>
        </pc:spChg>
      </pc:sldChg>
    </pc:docChg>
  </pc:docChgLst>
  <pc:docChgLst>
    <pc:chgData name="Kurimbokus, Nazma" userId="S::nazma.kurimbokus@ons.gov.uk::3ccfd02c-d3ca-4924-b95a-be0b735f49e6" providerId="AD" clId="Web-{A0908E55-ABE3-DEA8-20A9-4D219548FB63}"/>
    <pc:docChg chg="addSld modSld">
      <pc:chgData name="Kurimbokus, Nazma" userId="S::nazma.kurimbokus@ons.gov.uk::3ccfd02c-d3ca-4924-b95a-be0b735f49e6" providerId="AD" clId="Web-{A0908E55-ABE3-DEA8-20A9-4D219548FB63}" dt="2021-03-17T17:27:39.995" v="82" actId="20577"/>
      <pc:docMkLst>
        <pc:docMk/>
      </pc:docMkLst>
      <pc:sldChg chg="modSp add replId">
        <pc:chgData name="Kurimbokus, Nazma" userId="S::nazma.kurimbokus@ons.gov.uk::3ccfd02c-d3ca-4924-b95a-be0b735f49e6" providerId="AD" clId="Web-{A0908E55-ABE3-DEA8-20A9-4D219548FB63}" dt="2021-03-17T17:27:39.995" v="82" actId="20577"/>
        <pc:sldMkLst>
          <pc:docMk/>
          <pc:sldMk cId="2635099066" sldId="311"/>
        </pc:sldMkLst>
        <pc:spChg chg="mod">
          <ac:chgData name="Kurimbokus, Nazma" userId="S::nazma.kurimbokus@ons.gov.uk::3ccfd02c-d3ca-4924-b95a-be0b735f49e6" providerId="AD" clId="Web-{A0908E55-ABE3-DEA8-20A9-4D219548FB63}" dt="2021-03-17T17:25:55.930" v="36" actId="20577"/>
          <ac:spMkLst>
            <pc:docMk/>
            <pc:sldMk cId="2635099066" sldId="311"/>
            <ac:spMk id="2" creationId="{00000000-0000-0000-0000-000000000000}"/>
          </ac:spMkLst>
        </pc:spChg>
        <pc:spChg chg="mod">
          <ac:chgData name="Kurimbokus, Nazma" userId="S::nazma.kurimbokus@ons.gov.uk::3ccfd02c-d3ca-4924-b95a-be0b735f49e6" providerId="AD" clId="Web-{A0908E55-ABE3-DEA8-20A9-4D219548FB63}" dt="2021-03-17T17:27:39.995" v="82" actId="20577"/>
          <ac:spMkLst>
            <pc:docMk/>
            <pc:sldMk cId="2635099066" sldId="311"/>
            <ac:spMk id="5" creationId="{A81A7373-23A3-48D6-92DE-A280E52AF6EA}"/>
          </ac:spMkLst>
        </pc:spChg>
      </pc:sldChg>
    </pc:docChg>
  </pc:docChgLst>
  <pc:docChgLst>
    <pc:chgData name="Barbone, Lucia" userId="S::lucia.barbone@ons.gov.uk::c53acd18-897d-466a-baee-88da1e3cec9e" providerId="AD" clId="Web-{F23E4366-B4A7-63EB-8DA4-4B8A1B570E8D}"/>
    <pc:docChg chg="modSld">
      <pc:chgData name="Barbone, Lucia" userId="S::lucia.barbone@ons.gov.uk::c53acd18-897d-466a-baee-88da1e3cec9e" providerId="AD" clId="Web-{F23E4366-B4A7-63EB-8DA4-4B8A1B570E8D}" dt="2021-05-28T08:52:17.976" v="22" actId="1076"/>
      <pc:docMkLst>
        <pc:docMk/>
      </pc:docMkLst>
      <pc:sldChg chg="modSp">
        <pc:chgData name="Barbone, Lucia" userId="S::lucia.barbone@ons.gov.uk::c53acd18-897d-466a-baee-88da1e3cec9e" providerId="AD" clId="Web-{F23E4366-B4A7-63EB-8DA4-4B8A1B570E8D}" dt="2021-05-28T08:52:17.976" v="22" actId="1076"/>
        <pc:sldMkLst>
          <pc:docMk/>
          <pc:sldMk cId="362194158" sldId="283"/>
        </pc:sldMkLst>
        <pc:spChg chg="mod">
          <ac:chgData name="Barbone, Lucia" userId="S::lucia.barbone@ons.gov.uk::c53acd18-897d-466a-baee-88da1e3cec9e" providerId="AD" clId="Web-{F23E4366-B4A7-63EB-8DA4-4B8A1B570E8D}" dt="2021-05-28T08:52:13.960" v="21" actId="1076"/>
          <ac:spMkLst>
            <pc:docMk/>
            <pc:sldMk cId="362194158" sldId="283"/>
            <ac:spMk id="3" creationId="{DE1477AA-ACB2-49C1-AB3D-9EB196784961}"/>
          </ac:spMkLst>
        </pc:spChg>
        <pc:picChg chg="mod">
          <ac:chgData name="Barbone, Lucia" userId="S::lucia.barbone@ons.gov.uk::c53acd18-897d-466a-baee-88da1e3cec9e" providerId="AD" clId="Web-{F23E4366-B4A7-63EB-8DA4-4B8A1B570E8D}" dt="2021-05-28T08:52:17.976" v="22" actId="1076"/>
          <ac:picMkLst>
            <pc:docMk/>
            <pc:sldMk cId="362194158" sldId="283"/>
            <ac:picMk id="1026" creationId="{9159CACD-61B6-4341-ABC0-28558561007F}"/>
          </ac:picMkLst>
        </pc:picChg>
      </pc:sldChg>
      <pc:sldChg chg="modSp">
        <pc:chgData name="Barbone, Lucia" userId="S::lucia.barbone@ons.gov.uk::c53acd18-897d-466a-baee-88da1e3cec9e" providerId="AD" clId="Web-{F23E4366-B4A7-63EB-8DA4-4B8A1B570E8D}" dt="2021-05-28T08:51:33.412" v="20" actId="1076"/>
        <pc:sldMkLst>
          <pc:docMk/>
          <pc:sldMk cId="3580131167" sldId="330"/>
        </pc:sldMkLst>
        <pc:spChg chg="mod">
          <ac:chgData name="Barbone, Lucia" userId="S::lucia.barbone@ons.gov.uk::c53acd18-897d-466a-baee-88da1e3cec9e" providerId="AD" clId="Web-{F23E4366-B4A7-63EB-8DA4-4B8A1B570E8D}" dt="2021-05-28T08:51:21.896" v="19" actId="20577"/>
          <ac:spMkLst>
            <pc:docMk/>
            <pc:sldMk cId="3580131167" sldId="330"/>
            <ac:spMk id="6" creationId="{33C8B557-39CC-4373-A4DE-6FAC94FF8C69}"/>
          </ac:spMkLst>
        </pc:spChg>
        <pc:picChg chg="mod">
          <ac:chgData name="Barbone, Lucia" userId="S::lucia.barbone@ons.gov.uk::c53acd18-897d-466a-baee-88da1e3cec9e" providerId="AD" clId="Web-{F23E4366-B4A7-63EB-8DA4-4B8A1B570E8D}" dt="2021-05-28T08:51:33.412" v="20" actId="1076"/>
          <ac:picMkLst>
            <pc:docMk/>
            <pc:sldMk cId="3580131167" sldId="330"/>
            <ac:picMk id="2050" creationId="{5ADD2134-F4B1-460E-99D4-95FCAC146791}"/>
          </ac:picMkLst>
        </pc:picChg>
      </pc:sldChg>
    </pc:docChg>
  </pc:docChgLst>
  <pc:docChgLst>
    <pc:chgData name="Barbone, Lucia" userId="c53acd18-897d-466a-baee-88da1e3cec9e" providerId="ADAL" clId="{D2A8EC1F-DE06-4622-B67A-B36D7D0EA84E}"/>
    <pc:docChg chg="undo custSel addSld modSld">
      <pc:chgData name="Barbone, Lucia" userId="c53acd18-897d-466a-baee-88da1e3cec9e" providerId="ADAL" clId="{D2A8EC1F-DE06-4622-B67A-B36D7D0EA84E}" dt="2021-03-24T14:42:25.892" v="2106" actId="113"/>
      <pc:docMkLst>
        <pc:docMk/>
      </pc:docMkLst>
      <pc:sldChg chg="addCm">
        <pc:chgData name="Barbone, Lucia" userId="c53acd18-897d-466a-baee-88da1e3cec9e" providerId="ADAL" clId="{D2A8EC1F-DE06-4622-B67A-B36D7D0EA84E}" dt="2021-03-24T14:31:07.636" v="1397" actId="1589"/>
        <pc:sldMkLst>
          <pc:docMk/>
          <pc:sldMk cId="0" sldId="256"/>
        </pc:sldMkLst>
      </pc:sldChg>
      <pc:sldChg chg="modSp mod">
        <pc:chgData name="Barbone, Lucia" userId="c53acd18-897d-466a-baee-88da1e3cec9e" providerId="ADAL" clId="{D2A8EC1F-DE06-4622-B67A-B36D7D0EA84E}" dt="2021-03-24T14:33:52.043" v="1656" actId="113"/>
        <pc:sldMkLst>
          <pc:docMk/>
          <pc:sldMk cId="257072007" sldId="303"/>
        </pc:sldMkLst>
        <pc:spChg chg="mod">
          <ac:chgData name="Barbone, Lucia" userId="c53acd18-897d-466a-baee-88da1e3cec9e" providerId="ADAL" clId="{D2A8EC1F-DE06-4622-B67A-B36D7D0EA84E}" dt="2021-03-24T13:53:38.082" v="641" actId="20577"/>
          <ac:spMkLst>
            <pc:docMk/>
            <pc:sldMk cId="257072007" sldId="303"/>
            <ac:spMk id="2" creationId="{00000000-0000-0000-0000-000000000000}"/>
          </ac:spMkLst>
        </pc:spChg>
        <pc:spChg chg="mod">
          <ac:chgData name="Barbone, Lucia" userId="c53acd18-897d-466a-baee-88da1e3cec9e" providerId="ADAL" clId="{D2A8EC1F-DE06-4622-B67A-B36D7D0EA84E}" dt="2021-03-24T14:33:52.043" v="1656" actId="113"/>
          <ac:spMkLst>
            <pc:docMk/>
            <pc:sldMk cId="257072007" sldId="303"/>
            <ac:spMk id="5" creationId="{AE21CFBA-B43D-4A81-8FE9-D620861B8E6D}"/>
          </ac:spMkLst>
        </pc:spChg>
      </pc:sldChg>
      <pc:sldChg chg="modSp mod addCm modCm">
        <pc:chgData name="Barbone, Lucia" userId="c53acd18-897d-466a-baee-88da1e3cec9e" providerId="ADAL" clId="{D2A8EC1F-DE06-4622-B67A-B36D7D0EA84E}" dt="2021-03-24T14:37:52.315" v="1866" actId="20577"/>
        <pc:sldMkLst>
          <pc:docMk/>
          <pc:sldMk cId="3713000083" sldId="304"/>
        </pc:sldMkLst>
        <pc:spChg chg="mod">
          <ac:chgData name="Barbone, Lucia" userId="c53acd18-897d-466a-baee-88da1e3cec9e" providerId="ADAL" clId="{D2A8EC1F-DE06-4622-B67A-B36D7D0EA84E}" dt="2021-03-24T14:37:52.315" v="1866" actId="20577"/>
          <ac:spMkLst>
            <pc:docMk/>
            <pc:sldMk cId="3713000083" sldId="304"/>
            <ac:spMk id="5" creationId="{A81A7373-23A3-48D6-92DE-A280E52AF6EA}"/>
          </ac:spMkLst>
        </pc:spChg>
      </pc:sldChg>
      <pc:sldChg chg="modSp mod">
        <pc:chgData name="Barbone, Lucia" userId="c53acd18-897d-466a-baee-88da1e3cec9e" providerId="ADAL" clId="{D2A8EC1F-DE06-4622-B67A-B36D7D0EA84E}" dt="2021-03-24T14:40:09.781" v="1986" actId="20577"/>
        <pc:sldMkLst>
          <pc:docMk/>
          <pc:sldMk cId="1272570273" sldId="305"/>
        </pc:sldMkLst>
        <pc:spChg chg="mod">
          <ac:chgData name="Barbone, Lucia" userId="c53acd18-897d-466a-baee-88da1e3cec9e" providerId="ADAL" clId="{D2A8EC1F-DE06-4622-B67A-B36D7D0EA84E}" dt="2021-03-24T14:40:09.781" v="1986" actId="20577"/>
          <ac:spMkLst>
            <pc:docMk/>
            <pc:sldMk cId="1272570273" sldId="305"/>
            <ac:spMk id="3" creationId="{46F7F37B-D3C8-47BF-9494-0351A2E7CC5C}"/>
          </ac:spMkLst>
        </pc:spChg>
      </pc:sldChg>
      <pc:sldChg chg="modSp mod addCm modCm">
        <pc:chgData name="Barbone, Lucia" userId="c53acd18-897d-466a-baee-88da1e3cec9e" providerId="ADAL" clId="{D2A8EC1F-DE06-4622-B67A-B36D7D0EA84E}" dt="2021-03-24T14:42:25.892" v="2106" actId="113"/>
        <pc:sldMkLst>
          <pc:docMk/>
          <pc:sldMk cId="870014870" sldId="308"/>
        </pc:sldMkLst>
        <pc:spChg chg="mod">
          <ac:chgData name="Barbone, Lucia" userId="c53acd18-897d-466a-baee-88da1e3cec9e" providerId="ADAL" clId="{D2A8EC1F-DE06-4622-B67A-B36D7D0EA84E}" dt="2021-03-24T14:42:25.892" v="2106" actId="113"/>
          <ac:spMkLst>
            <pc:docMk/>
            <pc:sldMk cId="870014870" sldId="308"/>
            <ac:spMk id="5" creationId="{B0F85B30-999C-4160-8EE0-D72F99D20DFF}"/>
          </ac:spMkLst>
        </pc:spChg>
      </pc:sldChg>
      <pc:sldChg chg="modSp mod addCm modCm">
        <pc:chgData name="Barbone, Lucia" userId="c53acd18-897d-466a-baee-88da1e3cec9e" providerId="ADAL" clId="{D2A8EC1F-DE06-4622-B67A-B36D7D0EA84E}" dt="2021-03-24T14:38:35.440" v="1956" actId="20577"/>
        <pc:sldMkLst>
          <pc:docMk/>
          <pc:sldMk cId="2056634018" sldId="309"/>
        </pc:sldMkLst>
        <pc:spChg chg="mod">
          <ac:chgData name="Barbone, Lucia" userId="c53acd18-897d-466a-baee-88da1e3cec9e" providerId="ADAL" clId="{D2A8EC1F-DE06-4622-B67A-B36D7D0EA84E}" dt="2021-03-24T14:38:35.440" v="1956" actId="20577"/>
          <ac:spMkLst>
            <pc:docMk/>
            <pc:sldMk cId="2056634018" sldId="309"/>
            <ac:spMk id="5" creationId="{A81A7373-23A3-48D6-92DE-A280E52AF6EA}"/>
          </ac:spMkLst>
        </pc:spChg>
      </pc:sldChg>
      <pc:sldChg chg="modSp add mod">
        <pc:chgData name="Barbone, Lucia" userId="c53acd18-897d-466a-baee-88da1e3cec9e" providerId="ADAL" clId="{D2A8EC1F-DE06-4622-B67A-B36D7D0EA84E}" dt="2021-03-24T14:40:48.902" v="1987" actId="113"/>
        <pc:sldMkLst>
          <pc:docMk/>
          <pc:sldMk cId="3609617002" sldId="313"/>
        </pc:sldMkLst>
        <pc:spChg chg="mod">
          <ac:chgData name="Barbone, Lucia" userId="c53acd18-897d-466a-baee-88da1e3cec9e" providerId="ADAL" clId="{D2A8EC1F-DE06-4622-B67A-B36D7D0EA84E}" dt="2021-03-24T14:20:43.191" v="806" actId="20577"/>
          <ac:spMkLst>
            <pc:docMk/>
            <pc:sldMk cId="3609617002" sldId="313"/>
            <ac:spMk id="2" creationId="{00000000-0000-0000-0000-000000000000}"/>
          </ac:spMkLst>
        </pc:spChg>
        <pc:spChg chg="mod">
          <ac:chgData name="Barbone, Lucia" userId="c53acd18-897d-466a-baee-88da1e3cec9e" providerId="ADAL" clId="{D2A8EC1F-DE06-4622-B67A-B36D7D0EA84E}" dt="2021-03-24T14:40:48.902" v="1987" actId="113"/>
          <ac:spMkLst>
            <pc:docMk/>
            <pc:sldMk cId="3609617002" sldId="313"/>
            <ac:spMk id="5" creationId="{AE21CFBA-B43D-4A81-8FE9-D620861B8E6D}"/>
          </ac:spMkLst>
        </pc:spChg>
      </pc:sldChg>
    </pc:docChg>
  </pc:docChgLst>
  <pc:docChgLst>
    <pc:chgData name="Kurimbokus, Nazma" userId="3ccfd02c-d3ca-4924-b95a-be0b735f49e6" providerId="ADAL" clId="{9BF1F9DF-CE94-4FF2-84DD-9A5C3A767394}"/>
    <pc:docChg chg="undo custSel addSld delSld modSld">
      <pc:chgData name="Kurimbokus, Nazma" userId="3ccfd02c-d3ca-4924-b95a-be0b735f49e6" providerId="ADAL" clId="{9BF1F9DF-CE94-4FF2-84DD-9A5C3A767394}" dt="2021-03-16T12:10:21.460" v="3397" actId="20577"/>
      <pc:docMkLst>
        <pc:docMk/>
      </pc:docMkLst>
      <pc:sldChg chg="delSp modSp mod">
        <pc:chgData name="Kurimbokus, Nazma" userId="3ccfd02c-d3ca-4924-b95a-be0b735f49e6" providerId="ADAL" clId="{9BF1F9DF-CE94-4FF2-84DD-9A5C3A767394}" dt="2021-03-15T15:46:10.048" v="87" actId="20577"/>
        <pc:sldMkLst>
          <pc:docMk/>
          <pc:sldMk cId="0" sldId="256"/>
        </pc:sldMkLst>
        <pc:spChg chg="mod">
          <ac:chgData name="Kurimbokus, Nazma" userId="3ccfd02c-d3ca-4924-b95a-be0b735f49e6" providerId="ADAL" clId="{9BF1F9DF-CE94-4FF2-84DD-9A5C3A767394}" dt="2021-03-15T15:46:10.048" v="87" actId="20577"/>
          <ac:spMkLst>
            <pc:docMk/>
            <pc:sldMk cId="0" sldId="256"/>
            <ac:spMk id="11" creationId="{3470B88C-4FA0-486E-B58A-B030100F2DBC}"/>
          </ac:spMkLst>
        </pc:spChg>
        <pc:picChg chg="del">
          <ac:chgData name="Kurimbokus, Nazma" userId="3ccfd02c-d3ca-4924-b95a-be0b735f49e6" providerId="ADAL" clId="{9BF1F9DF-CE94-4FF2-84DD-9A5C3A767394}" dt="2021-03-15T15:43:21.985" v="0" actId="21"/>
          <ac:picMkLst>
            <pc:docMk/>
            <pc:sldMk cId="0" sldId="256"/>
            <ac:picMk id="40" creationId="{76617B71-669F-4764-9CDA-3B79D75F974B}"/>
          </ac:picMkLst>
        </pc:picChg>
        <pc:inkChg chg="del">
          <ac:chgData name="Kurimbokus, Nazma" userId="3ccfd02c-d3ca-4924-b95a-be0b735f49e6" providerId="ADAL" clId="{9BF1F9DF-CE94-4FF2-84DD-9A5C3A767394}" dt="2021-03-15T15:43:59.752" v="23" actId="21"/>
          <ac:inkMkLst>
            <pc:docMk/>
            <pc:sldMk cId="0" sldId="256"/>
            <ac:inkMk id="48" creationId="{CC339B45-0BAB-4F30-81ED-FD7D72CCECF5}"/>
          </ac:inkMkLst>
        </pc:inkChg>
      </pc:sldChg>
      <pc:sldChg chg="del">
        <pc:chgData name="Kurimbokus, Nazma" userId="3ccfd02c-d3ca-4924-b95a-be0b735f49e6" providerId="ADAL" clId="{9BF1F9DF-CE94-4FF2-84DD-9A5C3A767394}" dt="2021-03-15T15:47:42.039" v="123" actId="2696"/>
        <pc:sldMkLst>
          <pc:docMk/>
          <pc:sldMk cId="0" sldId="262"/>
        </pc:sldMkLst>
      </pc:sldChg>
      <pc:sldChg chg="del">
        <pc:chgData name="Kurimbokus, Nazma" userId="3ccfd02c-d3ca-4924-b95a-be0b735f49e6" providerId="ADAL" clId="{9BF1F9DF-CE94-4FF2-84DD-9A5C3A767394}" dt="2021-03-15T15:47:38.770" v="122" actId="2696"/>
        <pc:sldMkLst>
          <pc:docMk/>
          <pc:sldMk cId="2090187503" sldId="264"/>
        </pc:sldMkLst>
      </pc:sldChg>
      <pc:sldChg chg="del">
        <pc:chgData name="Kurimbokus, Nazma" userId="3ccfd02c-d3ca-4924-b95a-be0b735f49e6" providerId="ADAL" clId="{9BF1F9DF-CE94-4FF2-84DD-9A5C3A767394}" dt="2021-03-15T15:47:38.770" v="122" actId="2696"/>
        <pc:sldMkLst>
          <pc:docMk/>
          <pc:sldMk cId="1302403563" sldId="265"/>
        </pc:sldMkLst>
      </pc:sldChg>
      <pc:sldChg chg="del">
        <pc:chgData name="Kurimbokus, Nazma" userId="3ccfd02c-d3ca-4924-b95a-be0b735f49e6" providerId="ADAL" clId="{9BF1F9DF-CE94-4FF2-84DD-9A5C3A767394}" dt="2021-03-15T15:47:38.770" v="122" actId="2696"/>
        <pc:sldMkLst>
          <pc:docMk/>
          <pc:sldMk cId="934120235" sldId="302"/>
        </pc:sldMkLst>
      </pc:sldChg>
      <pc:sldChg chg="addSp delSp modSp mod">
        <pc:chgData name="Kurimbokus, Nazma" userId="3ccfd02c-d3ca-4924-b95a-be0b735f49e6" providerId="ADAL" clId="{9BF1F9DF-CE94-4FF2-84DD-9A5C3A767394}" dt="2021-03-15T16:30:40.271" v="777" actId="20577"/>
        <pc:sldMkLst>
          <pc:docMk/>
          <pc:sldMk cId="257072007" sldId="303"/>
        </pc:sldMkLst>
        <pc:spChg chg="mod">
          <ac:chgData name="Kurimbokus, Nazma" userId="3ccfd02c-d3ca-4924-b95a-be0b735f49e6" providerId="ADAL" clId="{9BF1F9DF-CE94-4FF2-84DD-9A5C3A767394}" dt="2021-03-15T16:08:59.941" v="322" actId="20577"/>
          <ac:spMkLst>
            <pc:docMk/>
            <pc:sldMk cId="257072007" sldId="303"/>
            <ac:spMk id="2" creationId="{00000000-0000-0000-0000-000000000000}"/>
          </ac:spMkLst>
        </pc:spChg>
        <pc:spChg chg="del">
          <ac:chgData name="Kurimbokus, Nazma" userId="3ccfd02c-d3ca-4924-b95a-be0b735f49e6" providerId="ADAL" clId="{9BF1F9DF-CE94-4FF2-84DD-9A5C3A767394}" dt="2021-03-15T15:47:06.248" v="93" actId="21"/>
          <ac:spMkLst>
            <pc:docMk/>
            <pc:sldMk cId="257072007" sldId="303"/>
            <ac:spMk id="3" creationId="{C4ACADD7-32E0-4FE9-877C-0419AE86C05F}"/>
          </ac:spMkLst>
        </pc:spChg>
        <pc:spChg chg="add mod">
          <ac:chgData name="Kurimbokus, Nazma" userId="3ccfd02c-d3ca-4924-b95a-be0b735f49e6" providerId="ADAL" clId="{9BF1F9DF-CE94-4FF2-84DD-9A5C3A767394}" dt="2021-03-15T16:30:40.271" v="777" actId="20577"/>
          <ac:spMkLst>
            <pc:docMk/>
            <pc:sldMk cId="257072007" sldId="303"/>
            <ac:spMk id="5" creationId="{AE21CFBA-B43D-4A81-8FE9-D620861B8E6D}"/>
          </ac:spMkLst>
        </pc:spChg>
        <pc:spChg chg="del mod">
          <ac:chgData name="Kurimbokus, Nazma" userId="3ccfd02c-d3ca-4924-b95a-be0b735f49e6" providerId="ADAL" clId="{9BF1F9DF-CE94-4FF2-84DD-9A5C3A767394}" dt="2021-03-15T15:46:48.403" v="89" actId="21"/>
          <ac:spMkLst>
            <pc:docMk/>
            <pc:sldMk cId="257072007" sldId="303"/>
            <ac:spMk id="7" creationId="{C0550B39-728A-4BC4-881B-6892C470205A}"/>
          </ac:spMkLst>
        </pc:spChg>
        <pc:spChg chg="del">
          <ac:chgData name="Kurimbokus, Nazma" userId="3ccfd02c-d3ca-4924-b95a-be0b735f49e6" providerId="ADAL" clId="{9BF1F9DF-CE94-4FF2-84DD-9A5C3A767394}" dt="2021-03-15T15:47:06.248" v="93" actId="21"/>
          <ac:spMkLst>
            <pc:docMk/>
            <pc:sldMk cId="257072007" sldId="303"/>
            <ac:spMk id="8" creationId="{BF9E821E-D713-4147-95FD-2E12094EB735}"/>
          </ac:spMkLst>
        </pc:spChg>
        <pc:spChg chg="del">
          <ac:chgData name="Kurimbokus, Nazma" userId="3ccfd02c-d3ca-4924-b95a-be0b735f49e6" providerId="ADAL" clId="{9BF1F9DF-CE94-4FF2-84DD-9A5C3A767394}" dt="2021-03-15T15:47:06.248" v="93" actId="21"/>
          <ac:spMkLst>
            <pc:docMk/>
            <pc:sldMk cId="257072007" sldId="303"/>
            <ac:spMk id="9" creationId="{79D3C75E-92F8-4A43-A7DE-A697EC7445AC}"/>
          </ac:spMkLst>
        </pc:spChg>
        <pc:spChg chg="del">
          <ac:chgData name="Kurimbokus, Nazma" userId="3ccfd02c-d3ca-4924-b95a-be0b735f49e6" providerId="ADAL" clId="{9BF1F9DF-CE94-4FF2-84DD-9A5C3A767394}" dt="2021-03-15T15:47:06.248" v="93" actId="21"/>
          <ac:spMkLst>
            <pc:docMk/>
            <pc:sldMk cId="257072007" sldId="303"/>
            <ac:spMk id="11" creationId="{D7650094-FA9C-443F-BD9D-6774A3BC1416}"/>
          </ac:spMkLst>
        </pc:spChg>
        <pc:spChg chg="del mod">
          <ac:chgData name="Kurimbokus, Nazma" userId="3ccfd02c-d3ca-4924-b95a-be0b735f49e6" providerId="ADAL" clId="{9BF1F9DF-CE94-4FF2-84DD-9A5C3A767394}" dt="2021-03-15T15:46:51.876" v="90" actId="21"/>
          <ac:spMkLst>
            <pc:docMk/>
            <pc:sldMk cId="257072007" sldId="303"/>
            <ac:spMk id="17" creationId="{190DB7B0-4524-4850-9125-C5BF83CA6EBA}"/>
          </ac:spMkLst>
        </pc:spChg>
        <pc:spChg chg="del mod">
          <ac:chgData name="Kurimbokus, Nazma" userId="3ccfd02c-d3ca-4924-b95a-be0b735f49e6" providerId="ADAL" clId="{9BF1F9DF-CE94-4FF2-84DD-9A5C3A767394}" dt="2021-03-15T15:46:56.002" v="91" actId="21"/>
          <ac:spMkLst>
            <pc:docMk/>
            <pc:sldMk cId="257072007" sldId="303"/>
            <ac:spMk id="18" creationId="{98AAF6C5-4941-4799-ABCB-715C6529B577}"/>
          </ac:spMkLst>
        </pc:spChg>
        <pc:spChg chg="del mod">
          <ac:chgData name="Kurimbokus, Nazma" userId="3ccfd02c-d3ca-4924-b95a-be0b735f49e6" providerId="ADAL" clId="{9BF1F9DF-CE94-4FF2-84DD-9A5C3A767394}" dt="2021-03-15T15:47:00.082" v="92" actId="21"/>
          <ac:spMkLst>
            <pc:docMk/>
            <pc:sldMk cId="257072007" sldId="303"/>
            <ac:spMk id="19" creationId="{8B65FFCB-A3A3-4068-A060-15A9B6E0E12A}"/>
          </ac:spMkLst>
        </pc:spChg>
      </pc:sldChg>
      <pc:sldChg chg="addSp delSp modSp add mod">
        <pc:chgData name="Kurimbokus, Nazma" userId="3ccfd02c-d3ca-4924-b95a-be0b735f49e6" providerId="ADAL" clId="{9BF1F9DF-CE94-4FF2-84DD-9A5C3A767394}" dt="2021-03-16T12:10:21.460" v="3397" actId="20577"/>
        <pc:sldMkLst>
          <pc:docMk/>
          <pc:sldMk cId="3713000083" sldId="304"/>
        </pc:sldMkLst>
        <pc:spChg chg="mod">
          <ac:chgData name="Kurimbokus, Nazma" userId="3ccfd02c-d3ca-4924-b95a-be0b735f49e6" providerId="ADAL" clId="{9BF1F9DF-CE94-4FF2-84DD-9A5C3A767394}" dt="2021-03-16T08:55:37.024" v="2803" actId="20577"/>
          <ac:spMkLst>
            <pc:docMk/>
            <pc:sldMk cId="3713000083" sldId="304"/>
            <ac:spMk id="2" creationId="{00000000-0000-0000-0000-000000000000}"/>
          </ac:spMkLst>
        </pc:spChg>
        <pc:spChg chg="add del mod">
          <ac:chgData name="Kurimbokus, Nazma" userId="3ccfd02c-d3ca-4924-b95a-be0b735f49e6" providerId="ADAL" clId="{9BF1F9DF-CE94-4FF2-84DD-9A5C3A767394}" dt="2021-03-15T18:40:46.592" v="2450"/>
          <ac:spMkLst>
            <pc:docMk/>
            <pc:sldMk cId="3713000083" sldId="304"/>
            <ac:spMk id="3" creationId="{5D9D7B6E-327A-4BFB-A8DC-17A424AA740F}"/>
          </ac:spMkLst>
        </pc:spChg>
        <pc:spChg chg="add mod">
          <ac:chgData name="Kurimbokus, Nazma" userId="3ccfd02c-d3ca-4924-b95a-be0b735f49e6" providerId="ADAL" clId="{9BF1F9DF-CE94-4FF2-84DD-9A5C3A767394}" dt="2021-03-16T12:10:21.460" v="3397" actId="20577"/>
          <ac:spMkLst>
            <pc:docMk/>
            <pc:sldMk cId="3713000083" sldId="304"/>
            <ac:spMk id="5" creationId="{A81A7373-23A3-48D6-92DE-A280E52AF6EA}"/>
          </ac:spMkLst>
        </pc:spChg>
      </pc:sldChg>
      <pc:sldChg chg="del">
        <pc:chgData name="Kurimbokus, Nazma" userId="3ccfd02c-d3ca-4924-b95a-be0b735f49e6" providerId="ADAL" clId="{9BF1F9DF-CE94-4FF2-84DD-9A5C3A767394}" dt="2021-03-15T15:47:38.770" v="122" actId="2696"/>
        <pc:sldMkLst>
          <pc:docMk/>
          <pc:sldMk cId="3747412902" sldId="304"/>
        </pc:sldMkLst>
      </pc:sldChg>
      <pc:sldChg chg="addSp modSp add mod addCm delCm modCm">
        <pc:chgData name="Kurimbokus, Nazma" userId="3ccfd02c-d3ca-4924-b95a-be0b735f49e6" providerId="ADAL" clId="{9BF1F9DF-CE94-4FF2-84DD-9A5C3A767394}" dt="2021-03-16T08:52:36.238" v="2751"/>
        <pc:sldMkLst>
          <pc:docMk/>
          <pc:sldMk cId="1272570273" sldId="305"/>
        </pc:sldMkLst>
        <pc:spChg chg="mod">
          <ac:chgData name="Kurimbokus, Nazma" userId="3ccfd02c-d3ca-4924-b95a-be0b735f49e6" providerId="ADAL" clId="{9BF1F9DF-CE94-4FF2-84DD-9A5C3A767394}" dt="2021-03-15T15:53:20.850" v="234" actId="20577"/>
          <ac:spMkLst>
            <pc:docMk/>
            <pc:sldMk cId="1272570273" sldId="305"/>
            <ac:spMk id="2" creationId="{00000000-0000-0000-0000-000000000000}"/>
          </ac:spMkLst>
        </pc:spChg>
        <pc:spChg chg="add mod">
          <ac:chgData name="Kurimbokus, Nazma" userId="3ccfd02c-d3ca-4924-b95a-be0b735f49e6" providerId="ADAL" clId="{9BF1F9DF-CE94-4FF2-84DD-9A5C3A767394}" dt="2021-03-15T18:06:17.022" v="2040" actId="20577"/>
          <ac:spMkLst>
            <pc:docMk/>
            <pc:sldMk cId="1272570273" sldId="305"/>
            <ac:spMk id="3" creationId="{46F7F37B-D3C8-47BF-9494-0351A2E7CC5C}"/>
          </ac:spMkLst>
        </pc:spChg>
      </pc:sldChg>
      <pc:sldChg chg="addSp delSp modSp add mod">
        <pc:chgData name="Kurimbokus, Nazma" userId="3ccfd02c-d3ca-4924-b95a-be0b735f49e6" providerId="ADAL" clId="{9BF1F9DF-CE94-4FF2-84DD-9A5C3A767394}" dt="2021-03-15T17:19:11.188" v="1472" actId="20577"/>
        <pc:sldMkLst>
          <pc:docMk/>
          <pc:sldMk cId="3258452399" sldId="306"/>
        </pc:sldMkLst>
        <pc:spChg chg="mod">
          <ac:chgData name="Kurimbokus, Nazma" userId="3ccfd02c-d3ca-4924-b95a-be0b735f49e6" providerId="ADAL" clId="{9BF1F9DF-CE94-4FF2-84DD-9A5C3A767394}" dt="2021-03-15T16:31:48.053" v="816" actId="255"/>
          <ac:spMkLst>
            <pc:docMk/>
            <pc:sldMk cId="3258452399" sldId="306"/>
            <ac:spMk id="2" creationId="{00000000-0000-0000-0000-000000000000}"/>
          </ac:spMkLst>
        </pc:spChg>
        <pc:spChg chg="add del mod">
          <ac:chgData name="Kurimbokus, Nazma" userId="3ccfd02c-d3ca-4924-b95a-be0b735f49e6" providerId="ADAL" clId="{9BF1F9DF-CE94-4FF2-84DD-9A5C3A767394}" dt="2021-03-15T16:40:03.838" v="819"/>
          <ac:spMkLst>
            <pc:docMk/>
            <pc:sldMk cId="3258452399" sldId="306"/>
            <ac:spMk id="3" creationId="{7FDA8CBA-5D9F-4D63-B62B-82882D9DCDE3}"/>
          </ac:spMkLst>
        </pc:spChg>
        <pc:spChg chg="add mod">
          <ac:chgData name="Kurimbokus, Nazma" userId="3ccfd02c-d3ca-4924-b95a-be0b735f49e6" providerId="ADAL" clId="{9BF1F9DF-CE94-4FF2-84DD-9A5C3A767394}" dt="2021-03-15T17:19:11.188" v="1472" actId="20577"/>
          <ac:spMkLst>
            <pc:docMk/>
            <pc:sldMk cId="3258452399" sldId="306"/>
            <ac:spMk id="5" creationId="{B0F85B30-999C-4160-8EE0-D72F99D20DFF}"/>
          </ac:spMkLst>
        </pc:spChg>
      </pc:sldChg>
      <pc:sldChg chg="modSp add mod addCm modCm">
        <pc:chgData name="Kurimbokus, Nazma" userId="3ccfd02c-d3ca-4924-b95a-be0b735f49e6" providerId="ADAL" clId="{9BF1F9DF-CE94-4FF2-84DD-9A5C3A767394}" dt="2021-03-15T18:14:16.890" v="2447" actId="20577"/>
        <pc:sldMkLst>
          <pc:docMk/>
          <pc:sldMk cId="3483467316" sldId="307"/>
        </pc:sldMkLst>
        <pc:spChg chg="mod">
          <ac:chgData name="Kurimbokus, Nazma" userId="3ccfd02c-d3ca-4924-b95a-be0b735f49e6" providerId="ADAL" clId="{9BF1F9DF-CE94-4FF2-84DD-9A5C3A767394}" dt="2021-03-15T18:04:50.055" v="1999" actId="20577"/>
          <ac:spMkLst>
            <pc:docMk/>
            <pc:sldMk cId="3483467316" sldId="307"/>
            <ac:spMk id="2" creationId="{00000000-0000-0000-0000-000000000000}"/>
          </ac:spMkLst>
        </pc:spChg>
        <pc:spChg chg="mod">
          <ac:chgData name="Kurimbokus, Nazma" userId="3ccfd02c-d3ca-4924-b95a-be0b735f49e6" providerId="ADAL" clId="{9BF1F9DF-CE94-4FF2-84DD-9A5C3A767394}" dt="2021-03-15T18:14:16.890" v="2447" actId="20577"/>
          <ac:spMkLst>
            <pc:docMk/>
            <pc:sldMk cId="3483467316" sldId="307"/>
            <ac:spMk id="3" creationId="{46F7F37B-D3C8-47BF-9494-0351A2E7CC5C}"/>
          </ac:spMkLst>
        </pc:spChg>
      </pc:sldChg>
    </pc:docChg>
  </pc:docChgLst>
  <pc:docChgLst>
    <pc:chgData name="Strickland, Rebecca" userId="S::rebecca.strickland@ons.gov.uk::f968c704-4bad-411e-ac28-b678cc982712" providerId="AD" clId="Web-{FB84FD68-BDD4-2D03-A46F-D3BE13E58B79}"/>
    <pc:docChg chg="modSld">
      <pc:chgData name="Strickland, Rebecca" userId="S::rebecca.strickland@ons.gov.uk::f968c704-4bad-411e-ac28-b678cc982712" providerId="AD" clId="Web-{FB84FD68-BDD4-2D03-A46F-D3BE13E58B79}" dt="2021-03-24T15:12:04.370" v="34" actId="20577"/>
      <pc:docMkLst>
        <pc:docMk/>
      </pc:docMkLst>
      <pc:sldChg chg="modSp">
        <pc:chgData name="Strickland, Rebecca" userId="S::rebecca.strickland@ons.gov.uk::f968c704-4bad-411e-ac28-b678cc982712" providerId="AD" clId="Web-{FB84FD68-BDD4-2D03-A46F-D3BE13E58B79}" dt="2021-03-24T15:12:04.370" v="34" actId="20577"/>
        <pc:sldMkLst>
          <pc:docMk/>
          <pc:sldMk cId="3609617002" sldId="313"/>
        </pc:sldMkLst>
        <pc:spChg chg="mod">
          <ac:chgData name="Strickland, Rebecca" userId="S::rebecca.strickland@ons.gov.uk::f968c704-4bad-411e-ac28-b678cc982712" providerId="AD" clId="Web-{FB84FD68-BDD4-2D03-A46F-D3BE13E58B79}" dt="2021-03-24T15:12:04.370" v="34" actId="20577"/>
          <ac:spMkLst>
            <pc:docMk/>
            <pc:sldMk cId="3609617002" sldId="313"/>
            <ac:spMk id="5" creationId="{AE21CFBA-B43D-4A81-8FE9-D620861B8E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50BB92-3031-4274-B5B9-0627CDB77583}" type="datetimeFigureOut">
              <a:rPr lang="en-GB" smtClean="0"/>
              <a:t>29/06/2021</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9380124-7BC6-4FA5-AE45-8F4AAF9FAF8A}" type="slidenum">
              <a:rPr lang="en-GB" smtClean="0"/>
              <a:t>‹#›</a:t>
            </a:fld>
            <a:endParaRPr lang="en-GB"/>
          </a:p>
        </p:txBody>
      </p:sp>
    </p:spTree>
    <p:extLst>
      <p:ext uri="{BB962C8B-B14F-4D97-AF65-F5344CB8AC3E}">
        <p14:creationId xmlns:p14="http://schemas.microsoft.com/office/powerpoint/2010/main" val="408837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a:t>
            </a:fld>
            <a:endParaRPr lang="en-GB"/>
          </a:p>
        </p:txBody>
      </p:sp>
    </p:spTree>
    <p:extLst>
      <p:ext uri="{BB962C8B-B14F-4D97-AF65-F5344CB8AC3E}">
        <p14:creationId xmlns:p14="http://schemas.microsoft.com/office/powerpoint/2010/main" val="187859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11</a:t>
            </a:fld>
            <a:endParaRPr lang="en-GB"/>
          </a:p>
        </p:txBody>
      </p:sp>
    </p:spTree>
    <p:extLst>
      <p:ext uri="{BB962C8B-B14F-4D97-AF65-F5344CB8AC3E}">
        <p14:creationId xmlns:p14="http://schemas.microsoft.com/office/powerpoint/2010/main" val="2338561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12</a:t>
            </a:fld>
            <a:endParaRPr lang="en-GB"/>
          </a:p>
        </p:txBody>
      </p:sp>
    </p:spTree>
    <p:extLst>
      <p:ext uri="{BB962C8B-B14F-4D97-AF65-F5344CB8AC3E}">
        <p14:creationId xmlns:p14="http://schemas.microsoft.com/office/powerpoint/2010/main" val="39535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14</a:t>
            </a:fld>
            <a:endParaRPr lang="en-GB"/>
          </a:p>
        </p:txBody>
      </p:sp>
    </p:spTree>
    <p:extLst>
      <p:ext uri="{BB962C8B-B14F-4D97-AF65-F5344CB8AC3E}">
        <p14:creationId xmlns:p14="http://schemas.microsoft.com/office/powerpoint/2010/main" val="34097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15</a:t>
            </a:fld>
            <a:endParaRPr lang="en-GB"/>
          </a:p>
        </p:txBody>
      </p:sp>
    </p:spTree>
    <p:extLst>
      <p:ext uri="{BB962C8B-B14F-4D97-AF65-F5344CB8AC3E}">
        <p14:creationId xmlns:p14="http://schemas.microsoft.com/office/powerpoint/2010/main" val="247728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16</a:t>
            </a:fld>
            <a:endParaRPr lang="en-GB"/>
          </a:p>
        </p:txBody>
      </p:sp>
    </p:spTree>
    <p:extLst>
      <p:ext uri="{BB962C8B-B14F-4D97-AF65-F5344CB8AC3E}">
        <p14:creationId xmlns:p14="http://schemas.microsoft.com/office/powerpoint/2010/main" val="293310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17</a:t>
            </a:fld>
            <a:endParaRPr lang="en-GB"/>
          </a:p>
        </p:txBody>
      </p:sp>
    </p:spTree>
    <p:extLst>
      <p:ext uri="{BB962C8B-B14F-4D97-AF65-F5344CB8AC3E}">
        <p14:creationId xmlns:p14="http://schemas.microsoft.com/office/powerpoint/2010/main" val="64916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19</a:t>
            </a:fld>
            <a:endParaRPr lang="en-GB"/>
          </a:p>
        </p:txBody>
      </p:sp>
    </p:spTree>
    <p:extLst>
      <p:ext uri="{BB962C8B-B14F-4D97-AF65-F5344CB8AC3E}">
        <p14:creationId xmlns:p14="http://schemas.microsoft.com/office/powerpoint/2010/main" val="224377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20</a:t>
            </a:fld>
            <a:endParaRPr lang="en-GB"/>
          </a:p>
        </p:txBody>
      </p:sp>
    </p:spTree>
    <p:extLst>
      <p:ext uri="{BB962C8B-B14F-4D97-AF65-F5344CB8AC3E}">
        <p14:creationId xmlns:p14="http://schemas.microsoft.com/office/powerpoint/2010/main" val="4141997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Might want to introduce something </a:t>
            </a:r>
            <a:r>
              <a:rPr lang="en-GB">
                <a:ea typeface="+mn-lt"/>
                <a:cs typeface="+mn-lt"/>
              </a:rPr>
              <a:t>around the relationship with data and digital.. And that many government services are moving online (as a way of delivering effective and efficient services), and this is only possible with underlying data of high quality.</a:t>
            </a:r>
          </a:p>
          <a:p>
            <a:r>
              <a:rPr lang="en-GB"/>
              <a:t> </a:t>
            </a:r>
          </a:p>
        </p:txBody>
      </p:sp>
      <p:sp>
        <p:nvSpPr>
          <p:cNvPr id="4" name="Slide Number Placeholder 3"/>
          <p:cNvSpPr>
            <a:spLocks noGrp="1"/>
          </p:cNvSpPr>
          <p:nvPr>
            <p:ph type="sldNum" sz="quarter" idx="5"/>
          </p:nvPr>
        </p:nvSpPr>
        <p:spPr/>
        <p:txBody>
          <a:bodyPr/>
          <a:lstStyle/>
          <a:p>
            <a:fld id="{79380124-7BC6-4FA5-AE45-8F4AAF9FAF8A}" type="slidenum">
              <a:rPr lang="en-GB" smtClean="0"/>
              <a:t>22</a:t>
            </a:fld>
            <a:endParaRPr lang="en-GB"/>
          </a:p>
        </p:txBody>
      </p:sp>
    </p:spTree>
    <p:extLst>
      <p:ext uri="{BB962C8B-B14F-4D97-AF65-F5344CB8AC3E}">
        <p14:creationId xmlns:p14="http://schemas.microsoft.com/office/powerpoint/2010/main" val="1418983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25</a:t>
            </a:fld>
            <a:endParaRPr lang="en-GB"/>
          </a:p>
        </p:txBody>
      </p:sp>
    </p:spTree>
    <p:extLst>
      <p:ext uri="{BB962C8B-B14F-4D97-AF65-F5344CB8AC3E}">
        <p14:creationId xmlns:p14="http://schemas.microsoft.com/office/powerpoint/2010/main" val="315632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2</a:t>
            </a:fld>
            <a:endParaRPr lang="en-GB"/>
          </a:p>
        </p:txBody>
      </p:sp>
    </p:spTree>
    <p:extLst>
      <p:ext uri="{BB962C8B-B14F-4D97-AF65-F5344CB8AC3E}">
        <p14:creationId xmlns:p14="http://schemas.microsoft.com/office/powerpoint/2010/main" val="1852899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could be you” </a:t>
            </a:r>
          </a:p>
        </p:txBody>
      </p:sp>
      <p:sp>
        <p:nvSpPr>
          <p:cNvPr id="4" name="Slide Number Placeholder 3"/>
          <p:cNvSpPr>
            <a:spLocks noGrp="1"/>
          </p:cNvSpPr>
          <p:nvPr>
            <p:ph type="sldNum" sz="quarter" idx="5"/>
          </p:nvPr>
        </p:nvSpPr>
        <p:spPr/>
        <p:txBody>
          <a:bodyPr/>
          <a:lstStyle/>
          <a:p>
            <a:fld id="{B58F8C5B-B713-4652-A9D5-C4A66871A95C}" type="slidenum">
              <a:rPr lang="en-GB" smtClean="0"/>
              <a:t>26</a:t>
            </a:fld>
            <a:endParaRPr lang="en-GB"/>
          </a:p>
        </p:txBody>
      </p:sp>
    </p:spTree>
    <p:extLst>
      <p:ext uri="{BB962C8B-B14F-4D97-AF65-F5344CB8AC3E}">
        <p14:creationId xmlns:p14="http://schemas.microsoft.com/office/powerpoint/2010/main" val="314248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3</a:t>
            </a:fld>
            <a:endParaRPr lang="en-GB"/>
          </a:p>
        </p:txBody>
      </p:sp>
    </p:spTree>
    <p:extLst>
      <p:ext uri="{BB962C8B-B14F-4D97-AF65-F5344CB8AC3E}">
        <p14:creationId xmlns:p14="http://schemas.microsoft.com/office/powerpoint/2010/main" val="1526835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4</a:t>
            </a:fld>
            <a:endParaRPr lang="en-GB"/>
          </a:p>
        </p:txBody>
      </p:sp>
    </p:spTree>
    <p:extLst>
      <p:ext uri="{BB962C8B-B14F-4D97-AF65-F5344CB8AC3E}">
        <p14:creationId xmlns:p14="http://schemas.microsoft.com/office/powerpoint/2010/main" val="108403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5</a:t>
            </a:fld>
            <a:endParaRPr lang="en-GB"/>
          </a:p>
        </p:txBody>
      </p:sp>
    </p:spTree>
    <p:extLst>
      <p:ext uri="{BB962C8B-B14F-4D97-AF65-F5344CB8AC3E}">
        <p14:creationId xmlns:p14="http://schemas.microsoft.com/office/powerpoint/2010/main" val="333706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6</a:t>
            </a:fld>
            <a:endParaRPr lang="en-GB"/>
          </a:p>
        </p:txBody>
      </p:sp>
    </p:spTree>
    <p:extLst>
      <p:ext uri="{BB962C8B-B14F-4D97-AF65-F5344CB8AC3E}">
        <p14:creationId xmlns:p14="http://schemas.microsoft.com/office/powerpoint/2010/main" val="416867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7</a:t>
            </a:fld>
            <a:endParaRPr lang="en-GB"/>
          </a:p>
        </p:txBody>
      </p:sp>
    </p:spTree>
    <p:extLst>
      <p:ext uri="{BB962C8B-B14F-4D97-AF65-F5344CB8AC3E}">
        <p14:creationId xmlns:p14="http://schemas.microsoft.com/office/powerpoint/2010/main" val="417624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8</a:t>
            </a:fld>
            <a:endParaRPr lang="en-GB"/>
          </a:p>
        </p:txBody>
      </p:sp>
    </p:spTree>
    <p:extLst>
      <p:ext uri="{BB962C8B-B14F-4D97-AF65-F5344CB8AC3E}">
        <p14:creationId xmlns:p14="http://schemas.microsoft.com/office/powerpoint/2010/main" val="192392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9380124-7BC6-4FA5-AE45-8F4AAF9FAF8A}" type="slidenum">
              <a:rPr lang="en-GB" smtClean="0"/>
              <a:t>10</a:t>
            </a:fld>
            <a:endParaRPr lang="en-GB"/>
          </a:p>
        </p:txBody>
      </p:sp>
    </p:spTree>
    <p:extLst>
      <p:ext uri="{BB962C8B-B14F-4D97-AF65-F5344CB8AC3E}">
        <p14:creationId xmlns:p14="http://schemas.microsoft.com/office/powerpoint/2010/main" val="2083470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rgbClr val="003C57"/>
        </a:solidFill>
        <a:effectLst/>
      </p:bgPr>
    </p:bg>
    <p:spTree>
      <p:nvGrpSpPr>
        <p:cNvPr id="1" name=""/>
        <p:cNvGrpSpPr/>
        <p:nvPr/>
      </p:nvGrpSpPr>
      <p:grpSpPr>
        <a:xfrm>
          <a:off x="0" y="0"/>
          <a:ext cx="0" cy="0"/>
          <a:chOff x="0" y="0"/>
          <a:chExt cx="0" cy="0"/>
        </a:xfrm>
      </p:grpSpPr>
      <p:sp>
        <p:nvSpPr>
          <p:cNvPr id="8" name="TitleBackBlock">
            <a:extLst>
              <a:ext uri="{FF2B5EF4-FFF2-40B4-BE49-F238E27FC236}">
                <a16:creationId xmlns:a16="http://schemas.microsoft.com/office/drawing/2014/main" id="{B79839C7-0D05-410F-9A63-8B2FD69D9E96}"/>
              </a:ext>
            </a:extLst>
          </p:cNvPr>
          <p:cNvSpPr/>
          <p:nvPr/>
        </p:nvSpPr>
        <p:spPr>
          <a:xfrm>
            <a:off x="0" y="1998000"/>
            <a:ext cx="12192000" cy="143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BackBlock">
            <a:extLst>
              <a:ext uri="{FF2B5EF4-FFF2-40B4-BE49-F238E27FC236}">
                <a16:creationId xmlns:a16="http://schemas.microsoft.com/office/drawing/2014/main" id="{EB4501D9-126F-4940-8447-90A379239EAF}"/>
              </a:ext>
            </a:extLst>
          </p:cNvPr>
          <p:cNvSpPr/>
          <p:nvPr/>
        </p:nvSpPr>
        <p:spPr>
          <a:xfrm>
            <a:off x="-1" y="3665483"/>
            <a:ext cx="12191999" cy="57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2958FEB-2EED-4EF0-ADCA-8186BD0A3822}"/>
              </a:ext>
            </a:extLst>
          </p:cNvPr>
          <p:cNvSpPr>
            <a:spLocks noGrp="1"/>
          </p:cNvSpPr>
          <p:nvPr>
            <p:ph type="ctrTitle"/>
          </p:nvPr>
        </p:nvSpPr>
        <p:spPr>
          <a:xfrm>
            <a:off x="1123199" y="1998000"/>
            <a:ext cx="10230601" cy="1432800"/>
          </a:xfrm>
        </p:spPr>
        <p:txBody>
          <a:bodyPr anchor="ctr">
            <a:noAutofit/>
          </a:bodyPr>
          <a:lstStyle>
            <a:lvl1pPr algn="l">
              <a:defRPr sz="4800">
                <a:solidFill>
                  <a:srgbClr val="003C57"/>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21D19AD7-2025-4678-8C78-BEF86AA012B1}"/>
              </a:ext>
            </a:extLst>
          </p:cNvPr>
          <p:cNvSpPr>
            <a:spLocks noGrp="1"/>
          </p:cNvSpPr>
          <p:nvPr>
            <p:ph type="subTitle" idx="1"/>
          </p:nvPr>
        </p:nvSpPr>
        <p:spPr>
          <a:xfrm>
            <a:off x="1123200" y="3664800"/>
            <a:ext cx="10230600" cy="568800"/>
          </a:xfrm>
        </p:spPr>
        <p:txBody>
          <a:bodyPr anchor="ctr"/>
          <a:lstStyle>
            <a:lvl1pPr marL="0" indent="0" algn="l">
              <a:buNone/>
              <a:defRPr sz="2400">
                <a:solidFill>
                  <a:srgbClr val="003C57"/>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F660B5CB-4685-4D14-8DD3-117A69E09D07}"/>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9" name="Title 1" hidden="1">
            <a:extLst>
              <a:ext uri="{FF2B5EF4-FFF2-40B4-BE49-F238E27FC236}">
                <a16:creationId xmlns:a16="http://schemas.microsoft.com/office/drawing/2014/main" id="{B64221D1-34E9-4B3E-A684-65B1769E39F6}"/>
              </a:ext>
            </a:extLst>
          </p:cNvPr>
          <p:cNvSpPr txBox="1">
            <a:spLocks/>
          </p:cNvSpPr>
          <p:nvPr/>
        </p:nvSpPr>
        <p:spPr>
          <a:xfrm>
            <a:off x="1124052" y="1996966"/>
            <a:ext cx="8613978" cy="143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a:solidFill>
                  <a:srgbClr val="003C57"/>
                </a:solidFill>
                <a:latin typeface="Arial" panose="020B0604020202020204" pitchFamily="34" charset="0"/>
                <a:cs typeface="Arial" panose="020B0604020202020204" pitchFamily="34" charset="0"/>
              </a:rPr>
              <a:t>Presentation Title 1</a:t>
            </a:r>
          </a:p>
        </p:txBody>
      </p:sp>
      <p:pic>
        <p:nvPicPr>
          <p:cNvPr id="11" name="DQHubLogo" descr="Government Data Quality Hub Logo">
            <a:extLst>
              <a:ext uri="{FF2B5EF4-FFF2-40B4-BE49-F238E27FC236}">
                <a16:creationId xmlns:a16="http://schemas.microsoft.com/office/drawing/2014/main" id="{4C66E6A7-9728-4C51-96F1-8313DF49D1D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8658" y="5733299"/>
            <a:ext cx="3467757" cy="919017"/>
          </a:xfrm>
          <a:prstGeom prst="rect">
            <a:avLst/>
          </a:prstGeom>
        </p:spPr>
      </p:pic>
    </p:spTree>
    <p:extLst>
      <p:ext uri="{BB962C8B-B14F-4D97-AF65-F5344CB8AC3E}">
        <p14:creationId xmlns:p14="http://schemas.microsoft.com/office/powerpoint/2010/main" val="36644872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blue">
    <p:bg>
      <p:bgPr>
        <a:solidFill>
          <a:srgbClr val="003C57"/>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89011E-90CA-4E43-8EE8-1D7600957FE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4043789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lue">
    <p:bg>
      <p:bgPr>
        <a:solidFill>
          <a:srgbClr val="003C5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06CB-09AB-4CF8-885C-B1329ADF32C9}"/>
              </a:ext>
            </a:extLst>
          </p:cNvPr>
          <p:cNvSpPr>
            <a:spLocks noGrp="1"/>
          </p:cNvSpPr>
          <p:nvPr>
            <p:ph sz="half" idx="1"/>
          </p:nvPr>
        </p:nvSpPr>
        <p:spPr>
          <a:xfrm>
            <a:off x="838200" y="1825625"/>
            <a:ext cx="5181600" cy="4351338"/>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813387-9797-4A24-AB96-3C014CEF588C}"/>
              </a:ext>
            </a:extLst>
          </p:cNvPr>
          <p:cNvSpPr>
            <a:spLocks noGrp="1"/>
          </p:cNvSpPr>
          <p:nvPr>
            <p:ph sz="half" idx="2"/>
          </p:nvPr>
        </p:nvSpPr>
        <p:spPr>
          <a:xfrm>
            <a:off x="6172200" y="1825625"/>
            <a:ext cx="5181600" cy="4351338"/>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EF716CE-2F80-4108-A180-ECBD73FFFAB2}"/>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8" name="TitleBackBand">
            <a:extLst>
              <a:ext uri="{FF2B5EF4-FFF2-40B4-BE49-F238E27FC236}">
                <a16:creationId xmlns:a16="http://schemas.microsoft.com/office/drawing/2014/main" id="{EDE14334-6E10-4D2D-B19E-0CEF69FB54BF}"/>
              </a:ext>
            </a:extLst>
          </p:cNvPr>
          <p:cNvSpPr/>
          <p:nvPr/>
        </p:nvSpPr>
        <p:spPr>
          <a:xfrm>
            <a:off x="-2" y="5128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A0E00EAB-812B-46E4-B459-A7835B16BA0D}"/>
              </a:ext>
            </a:extLst>
          </p:cNvPr>
          <p:cNvSpPr txBox="1">
            <a:spLocks/>
          </p:cNvSpPr>
          <p:nvPr/>
        </p:nvSpPr>
        <p:spPr>
          <a:xfrm>
            <a:off x="1741168" y="514800"/>
            <a:ext cx="9612631" cy="102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3D59"/>
                </a:solidFill>
                <a:latin typeface="Arial" panose="020B0604020202020204" pitchFamily="34" charset="0"/>
                <a:ea typeface="+mj-ea"/>
                <a:cs typeface="Arial" panose="020B0604020202020204" pitchFamily="34" charset="0"/>
              </a:defRPr>
            </a:lvl1pPr>
          </a:lstStyle>
          <a:p>
            <a:r>
              <a:rPr lang="en-US">
                <a:solidFill>
                  <a:srgbClr val="003C57"/>
                </a:solidFill>
              </a:rPr>
              <a:t>Click to edit Master title style</a:t>
            </a:r>
            <a:endParaRPr lang="en-GB">
              <a:solidFill>
                <a:srgbClr val="003C57"/>
              </a:solidFill>
            </a:endParaRPr>
          </a:p>
        </p:txBody>
      </p:sp>
      <p:pic>
        <p:nvPicPr>
          <p:cNvPr id="10" name="DQHubLogo" descr="Government Data Quality Hub logo">
            <a:extLst>
              <a:ext uri="{FF2B5EF4-FFF2-40B4-BE49-F238E27FC236}">
                <a16:creationId xmlns:a16="http://schemas.microsoft.com/office/drawing/2014/main" id="{F30CA67D-5CCA-4E6C-BCEB-0CADA99FF605}"/>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Tree>
    <p:extLst>
      <p:ext uri="{BB962C8B-B14F-4D97-AF65-F5344CB8AC3E}">
        <p14:creationId xmlns:p14="http://schemas.microsoft.com/office/powerpoint/2010/main" val="37445108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whit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06CB-09AB-4CF8-885C-B1329ADF32C9}"/>
              </a:ext>
            </a:extLst>
          </p:cNvPr>
          <p:cNvSpPr>
            <a:spLocks noGrp="1"/>
          </p:cNvSpPr>
          <p:nvPr>
            <p:ph sz="half" idx="1"/>
          </p:nvPr>
        </p:nvSpPr>
        <p:spPr>
          <a:xfrm>
            <a:off x="838200" y="1825625"/>
            <a:ext cx="5181600" cy="4351338"/>
          </a:xfrm>
        </p:spPr>
        <p:txBody>
          <a:bodyPr/>
          <a:lstStyle>
            <a:lvl1pPr>
              <a:defRPr>
                <a:solidFill>
                  <a:srgbClr val="003C57"/>
                </a:solidFill>
                <a:latin typeface="Arial" panose="020B0604020202020204" pitchFamily="34" charset="0"/>
                <a:cs typeface="Arial" panose="020B0604020202020204" pitchFamily="34" charset="0"/>
              </a:defRPr>
            </a:lvl1pPr>
            <a:lvl2pPr>
              <a:defRPr>
                <a:solidFill>
                  <a:srgbClr val="003C57"/>
                </a:solidFill>
                <a:latin typeface="Arial" panose="020B0604020202020204" pitchFamily="34" charset="0"/>
                <a:cs typeface="Arial" panose="020B0604020202020204" pitchFamily="34" charset="0"/>
              </a:defRPr>
            </a:lvl2pPr>
            <a:lvl3pPr>
              <a:defRPr>
                <a:solidFill>
                  <a:srgbClr val="003C57"/>
                </a:solidFill>
                <a:latin typeface="Arial" panose="020B0604020202020204" pitchFamily="34" charset="0"/>
                <a:cs typeface="Arial" panose="020B0604020202020204" pitchFamily="34" charset="0"/>
              </a:defRPr>
            </a:lvl3pPr>
            <a:lvl4pPr>
              <a:defRPr>
                <a:solidFill>
                  <a:srgbClr val="003C57"/>
                </a:solidFill>
                <a:latin typeface="Arial" panose="020B0604020202020204" pitchFamily="34" charset="0"/>
                <a:cs typeface="Arial" panose="020B0604020202020204" pitchFamily="34" charset="0"/>
              </a:defRPr>
            </a:lvl4pPr>
            <a:lvl5pPr>
              <a:defRPr>
                <a:solidFill>
                  <a:srgbClr val="003C57"/>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813387-9797-4A24-AB96-3C014CEF588C}"/>
              </a:ext>
            </a:extLst>
          </p:cNvPr>
          <p:cNvSpPr>
            <a:spLocks noGrp="1"/>
          </p:cNvSpPr>
          <p:nvPr>
            <p:ph sz="half" idx="2"/>
          </p:nvPr>
        </p:nvSpPr>
        <p:spPr>
          <a:xfrm>
            <a:off x="6172200" y="1825625"/>
            <a:ext cx="5181600" cy="4351338"/>
          </a:xfrm>
        </p:spPr>
        <p:txBody>
          <a:bodyPr/>
          <a:lstStyle>
            <a:lvl1pPr>
              <a:defRPr>
                <a:solidFill>
                  <a:srgbClr val="003C57"/>
                </a:solidFill>
                <a:latin typeface="Arial" panose="020B0604020202020204" pitchFamily="34" charset="0"/>
                <a:cs typeface="Arial" panose="020B0604020202020204" pitchFamily="34" charset="0"/>
              </a:defRPr>
            </a:lvl1pPr>
            <a:lvl2pPr>
              <a:defRPr>
                <a:solidFill>
                  <a:srgbClr val="003C57"/>
                </a:solidFill>
                <a:latin typeface="Arial" panose="020B0604020202020204" pitchFamily="34" charset="0"/>
                <a:cs typeface="Arial" panose="020B0604020202020204" pitchFamily="34" charset="0"/>
              </a:defRPr>
            </a:lvl2pPr>
            <a:lvl3pPr>
              <a:defRPr>
                <a:solidFill>
                  <a:srgbClr val="003C57"/>
                </a:solidFill>
                <a:latin typeface="Arial" panose="020B0604020202020204" pitchFamily="34" charset="0"/>
                <a:cs typeface="Arial" panose="020B0604020202020204" pitchFamily="34" charset="0"/>
              </a:defRPr>
            </a:lvl3pPr>
            <a:lvl4pPr>
              <a:defRPr>
                <a:solidFill>
                  <a:srgbClr val="003C57"/>
                </a:solidFill>
                <a:latin typeface="Arial" panose="020B0604020202020204" pitchFamily="34" charset="0"/>
                <a:cs typeface="Arial" panose="020B0604020202020204" pitchFamily="34" charset="0"/>
              </a:defRPr>
            </a:lvl4pPr>
            <a:lvl5pPr>
              <a:defRPr>
                <a:solidFill>
                  <a:srgbClr val="003C57"/>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EF716CE-2F80-4108-A180-ECBD73FFFAB2}"/>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8" name="TitleBackBand">
            <a:extLst>
              <a:ext uri="{FF2B5EF4-FFF2-40B4-BE49-F238E27FC236}">
                <a16:creationId xmlns:a16="http://schemas.microsoft.com/office/drawing/2014/main" id="{EDE14334-6E10-4D2D-B19E-0CEF69FB54BF}"/>
              </a:ext>
            </a:extLst>
          </p:cNvPr>
          <p:cNvSpPr/>
          <p:nvPr/>
        </p:nvSpPr>
        <p:spPr>
          <a:xfrm>
            <a:off x="-2" y="512899"/>
            <a:ext cx="12192001" cy="1030013"/>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A0E00EAB-812B-46E4-B459-A7835B16BA0D}"/>
              </a:ext>
            </a:extLst>
          </p:cNvPr>
          <p:cNvSpPr txBox="1">
            <a:spLocks/>
          </p:cNvSpPr>
          <p:nvPr/>
        </p:nvSpPr>
        <p:spPr>
          <a:xfrm>
            <a:off x="1741168" y="514800"/>
            <a:ext cx="9612631" cy="102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3D59"/>
                </a:solidFill>
                <a:latin typeface="Arial" panose="020B0604020202020204" pitchFamily="34" charset="0"/>
                <a:ea typeface="+mj-ea"/>
                <a:cs typeface="Arial" panose="020B0604020202020204" pitchFamily="34" charset="0"/>
              </a:defRPr>
            </a:lvl1pPr>
          </a:lstStyle>
          <a:p>
            <a:r>
              <a:rPr lang="en-US">
                <a:solidFill>
                  <a:schemeClr val="bg1"/>
                </a:solidFill>
              </a:rPr>
              <a:t>Click to edit Master title style</a:t>
            </a:r>
            <a:endParaRPr lang="en-GB">
              <a:solidFill>
                <a:schemeClr val="bg1"/>
              </a:solidFill>
            </a:endParaRPr>
          </a:p>
        </p:txBody>
      </p:sp>
      <p:pic>
        <p:nvPicPr>
          <p:cNvPr id="10" name="DQHubLogo" descr="Government Data Quality Hub logo">
            <a:extLst>
              <a:ext uri="{FF2B5EF4-FFF2-40B4-BE49-F238E27FC236}">
                <a16:creationId xmlns:a16="http://schemas.microsoft.com/office/drawing/2014/main" id="{F30CA67D-5CCA-4E6C-BCEB-0CADA99FF605}"/>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Tree>
    <p:extLst>
      <p:ext uri="{BB962C8B-B14F-4D97-AF65-F5344CB8AC3E}">
        <p14:creationId xmlns:p14="http://schemas.microsoft.com/office/powerpoint/2010/main" val="3309924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Blue Bkg">
    <p:bg>
      <p:bgPr>
        <a:solidFill>
          <a:srgbClr val="003D59"/>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57200" y="1810662"/>
            <a:ext cx="10210799" cy="1488439"/>
          </a:xfrm>
        </p:spPr>
        <p:txBody>
          <a:bodyPr lIns="0" tIns="0" rIns="0" bIns="0"/>
          <a:lstStyle>
            <a:lvl1pPr>
              <a:defRPr sz="9600" b="0" i="0">
                <a:solidFill>
                  <a:srgbClr val="003D59"/>
                </a:solidFill>
                <a:latin typeface="Arial"/>
                <a:cs typeface="Arial"/>
              </a:defRPr>
            </a:lvl1pPr>
          </a:lstStyle>
          <a:p>
            <a:endParaRPr/>
          </a:p>
        </p:txBody>
      </p:sp>
      <p:sp>
        <p:nvSpPr>
          <p:cNvPr id="3" name="Footer" hidden="1"/>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Date" hidden="1"/>
          <p:cNvSpPr>
            <a:spLocks noGrp="1"/>
          </p:cNvSpPr>
          <p:nvPr>
            <p:ph type="dt" sz="half" idx="6"/>
          </p:nvPr>
        </p:nvSpPr>
        <p:spPr/>
        <p:txBody>
          <a:bodyPr lIns="0" tIns="0" rIns="0" bIns="0"/>
          <a:lstStyle>
            <a:lvl1pPr algn="l">
              <a:defRPr>
                <a:solidFill>
                  <a:schemeClr val="tx1">
                    <a:tint val="75000"/>
                  </a:schemeClr>
                </a:solidFill>
              </a:defRPr>
            </a:lvl1pPr>
          </a:lstStyle>
          <a:p>
            <a:fld id="{DB57EEBF-56D8-4FF2-A5DD-00178F8E32EC}" type="datetime1">
              <a:rPr lang="en-US" smtClean="0"/>
              <a:t>6/29/2021</a:t>
            </a:fld>
            <a:endParaRPr lang="en-US"/>
          </a:p>
        </p:txBody>
      </p:sp>
      <p:sp>
        <p:nvSpPr>
          <p:cNvPr id="5" name="Slide number"/>
          <p:cNvSpPr>
            <a:spLocks noGrp="1"/>
          </p:cNvSpPr>
          <p:nvPr>
            <p:ph type="sldNum" sz="quarter" idx="7"/>
          </p:nvPr>
        </p:nvSpPr>
        <p:spPr>
          <a:xfrm>
            <a:off x="8778240" y="6377940"/>
            <a:ext cx="2804160" cy="276999"/>
          </a:xfrm>
        </p:spPr>
        <p:txBody>
          <a:bodyPr lIns="0" tIns="0" rIns="0" bIns="0"/>
          <a:lstStyle>
            <a:lvl1pPr algn="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684085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Content White Bkg">
    <p:spTree>
      <p:nvGrpSpPr>
        <p:cNvPr id="1" name=""/>
        <p:cNvGrpSpPr/>
        <p:nvPr/>
      </p:nvGrpSpPr>
      <p:grpSpPr>
        <a:xfrm>
          <a:off x="0" y="0"/>
          <a:ext cx="0" cy="0"/>
          <a:chOff x="0" y="0"/>
          <a:chExt cx="0" cy="0"/>
        </a:xfrm>
      </p:grpSpPr>
      <p:sp>
        <p:nvSpPr>
          <p:cNvPr id="2" name="Title text"/>
          <p:cNvSpPr>
            <a:spLocks noGrp="1"/>
          </p:cNvSpPr>
          <p:nvPr>
            <p:ph type="title"/>
          </p:nvPr>
        </p:nvSpPr>
        <p:spPr>
          <a:xfrm>
            <a:off x="979760" y="604704"/>
            <a:ext cx="9612040" cy="1015663"/>
          </a:xfrm>
        </p:spPr>
        <p:txBody>
          <a:bodyPr lIns="0" tIns="0" rIns="0" bIns="0"/>
          <a:lstStyle>
            <a:lvl1pPr>
              <a:defRPr sz="6600" b="0" i="0">
                <a:solidFill>
                  <a:schemeClr val="bg1"/>
                </a:solidFill>
                <a:latin typeface="Arial"/>
                <a:cs typeface="Arial"/>
              </a:defRPr>
            </a:lvl1pPr>
          </a:lstStyle>
          <a:p>
            <a:endParaRPr/>
          </a:p>
        </p:txBody>
      </p:sp>
      <p:sp>
        <p:nvSpPr>
          <p:cNvPr id="3" name="Body Text"/>
          <p:cNvSpPr>
            <a:spLocks noGrp="1"/>
          </p:cNvSpPr>
          <p:nvPr>
            <p:ph type="body" idx="1"/>
          </p:nvPr>
        </p:nvSpPr>
        <p:spPr>
          <a:xfrm>
            <a:off x="979760" y="1946910"/>
            <a:ext cx="10232479" cy="430887"/>
          </a:xfrm>
        </p:spPr>
        <p:txBody>
          <a:bodyPr lIns="0" tIns="0" rIns="0" bIns="0"/>
          <a:lstStyle>
            <a:lvl1pPr marL="285750" indent="-285750">
              <a:buFont typeface="Arial" panose="020B0604020202020204" pitchFamily="34" charset="0"/>
              <a:buChar char="•"/>
              <a:defRPr sz="2800" b="0" i="0">
                <a:solidFill>
                  <a:srgbClr val="003D59"/>
                </a:solidFill>
                <a:latin typeface="Arial" panose="020B0604020202020204" pitchFamily="34" charset="0"/>
                <a:cs typeface="Arial" panose="020B0604020202020204" pitchFamily="34" charset="0"/>
              </a:defRPr>
            </a:lvl1pPr>
          </a:lstStyle>
          <a:p>
            <a:endParaRPr/>
          </a:p>
        </p:txBody>
      </p:sp>
      <p:sp>
        <p:nvSpPr>
          <p:cNvPr id="4" name="Footer" hidden="1"/>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date" hidden="1"/>
          <p:cNvSpPr>
            <a:spLocks noGrp="1"/>
          </p:cNvSpPr>
          <p:nvPr>
            <p:ph type="dt" sz="half" idx="6"/>
          </p:nvPr>
        </p:nvSpPr>
        <p:spPr/>
        <p:txBody>
          <a:bodyPr lIns="0" tIns="0" rIns="0" bIns="0"/>
          <a:lstStyle>
            <a:lvl1pPr algn="l">
              <a:defRPr>
                <a:solidFill>
                  <a:schemeClr val="tx1">
                    <a:tint val="75000"/>
                  </a:schemeClr>
                </a:solidFill>
              </a:defRPr>
            </a:lvl1pPr>
          </a:lstStyle>
          <a:p>
            <a:fld id="{DECD52AD-D4EA-4775-857B-6111E790BFCC}" type="datetime1">
              <a:rPr lang="en-US" smtClean="0"/>
              <a:t>6/29/2021</a:t>
            </a:fld>
            <a:endParaRPr lang="en-US"/>
          </a:p>
        </p:txBody>
      </p:sp>
      <p:sp>
        <p:nvSpPr>
          <p:cNvPr id="6" name="Slide number"/>
          <p:cNvSpPr>
            <a:spLocks noGrp="1"/>
          </p:cNvSpPr>
          <p:nvPr>
            <p:ph type="sldNum" sz="quarter" idx="7"/>
          </p:nvPr>
        </p:nvSpPr>
        <p:spPr>
          <a:xfrm>
            <a:off x="8778240" y="6377940"/>
            <a:ext cx="2804160" cy="276999"/>
          </a:xfrm>
        </p:spPr>
        <p:txBody>
          <a:bodyPr lIns="0" tIns="0" rIns="0" bIns="0"/>
          <a:lstStyle>
            <a:lvl1pPr algn="r">
              <a:defRPr>
                <a:solidFill>
                  <a:srgbClr val="003D59"/>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44748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ntent Blue Bkg">
    <p:bg>
      <p:bgPr>
        <a:solidFill>
          <a:srgbClr val="003D59"/>
        </a:solidFill>
        <a:effectLst/>
      </p:bgPr>
    </p:bg>
    <p:spTree>
      <p:nvGrpSpPr>
        <p:cNvPr id="1" name=""/>
        <p:cNvGrpSpPr/>
        <p:nvPr/>
      </p:nvGrpSpPr>
      <p:grpSpPr>
        <a:xfrm>
          <a:off x="0" y="0"/>
          <a:ext cx="0" cy="0"/>
          <a:chOff x="0" y="0"/>
          <a:chExt cx="0" cy="0"/>
        </a:xfrm>
      </p:grpSpPr>
      <p:sp>
        <p:nvSpPr>
          <p:cNvPr id="2" name="Holder 2" hidden="1"/>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Date3" hidden="1"/>
          <p:cNvSpPr>
            <a:spLocks noGrp="1"/>
          </p:cNvSpPr>
          <p:nvPr>
            <p:ph type="dt" sz="half" idx="6"/>
          </p:nvPr>
        </p:nvSpPr>
        <p:spPr/>
        <p:txBody>
          <a:bodyPr lIns="0" tIns="0" rIns="0" bIns="0"/>
          <a:lstStyle>
            <a:lvl1pPr algn="l">
              <a:defRPr>
                <a:solidFill>
                  <a:schemeClr val="tx1">
                    <a:tint val="75000"/>
                  </a:schemeClr>
                </a:solidFill>
              </a:defRPr>
            </a:lvl1pPr>
          </a:lstStyle>
          <a:p>
            <a:fld id="{6A2A5D83-80A1-41FD-A602-9E3B3C3877C9}" type="datetime1">
              <a:rPr lang="en-US" smtClean="0"/>
              <a:t>6/29/2021</a:t>
            </a:fld>
            <a:endParaRPr lang="en-US"/>
          </a:p>
        </p:txBody>
      </p:sp>
      <p:sp>
        <p:nvSpPr>
          <p:cNvPr id="4" name="Page number"/>
          <p:cNvSpPr>
            <a:spLocks noGrp="1"/>
          </p:cNvSpPr>
          <p:nvPr>
            <p:ph type="sldNum" sz="quarter" idx="7"/>
          </p:nvPr>
        </p:nvSpPr>
        <p:spPr>
          <a:xfrm>
            <a:off x="8778240" y="6377940"/>
            <a:ext cx="2804160" cy="276999"/>
          </a:xfrm>
        </p:spPr>
        <p:txBody>
          <a:bodyPr lIns="0" tIns="0" rIns="0" bIns="0"/>
          <a:lstStyle>
            <a:lvl1pPr algn="r">
              <a:defRPr>
                <a:solidFill>
                  <a:schemeClr val="bg1"/>
                </a:solidFill>
              </a:defRPr>
            </a:lvl1pPr>
          </a:lstStyle>
          <a:p>
            <a:fld id="{B6F15528-21DE-4FAA-801E-634DDDAF4B2B}" type="slidenum">
              <a:rPr lang="en-GB" smtClean="0"/>
              <a:pPr/>
              <a:t>‹#›</a:t>
            </a:fld>
            <a:endParaRPr lang="en-GB"/>
          </a:p>
        </p:txBody>
      </p:sp>
      <p:sp>
        <p:nvSpPr>
          <p:cNvPr id="6" name="White Heading Bar">
            <a:extLst>
              <a:ext uri="{FF2B5EF4-FFF2-40B4-BE49-F238E27FC236}">
                <a16:creationId xmlns:a16="http://schemas.microsoft.com/office/drawing/2014/main" id="{8ED4E9F6-30EC-454A-AC4D-3DADD7618624}"/>
              </a:ext>
            </a:extLst>
          </p:cNvPr>
          <p:cNvSpPr/>
          <p:nvPr userDrawn="1"/>
        </p:nvSpPr>
        <p:spPr>
          <a:xfrm>
            <a:off x="0" y="446048"/>
            <a:ext cx="10828020" cy="1137920"/>
          </a:xfrm>
          <a:custGeom>
            <a:avLst/>
            <a:gdLst/>
            <a:ahLst/>
            <a:cxnLst/>
            <a:rect l="l" t="t" r="r" b="b"/>
            <a:pathLst>
              <a:path w="10828020" h="1137920">
                <a:moveTo>
                  <a:pt x="10827833" y="1137423"/>
                </a:moveTo>
                <a:lnTo>
                  <a:pt x="0" y="1137423"/>
                </a:lnTo>
                <a:lnTo>
                  <a:pt x="0" y="0"/>
                </a:lnTo>
                <a:lnTo>
                  <a:pt x="10827833" y="0"/>
                </a:lnTo>
                <a:lnTo>
                  <a:pt x="10827833" y="1137423"/>
                </a:lnTo>
                <a:close/>
              </a:path>
            </a:pathLst>
          </a:custGeom>
          <a:solidFill>
            <a:schemeClr val="bg1"/>
          </a:solidFill>
        </p:spPr>
        <p:txBody>
          <a:bodyPr wrap="square" lIns="0" tIns="0" rIns="0" bIns="0" rtlCol="0"/>
          <a:lstStyle/>
          <a:p>
            <a:endParaRPr/>
          </a:p>
        </p:txBody>
      </p:sp>
      <p:sp>
        <p:nvSpPr>
          <p:cNvPr id="7" name="Title Text">
            <a:extLst>
              <a:ext uri="{FF2B5EF4-FFF2-40B4-BE49-F238E27FC236}">
                <a16:creationId xmlns:a16="http://schemas.microsoft.com/office/drawing/2014/main" id="{8988A740-15AD-41D3-B2B8-D141A8391067}"/>
              </a:ext>
            </a:extLst>
          </p:cNvPr>
          <p:cNvSpPr>
            <a:spLocks noGrp="1"/>
          </p:cNvSpPr>
          <p:nvPr>
            <p:ph type="title"/>
          </p:nvPr>
        </p:nvSpPr>
        <p:spPr>
          <a:xfrm>
            <a:off x="990600" y="568305"/>
            <a:ext cx="9612040" cy="1015663"/>
          </a:xfrm>
        </p:spPr>
        <p:txBody>
          <a:bodyPr lIns="0" tIns="0" rIns="0" bIns="0"/>
          <a:lstStyle>
            <a:lvl1pPr>
              <a:defRPr sz="6600" b="0" i="0">
                <a:solidFill>
                  <a:srgbClr val="003D59"/>
                </a:solidFill>
                <a:latin typeface="Arial"/>
                <a:cs typeface="Arial"/>
              </a:defRPr>
            </a:lvl1pPr>
          </a:lstStyle>
          <a:p>
            <a:endParaRPr/>
          </a:p>
        </p:txBody>
      </p:sp>
      <p:sp>
        <p:nvSpPr>
          <p:cNvPr id="8" name="Body Text">
            <a:extLst>
              <a:ext uri="{FF2B5EF4-FFF2-40B4-BE49-F238E27FC236}">
                <a16:creationId xmlns:a16="http://schemas.microsoft.com/office/drawing/2014/main" id="{BF301D41-8057-4CAC-8611-2EB9E59CA96A}"/>
              </a:ext>
            </a:extLst>
          </p:cNvPr>
          <p:cNvSpPr>
            <a:spLocks noGrp="1"/>
          </p:cNvSpPr>
          <p:nvPr>
            <p:ph type="body" idx="1"/>
          </p:nvPr>
        </p:nvSpPr>
        <p:spPr>
          <a:xfrm>
            <a:off x="979760" y="1931313"/>
            <a:ext cx="10232479" cy="430887"/>
          </a:xfrm>
        </p:spPr>
        <p:txBody>
          <a:bodyPr lIns="0" tIns="0" rIns="0" bIns="0"/>
          <a:lstStyle>
            <a:lvl1pPr marL="285750" indent="-285750">
              <a:buFont typeface="Arial" panose="020B0604020202020204" pitchFamily="34" charset="0"/>
              <a:buChar char="•"/>
              <a:defRPr sz="2800" b="0" i="0">
                <a:solidFill>
                  <a:schemeClr val="bg1"/>
                </a:solidFill>
                <a:latin typeface="Arial" panose="020B0604020202020204" pitchFamily="34" charset="0"/>
                <a:cs typeface="Arial" panose="020B0604020202020204" pitchFamily="34" charset="0"/>
              </a:defRPr>
            </a:lvl1pPr>
          </a:lstStyle>
          <a:p>
            <a:endParaRPr/>
          </a:p>
        </p:txBody>
      </p:sp>
    </p:spTree>
    <p:extLst>
      <p:ext uri="{BB962C8B-B14F-4D97-AF65-F5344CB8AC3E}">
        <p14:creationId xmlns:p14="http://schemas.microsoft.com/office/powerpoint/2010/main" val="298110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sp>
        <p:nvSpPr>
          <p:cNvPr id="8" name="TitleBackBlock">
            <a:extLst>
              <a:ext uri="{FF2B5EF4-FFF2-40B4-BE49-F238E27FC236}">
                <a16:creationId xmlns:a16="http://schemas.microsoft.com/office/drawing/2014/main" id="{B79839C7-0D05-410F-9A63-8B2FD69D9E96}"/>
              </a:ext>
            </a:extLst>
          </p:cNvPr>
          <p:cNvSpPr/>
          <p:nvPr/>
        </p:nvSpPr>
        <p:spPr>
          <a:xfrm>
            <a:off x="-101600" y="1998000"/>
            <a:ext cx="12192000" cy="1432034"/>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BackBlock">
            <a:extLst>
              <a:ext uri="{FF2B5EF4-FFF2-40B4-BE49-F238E27FC236}">
                <a16:creationId xmlns:a16="http://schemas.microsoft.com/office/drawing/2014/main" id="{EB4501D9-126F-4940-8447-90A379239EAF}"/>
              </a:ext>
            </a:extLst>
          </p:cNvPr>
          <p:cNvSpPr/>
          <p:nvPr/>
        </p:nvSpPr>
        <p:spPr>
          <a:xfrm>
            <a:off x="-1" y="3665483"/>
            <a:ext cx="12191999" cy="570185"/>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2958FEB-2EED-4EF0-ADCA-8186BD0A3822}"/>
              </a:ext>
            </a:extLst>
          </p:cNvPr>
          <p:cNvSpPr>
            <a:spLocks noGrp="1"/>
          </p:cNvSpPr>
          <p:nvPr>
            <p:ph type="ctrTitle"/>
          </p:nvPr>
        </p:nvSpPr>
        <p:spPr>
          <a:xfrm>
            <a:off x="1123199" y="1998000"/>
            <a:ext cx="10230601" cy="1432800"/>
          </a:xfrm>
        </p:spPr>
        <p:txBody>
          <a:bodyPr anchor="ctr">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21D19AD7-2025-4678-8C78-BEF86AA012B1}"/>
              </a:ext>
            </a:extLst>
          </p:cNvPr>
          <p:cNvSpPr>
            <a:spLocks noGrp="1"/>
          </p:cNvSpPr>
          <p:nvPr>
            <p:ph type="subTitle" idx="1"/>
          </p:nvPr>
        </p:nvSpPr>
        <p:spPr>
          <a:xfrm>
            <a:off x="1123200" y="3664800"/>
            <a:ext cx="10230600" cy="568800"/>
          </a:xfrm>
        </p:spPr>
        <p:txBody>
          <a:bodyPr anchor="ct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F660B5CB-4685-4D14-8DD3-117A69E09D07}"/>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9" name="Title 1" hidden="1">
            <a:extLst>
              <a:ext uri="{FF2B5EF4-FFF2-40B4-BE49-F238E27FC236}">
                <a16:creationId xmlns:a16="http://schemas.microsoft.com/office/drawing/2014/main" id="{B64221D1-34E9-4B3E-A684-65B1769E39F6}"/>
              </a:ext>
            </a:extLst>
          </p:cNvPr>
          <p:cNvSpPr txBox="1">
            <a:spLocks/>
          </p:cNvSpPr>
          <p:nvPr/>
        </p:nvSpPr>
        <p:spPr>
          <a:xfrm>
            <a:off x="1124052" y="1996966"/>
            <a:ext cx="8613978" cy="143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a:solidFill>
                  <a:srgbClr val="003C57"/>
                </a:solidFill>
                <a:latin typeface="Arial" panose="020B0604020202020204" pitchFamily="34" charset="0"/>
                <a:cs typeface="Arial" panose="020B0604020202020204" pitchFamily="34" charset="0"/>
              </a:rPr>
              <a:t>Presentation Title 1</a:t>
            </a:r>
          </a:p>
        </p:txBody>
      </p:sp>
      <p:pic>
        <p:nvPicPr>
          <p:cNvPr id="12" name="DQHubLogo" descr="Government Data Quality Hub logo">
            <a:extLst>
              <a:ext uri="{FF2B5EF4-FFF2-40B4-BE49-F238E27FC236}">
                <a16:creationId xmlns:a16="http://schemas.microsoft.com/office/drawing/2014/main" id="{4B242ECA-7786-4755-863F-06C7493A2B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800" y="5734800"/>
            <a:ext cx="3463920" cy="918000"/>
          </a:xfrm>
          <a:prstGeom prst="rect">
            <a:avLst/>
          </a:prstGeom>
        </p:spPr>
      </p:pic>
    </p:spTree>
    <p:extLst>
      <p:ext uri="{BB962C8B-B14F-4D97-AF65-F5344CB8AC3E}">
        <p14:creationId xmlns:p14="http://schemas.microsoft.com/office/powerpoint/2010/main" val="1628515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with title blue">
    <p:bg>
      <p:bgPr>
        <a:solidFill>
          <a:srgbClr val="003C57"/>
        </a:solidFill>
        <a:effectLst/>
      </p:bgPr>
    </p:bg>
    <p:spTree>
      <p:nvGrpSpPr>
        <p:cNvPr id="1" name=""/>
        <p:cNvGrpSpPr/>
        <p:nvPr/>
      </p:nvGrpSpPr>
      <p:grpSpPr>
        <a:xfrm>
          <a:off x="0" y="0"/>
          <a:ext cx="0" cy="0"/>
          <a:chOff x="0" y="0"/>
          <a:chExt cx="0" cy="0"/>
        </a:xfrm>
      </p:grpSpPr>
      <p:sp>
        <p:nvSpPr>
          <p:cNvPr id="7" name="TitleBackBand">
            <a:extLst>
              <a:ext uri="{FF2B5EF4-FFF2-40B4-BE49-F238E27FC236}">
                <a16:creationId xmlns:a16="http://schemas.microsoft.com/office/drawing/2014/main" id="{F18B54B2-354D-4823-AF15-8A5BD5AF244A}"/>
              </a:ext>
            </a:extLst>
          </p:cNvPr>
          <p:cNvSpPr/>
          <p:nvPr/>
        </p:nvSpPr>
        <p:spPr>
          <a:xfrm>
            <a:off x="-2" y="5128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103FC56-65EF-4F6A-AC98-8B9E22D5DA8B}"/>
              </a:ext>
            </a:extLst>
          </p:cNvPr>
          <p:cNvSpPr>
            <a:spLocks noGrp="1"/>
          </p:cNvSpPr>
          <p:nvPr>
            <p:ph type="title"/>
          </p:nvPr>
        </p:nvSpPr>
        <p:spPr>
          <a:xfrm>
            <a:off x="1741168" y="514800"/>
            <a:ext cx="9612631" cy="1029600"/>
          </a:xfrm>
        </p:spPr>
        <p:txBody>
          <a:bodyPr/>
          <a:lstStyle>
            <a:lvl1pPr>
              <a:defRPr>
                <a:solidFill>
                  <a:srgbClr val="003C57"/>
                </a:solidFill>
                <a:latin typeface="Arial" panose="020B0604020202020204" pitchFamily="34" charset="0"/>
                <a:cs typeface="Arial" panose="020B0604020202020204" pitchFamily="34" charset="0"/>
              </a:defRPr>
            </a:lvl1pPr>
          </a:lstStyle>
          <a:p>
            <a:r>
              <a:rPr lang="en-US"/>
              <a:t>Click to edit Master title style</a:t>
            </a:r>
            <a:endParaRPr lang="en-GB"/>
          </a:p>
        </p:txBody>
      </p:sp>
      <p:pic>
        <p:nvPicPr>
          <p:cNvPr id="10" name="DQHubLogo" descr="Government Data Quality Hub logo">
            <a:extLst>
              <a:ext uri="{FF2B5EF4-FFF2-40B4-BE49-F238E27FC236}">
                <a16:creationId xmlns:a16="http://schemas.microsoft.com/office/drawing/2014/main" id="{6F1F1AC3-D50D-46B1-AA44-91BBF55B491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3" name="Content Placeholder 2">
            <a:extLst>
              <a:ext uri="{FF2B5EF4-FFF2-40B4-BE49-F238E27FC236}">
                <a16:creationId xmlns:a16="http://schemas.microsoft.com/office/drawing/2014/main" id="{D76EF426-C193-4F76-88ED-CB27943EC26B}"/>
              </a:ext>
            </a:extLst>
          </p:cNvPr>
          <p:cNvSpPr>
            <a:spLocks noGrp="1"/>
          </p:cNvSpPr>
          <p:nvPr>
            <p:ph idx="1"/>
          </p:nvPr>
        </p:nvSpPr>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BFB060A1-A32E-4134-A750-FCB4229E661C}"/>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35301940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with title white">
    <p:spTree>
      <p:nvGrpSpPr>
        <p:cNvPr id="1" name=""/>
        <p:cNvGrpSpPr/>
        <p:nvPr/>
      </p:nvGrpSpPr>
      <p:grpSpPr>
        <a:xfrm>
          <a:off x="0" y="0"/>
          <a:ext cx="0" cy="0"/>
          <a:chOff x="0" y="0"/>
          <a:chExt cx="0" cy="0"/>
        </a:xfrm>
      </p:grpSpPr>
      <p:sp>
        <p:nvSpPr>
          <p:cNvPr id="7" name="TitleBackBand">
            <a:extLst>
              <a:ext uri="{FF2B5EF4-FFF2-40B4-BE49-F238E27FC236}">
                <a16:creationId xmlns:a16="http://schemas.microsoft.com/office/drawing/2014/main" id="{F18B54B2-354D-4823-AF15-8A5BD5AF244A}"/>
              </a:ext>
            </a:extLst>
          </p:cNvPr>
          <p:cNvSpPr/>
          <p:nvPr/>
        </p:nvSpPr>
        <p:spPr>
          <a:xfrm>
            <a:off x="-2" y="512899"/>
            <a:ext cx="12192001" cy="1030013"/>
          </a:xfrm>
          <a:prstGeom prst="rect">
            <a:avLst/>
          </a:prstGeom>
          <a:solidFill>
            <a:srgbClr val="003C57"/>
          </a:solidFill>
          <a:ln>
            <a:solidFill>
              <a:srgbClr val="003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103FC56-65EF-4F6A-AC98-8B9E22D5DA8B}"/>
              </a:ext>
            </a:extLst>
          </p:cNvPr>
          <p:cNvSpPr>
            <a:spLocks noGrp="1"/>
          </p:cNvSpPr>
          <p:nvPr>
            <p:ph type="title"/>
          </p:nvPr>
        </p:nvSpPr>
        <p:spPr>
          <a:xfrm>
            <a:off x="1741168" y="514800"/>
            <a:ext cx="9612631" cy="1029600"/>
          </a:xfrm>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pic>
        <p:nvPicPr>
          <p:cNvPr id="10" name="DQHubLogo" descr="Government Data Quality Hub logo">
            <a:extLst>
              <a:ext uri="{FF2B5EF4-FFF2-40B4-BE49-F238E27FC236}">
                <a16:creationId xmlns:a16="http://schemas.microsoft.com/office/drawing/2014/main" id="{6F1F1AC3-D50D-46B1-AA44-91BBF55B491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3" name="Content Placeholder 2">
            <a:extLst>
              <a:ext uri="{FF2B5EF4-FFF2-40B4-BE49-F238E27FC236}">
                <a16:creationId xmlns:a16="http://schemas.microsoft.com/office/drawing/2014/main" id="{D76EF426-C193-4F76-88ED-CB27943EC26B}"/>
              </a:ext>
            </a:extLst>
          </p:cNvPr>
          <p:cNvSpPr>
            <a:spLocks noGrp="1"/>
          </p:cNvSpPr>
          <p:nvPr>
            <p:ph idx="1"/>
          </p:nvPr>
        </p:nvSpPr>
        <p:spPr/>
        <p:txBody>
          <a:bodyPr/>
          <a:lstStyle>
            <a:lvl1pPr>
              <a:defRPr>
                <a:solidFill>
                  <a:srgbClr val="003C57"/>
                </a:solidFill>
                <a:latin typeface="Arial" panose="020B0604020202020204" pitchFamily="34" charset="0"/>
                <a:cs typeface="Arial" panose="020B0604020202020204" pitchFamily="34" charset="0"/>
              </a:defRPr>
            </a:lvl1pPr>
            <a:lvl2pPr>
              <a:defRPr>
                <a:solidFill>
                  <a:srgbClr val="003C57"/>
                </a:solidFill>
                <a:latin typeface="Arial" panose="020B0604020202020204" pitchFamily="34" charset="0"/>
                <a:cs typeface="Arial" panose="020B0604020202020204" pitchFamily="34" charset="0"/>
              </a:defRPr>
            </a:lvl2pPr>
            <a:lvl3pPr>
              <a:defRPr>
                <a:solidFill>
                  <a:srgbClr val="003C57"/>
                </a:solidFill>
                <a:latin typeface="Arial" panose="020B0604020202020204" pitchFamily="34" charset="0"/>
                <a:cs typeface="Arial" panose="020B0604020202020204" pitchFamily="34" charset="0"/>
              </a:defRPr>
            </a:lvl3pPr>
            <a:lvl4pPr>
              <a:defRPr>
                <a:solidFill>
                  <a:srgbClr val="003C57"/>
                </a:solidFill>
                <a:latin typeface="Arial" panose="020B0604020202020204" pitchFamily="34" charset="0"/>
                <a:cs typeface="Arial" panose="020B0604020202020204" pitchFamily="34" charset="0"/>
              </a:defRPr>
            </a:lvl4pPr>
            <a:lvl5pPr>
              <a:defRPr>
                <a:solidFill>
                  <a:srgbClr val="003C57"/>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BFB060A1-A32E-4134-A750-FCB4229E661C}"/>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40293575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blue">
    <p:bg>
      <p:bgPr>
        <a:solidFill>
          <a:srgbClr val="003C57"/>
        </a:solidFill>
        <a:effectLst/>
      </p:bgPr>
    </p:bg>
    <p:spTree>
      <p:nvGrpSpPr>
        <p:cNvPr id="1" name=""/>
        <p:cNvGrpSpPr/>
        <p:nvPr/>
      </p:nvGrpSpPr>
      <p:grpSpPr>
        <a:xfrm>
          <a:off x="0" y="0"/>
          <a:ext cx="0" cy="0"/>
          <a:chOff x="0" y="0"/>
          <a:chExt cx="0" cy="0"/>
        </a:xfrm>
      </p:grpSpPr>
      <p:sp>
        <p:nvSpPr>
          <p:cNvPr id="14" name="TitleBackBand">
            <a:extLst>
              <a:ext uri="{FF2B5EF4-FFF2-40B4-BE49-F238E27FC236}">
                <a16:creationId xmlns:a16="http://schemas.microsoft.com/office/drawing/2014/main" id="{972F0D7D-DC98-419B-9BE9-8F49EC70E5CB}"/>
              </a:ext>
            </a:extLst>
          </p:cNvPr>
          <p:cNvSpPr/>
          <p:nvPr/>
        </p:nvSpPr>
        <p:spPr>
          <a:xfrm>
            <a:off x="-2" y="5255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ideBarRectangle">
            <a:extLst>
              <a:ext uri="{FF2B5EF4-FFF2-40B4-BE49-F238E27FC236}">
                <a16:creationId xmlns:a16="http://schemas.microsoft.com/office/drawing/2014/main" id="{F26D9AB3-8BCE-41DE-8647-DA8C92FA1F42}"/>
              </a:ext>
            </a:extLst>
          </p:cNvPr>
          <p:cNvSpPr/>
          <p:nvPr/>
        </p:nvSpPr>
        <p:spPr>
          <a:xfrm>
            <a:off x="7454359" y="0"/>
            <a:ext cx="4738256" cy="6871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3D59"/>
              </a:solidFill>
            </a:endParaRPr>
          </a:p>
        </p:txBody>
      </p:sp>
      <p:pic>
        <p:nvPicPr>
          <p:cNvPr id="15" name="DQHubLogo" descr="Government Data Quality Hub logo">
            <a:extLst>
              <a:ext uri="{FF2B5EF4-FFF2-40B4-BE49-F238E27FC236}">
                <a16:creationId xmlns:a16="http://schemas.microsoft.com/office/drawing/2014/main" id="{5F4AA905-18BD-4451-993E-B654E88C5C8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2" name="Title 1">
            <a:extLst>
              <a:ext uri="{FF2B5EF4-FFF2-40B4-BE49-F238E27FC236}">
                <a16:creationId xmlns:a16="http://schemas.microsoft.com/office/drawing/2014/main" id="{75238009-B7EF-4664-8035-1F2010EE5267}"/>
              </a:ext>
            </a:extLst>
          </p:cNvPr>
          <p:cNvSpPr>
            <a:spLocks noGrp="1"/>
          </p:cNvSpPr>
          <p:nvPr>
            <p:ph type="title"/>
          </p:nvPr>
        </p:nvSpPr>
        <p:spPr>
          <a:xfrm>
            <a:off x="1742400" y="514800"/>
            <a:ext cx="9612000" cy="1029600"/>
          </a:xfrm>
        </p:spPr>
        <p:txBody>
          <a:bodyPr anchor="ctr">
            <a:normAutofit/>
          </a:bodyPr>
          <a:lstStyle>
            <a:lvl1pPr>
              <a:defRPr sz="3600">
                <a:solidFill>
                  <a:srgbClr val="003C57"/>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3831703D-B276-42AE-8C5F-24162C9DE7D9}"/>
              </a:ext>
            </a:extLst>
          </p:cNvPr>
          <p:cNvSpPr>
            <a:spLocks noGrp="1"/>
          </p:cNvSpPr>
          <p:nvPr>
            <p:ph type="body" sz="half" idx="2"/>
          </p:nvPr>
        </p:nvSpPr>
        <p:spPr>
          <a:xfrm>
            <a:off x="7656723" y="1737911"/>
            <a:ext cx="4142342" cy="4365434"/>
          </a:xfrm>
        </p:spPr>
        <p:txBody>
          <a:bodyPr>
            <a:normAutofit/>
          </a:bodyPr>
          <a:lstStyle>
            <a:lvl1pPr marL="0" indent="0">
              <a:buNone/>
              <a:defRPr sz="2800">
                <a:solidFill>
                  <a:srgbClr val="003C57"/>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481C7C4-73C6-4F87-A0E6-6F784086BFF6}"/>
              </a:ext>
            </a:extLst>
          </p:cNvPr>
          <p:cNvSpPr>
            <a:spLocks noGrp="1"/>
          </p:cNvSpPr>
          <p:nvPr>
            <p:ph type="sldNum" sz="quarter" idx="12"/>
          </p:nvPr>
        </p:nvSpPr>
        <p:spPr>
          <a:xfrm>
            <a:off x="9040261" y="6356350"/>
            <a:ext cx="2743200"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17" name="Text Placeholder 3">
            <a:extLst>
              <a:ext uri="{FF2B5EF4-FFF2-40B4-BE49-F238E27FC236}">
                <a16:creationId xmlns:a16="http://schemas.microsoft.com/office/drawing/2014/main" id="{E3D1C6EC-D79A-492D-BAE1-0E5B6201B85C}"/>
              </a:ext>
            </a:extLst>
          </p:cNvPr>
          <p:cNvSpPr>
            <a:spLocks noGrp="1"/>
          </p:cNvSpPr>
          <p:nvPr>
            <p:ph type="body" sz="half" idx="13" hasCustomPrompt="1"/>
          </p:nvPr>
        </p:nvSpPr>
        <p:spPr>
          <a:xfrm>
            <a:off x="1656008" y="3069363"/>
            <a:ext cx="4142342" cy="1029601"/>
          </a:xfrm>
          <a:solidFill>
            <a:srgbClr val="FFFF00"/>
          </a:solidFill>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3D59"/>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solidFill>
                  <a:schemeClr val="bg1"/>
                </a:solidFill>
                <a:latin typeface="Arial" panose="020B0604020202020204" pitchFamily="34" charset="0"/>
                <a:cs typeface="Arial" panose="020B0604020202020204" pitchFamily="34" charset="0"/>
              </a:rPr>
              <a:t>[To add a picture, right click and format the background with a picture. Remove this box!]</a:t>
            </a:r>
            <a:endParaRPr lang="en-US"/>
          </a:p>
        </p:txBody>
      </p:sp>
    </p:spTree>
    <p:extLst>
      <p:ext uri="{BB962C8B-B14F-4D97-AF65-F5344CB8AC3E}">
        <p14:creationId xmlns:p14="http://schemas.microsoft.com/office/powerpoint/2010/main" val="10837824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 Picture with Caption White">
    <p:bg>
      <p:bgPr>
        <a:solidFill>
          <a:schemeClr val="bg1"/>
        </a:solidFill>
        <a:effectLst/>
      </p:bgPr>
    </p:bg>
    <p:spTree>
      <p:nvGrpSpPr>
        <p:cNvPr id="1" name=""/>
        <p:cNvGrpSpPr/>
        <p:nvPr/>
      </p:nvGrpSpPr>
      <p:grpSpPr>
        <a:xfrm>
          <a:off x="0" y="0"/>
          <a:ext cx="0" cy="0"/>
          <a:chOff x="0" y="0"/>
          <a:chExt cx="0" cy="0"/>
        </a:xfrm>
      </p:grpSpPr>
      <p:sp>
        <p:nvSpPr>
          <p:cNvPr id="14" name="TitleBackBand">
            <a:extLst>
              <a:ext uri="{FF2B5EF4-FFF2-40B4-BE49-F238E27FC236}">
                <a16:creationId xmlns:a16="http://schemas.microsoft.com/office/drawing/2014/main" id="{972F0D7D-DC98-419B-9BE9-8F49EC70E5CB}"/>
              </a:ext>
            </a:extLst>
          </p:cNvPr>
          <p:cNvSpPr/>
          <p:nvPr/>
        </p:nvSpPr>
        <p:spPr>
          <a:xfrm>
            <a:off x="-2" y="512899"/>
            <a:ext cx="12192001" cy="1030013"/>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ideBarRectangle">
            <a:extLst>
              <a:ext uri="{FF2B5EF4-FFF2-40B4-BE49-F238E27FC236}">
                <a16:creationId xmlns:a16="http://schemas.microsoft.com/office/drawing/2014/main" id="{F26D9AB3-8BCE-41DE-8647-DA8C92FA1F42}"/>
              </a:ext>
            </a:extLst>
          </p:cNvPr>
          <p:cNvSpPr/>
          <p:nvPr/>
        </p:nvSpPr>
        <p:spPr>
          <a:xfrm>
            <a:off x="7454359" y="0"/>
            <a:ext cx="4738256" cy="6871855"/>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3D59"/>
              </a:solidFill>
            </a:endParaRPr>
          </a:p>
        </p:txBody>
      </p:sp>
      <p:pic>
        <p:nvPicPr>
          <p:cNvPr id="15" name="DQHubLogo" descr="Government Data Quality Hub logo">
            <a:extLst>
              <a:ext uri="{FF2B5EF4-FFF2-40B4-BE49-F238E27FC236}">
                <a16:creationId xmlns:a16="http://schemas.microsoft.com/office/drawing/2014/main" id="{5F4AA905-18BD-4451-993E-B654E88C5C8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2" name="Title 1">
            <a:extLst>
              <a:ext uri="{FF2B5EF4-FFF2-40B4-BE49-F238E27FC236}">
                <a16:creationId xmlns:a16="http://schemas.microsoft.com/office/drawing/2014/main" id="{75238009-B7EF-4664-8035-1F2010EE5267}"/>
              </a:ext>
            </a:extLst>
          </p:cNvPr>
          <p:cNvSpPr>
            <a:spLocks noGrp="1"/>
          </p:cNvSpPr>
          <p:nvPr>
            <p:ph type="title"/>
          </p:nvPr>
        </p:nvSpPr>
        <p:spPr>
          <a:xfrm>
            <a:off x="1742400" y="514800"/>
            <a:ext cx="9612000" cy="1029600"/>
          </a:xfrm>
        </p:spPr>
        <p:txBody>
          <a:bodyPr anchor="ctr">
            <a:normAutofit/>
          </a:bodyPr>
          <a:lstStyle>
            <a:lvl1pPr>
              <a:defRPr sz="36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3831703D-B276-42AE-8C5F-24162C9DE7D9}"/>
              </a:ext>
            </a:extLst>
          </p:cNvPr>
          <p:cNvSpPr>
            <a:spLocks noGrp="1"/>
          </p:cNvSpPr>
          <p:nvPr>
            <p:ph type="body" sz="half" idx="2"/>
          </p:nvPr>
        </p:nvSpPr>
        <p:spPr>
          <a:xfrm>
            <a:off x="7656723" y="1737911"/>
            <a:ext cx="4142342" cy="4365434"/>
          </a:xfrm>
        </p:spPr>
        <p:txBody>
          <a:bodyPr>
            <a:normAutofit/>
          </a:bodyPr>
          <a:lstStyle>
            <a:lvl1pPr marL="0" indent="0">
              <a:buNone/>
              <a:defRPr sz="28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481C7C4-73C6-4F87-A0E6-6F784086BFF6}"/>
              </a:ext>
            </a:extLst>
          </p:cNvPr>
          <p:cNvSpPr>
            <a:spLocks noGrp="1"/>
          </p:cNvSpPr>
          <p:nvPr>
            <p:ph type="sldNum" sz="quarter" idx="12"/>
          </p:nvPr>
        </p:nvSpPr>
        <p:spPr>
          <a:xfrm>
            <a:off x="9040261" y="6356350"/>
            <a:ext cx="2743200"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13" name="Text Placeholder 3">
            <a:extLst>
              <a:ext uri="{FF2B5EF4-FFF2-40B4-BE49-F238E27FC236}">
                <a16:creationId xmlns:a16="http://schemas.microsoft.com/office/drawing/2014/main" id="{CF29013B-EB3A-42CA-97B7-D7151B055111}"/>
              </a:ext>
            </a:extLst>
          </p:cNvPr>
          <p:cNvSpPr>
            <a:spLocks noGrp="1"/>
          </p:cNvSpPr>
          <p:nvPr>
            <p:ph type="body" sz="half" idx="13" hasCustomPrompt="1"/>
          </p:nvPr>
        </p:nvSpPr>
        <p:spPr>
          <a:xfrm>
            <a:off x="1656008" y="2588964"/>
            <a:ext cx="4142342" cy="1432194"/>
          </a:xfrm>
        </p:spPr>
        <p:txBody>
          <a:bodyPr>
            <a:normAutofit/>
          </a:bodyPr>
          <a:lstStyle>
            <a:lvl1pPr marL="0" indent="0">
              <a:buNone/>
              <a:defRPr sz="2000">
                <a:solidFill>
                  <a:srgbClr val="003D59"/>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[To add a picture, right click and format the background with a picture. Remove this box!]</a:t>
            </a:r>
          </a:p>
        </p:txBody>
      </p:sp>
    </p:spTree>
    <p:extLst>
      <p:ext uri="{BB962C8B-B14F-4D97-AF65-F5344CB8AC3E}">
        <p14:creationId xmlns:p14="http://schemas.microsoft.com/office/powerpoint/2010/main" val="34591055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Break Whit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5EB524-2F77-44BF-96C7-89D7FFDFD97E}"/>
              </a:ext>
            </a:extLst>
          </p:cNvPr>
          <p:cNvSpPr>
            <a:spLocks noGrp="1"/>
          </p:cNvSpPr>
          <p:nvPr>
            <p:ph type="sldNum" sz="quarter" idx="12"/>
          </p:nvPr>
        </p:nvSpPr>
        <p:spPr/>
        <p:txBody>
          <a:bodyPr/>
          <a:lstStyle>
            <a:lvl1pPr>
              <a:defRPr>
                <a:solidFill>
                  <a:srgbClr val="003C57"/>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6" name="TitleBackBand">
            <a:extLst>
              <a:ext uri="{FF2B5EF4-FFF2-40B4-BE49-F238E27FC236}">
                <a16:creationId xmlns:a16="http://schemas.microsoft.com/office/drawing/2014/main" id="{97D9E4C6-BF40-4B80-8669-7107E0E1F77C}"/>
              </a:ext>
            </a:extLst>
          </p:cNvPr>
          <p:cNvSpPr/>
          <p:nvPr/>
        </p:nvSpPr>
        <p:spPr>
          <a:xfrm>
            <a:off x="0" y="1690686"/>
            <a:ext cx="12192001" cy="3366056"/>
          </a:xfrm>
          <a:prstGeom prst="rect">
            <a:avLst/>
          </a:prstGeom>
          <a:solidFill>
            <a:srgbClr val="003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DQHubLogo" descr="Government Data Quality Hub logo">
            <a:extLst>
              <a:ext uri="{FF2B5EF4-FFF2-40B4-BE49-F238E27FC236}">
                <a16:creationId xmlns:a16="http://schemas.microsoft.com/office/drawing/2014/main" id="{85E0D56E-3EA0-421F-87F1-82388C3C2EA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371926" y="1966108"/>
            <a:ext cx="2936873" cy="2815213"/>
          </a:xfrm>
          <a:prstGeom prst="rect">
            <a:avLst/>
          </a:prstGeom>
        </p:spPr>
      </p:pic>
      <p:sp>
        <p:nvSpPr>
          <p:cNvPr id="2" name="Title 1">
            <a:extLst>
              <a:ext uri="{FF2B5EF4-FFF2-40B4-BE49-F238E27FC236}">
                <a16:creationId xmlns:a16="http://schemas.microsoft.com/office/drawing/2014/main" id="{C3EE7D12-F80C-4A42-99C6-6284FB7D4BA5}"/>
              </a:ext>
            </a:extLst>
          </p:cNvPr>
          <p:cNvSpPr>
            <a:spLocks noGrp="1"/>
          </p:cNvSpPr>
          <p:nvPr>
            <p:ph type="title" hasCustomPrompt="1"/>
          </p:nvPr>
        </p:nvSpPr>
        <p:spPr>
          <a:xfrm>
            <a:off x="1742400" y="1690686"/>
            <a:ext cx="9612000" cy="3366056"/>
          </a:xfrm>
        </p:spPr>
        <p:txBody>
          <a:bodyPr>
            <a:normAutofit/>
          </a:bodyPr>
          <a:lstStyle>
            <a:lvl1pPr>
              <a:defRPr sz="5400">
                <a:solidFill>
                  <a:schemeClr val="bg1"/>
                </a:solidFill>
                <a:latin typeface="Arial" panose="020B0604020202020204" pitchFamily="34" charset="0"/>
                <a:cs typeface="Arial" panose="020B0604020202020204" pitchFamily="34" charset="0"/>
              </a:defRPr>
            </a:lvl1pPr>
          </a:lstStyle>
          <a:p>
            <a:r>
              <a:rPr lang="en-US"/>
              <a:t>Section header</a:t>
            </a:r>
            <a:endParaRPr lang="en-GB"/>
          </a:p>
        </p:txBody>
      </p:sp>
    </p:spTree>
    <p:extLst>
      <p:ext uri="{BB962C8B-B14F-4D97-AF65-F5344CB8AC3E}">
        <p14:creationId xmlns:p14="http://schemas.microsoft.com/office/powerpoint/2010/main" val="273246887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ection Break Blue">
    <p:bg>
      <p:bgPr>
        <a:solidFill>
          <a:srgbClr val="003C57"/>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5EB524-2F77-44BF-96C7-89D7FFDFD97E}"/>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
        <p:nvSpPr>
          <p:cNvPr id="6" name="TitleBackBand">
            <a:extLst>
              <a:ext uri="{FF2B5EF4-FFF2-40B4-BE49-F238E27FC236}">
                <a16:creationId xmlns:a16="http://schemas.microsoft.com/office/drawing/2014/main" id="{97D9E4C6-BF40-4B80-8669-7107E0E1F77C}"/>
              </a:ext>
            </a:extLst>
          </p:cNvPr>
          <p:cNvSpPr/>
          <p:nvPr/>
        </p:nvSpPr>
        <p:spPr>
          <a:xfrm>
            <a:off x="0" y="1690686"/>
            <a:ext cx="12192001" cy="3366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DQHubLogo" descr="Government Data Quality Hub logo">
            <a:extLst>
              <a:ext uri="{FF2B5EF4-FFF2-40B4-BE49-F238E27FC236}">
                <a16:creationId xmlns:a16="http://schemas.microsoft.com/office/drawing/2014/main" id="{85E0D56E-3EA0-421F-87F1-82388C3C2EAE}"/>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371926" y="1966108"/>
            <a:ext cx="2936873" cy="2815213"/>
          </a:xfrm>
          <a:prstGeom prst="rect">
            <a:avLst/>
          </a:prstGeom>
        </p:spPr>
      </p:pic>
      <p:sp>
        <p:nvSpPr>
          <p:cNvPr id="2" name="Title 1">
            <a:extLst>
              <a:ext uri="{FF2B5EF4-FFF2-40B4-BE49-F238E27FC236}">
                <a16:creationId xmlns:a16="http://schemas.microsoft.com/office/drawing/2014/main" id="{C3EE7D12-F80C-4A42-99C6-6284FB7D4BA5}"/>
              </a:ext>
            </a:extLst>
          </p:cNvPr>
          <p:cNvSpPr>
            <a:spLocks noGrp="1"/>
          </p:cNvSpPr>
          <p:nvPr>
            <p:ph type="title" hasCustomPrompt="1"/>
          </p:nvPr>
        </p:nvSpPr>
        <p:spPr>
          <a:xfrm>
            <a:off x="1742400" y="1690686"/>
            <a:ext cx="9612000" cy="3366056"/>
          </a:xfrm>
        </p:spPr>
        <p:txBody>
          <a:bodyPr>
            <a:normAutofit/>
          </a:bodyPr>
          <a:lstStyle>
            <a:lvl1pPr>
              <a:defRPr sz="5400">
                <a:solidFill>
                  <a:srgbClr val="003C57"/>
                </a:solidFill>
                <a:latin typeface="Arial" panose="020B0604020202020204" pitchFamily="34" charset="0"/>
                <a:cs typeface="Arial" panose="020B0604020202020204" pitchFamily="34" charset="0"/>
              </a:defRPr>
            </a:lvl1pPr>
          </a:lstStyle>
          <a:p>
            <a:r>
              <a:rPr lang="en-US"/>
              <a:t>Section header</a:t>
            </a:r>
            <a:endParaRPr lang="en-GB"/>
          </a:p>
        </p:txBody>
      </p:sp>
    </p:spTree>
    <p:extLst>
      <p:ext uri="{BB962C8B-B14F-4D97-AF65-F5344CB8AC3E}">
        <p14:creationId xmlns:p14="http://schemas.microsoft.com/office/powerpoint/2010/main" val="25532589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89011E-90CA-4E43-8EE8-1D7600957FED}"/>
              </a:ext>
            </a:extLst>
          </p:cNvPr>
          <p:cNvSpPr>
            <a:spLocks noGrp="1"/>
          </p:cNvSpPr>
          <p:nvPr>
            <p:ph type="sldNum" sz="quarter" idx="12"/>
          </p:nvPr>
        </p:nvSpPr>
        <p:spPr/>
        <p:txBody>
          <a:bodyPr/>
          <a:lstStyle>
            <a:lvl1pPr>
              <a:defRPr>
                <a:solidFill>
                  <a:srgbClr val="003C57"/>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3631220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816F9-439A-44E7-8371-E3726FF19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C9DB3-E382-41D7-B363-A9789B5F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E53B244-FA51-4C2D-940F-C38EDA478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3D59"/>
                </a:solidFill>
                <a:latin typeface="Arial" panose="020B0604020202020204" pitchFamily="34" charset="0"/>
                <a:cs typeface="Arial" panose="020B0604020202020204" pitchFamily="34" charset="0"/>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7844252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hdr="0" ftr="0" dt="0"/>
  <p:txStyles>
    <p:titleStyle>
      <a:lvl1pPr algn="l" defTabSz="914400" rtl="0" eaLnBrk="1" latinLnBrk="0" hangingPunct="1">
        <a:lnSpc>
          <a:spcPct val="90000"/>
        </a:lnSpc>
        <a:spcBef>
          <a:spcPct val="0"/>
        </a:spcBef>
        <a:buNone/>
        <a:defRPr sz="4400" kern="1200">
          <a:solidFill>
            <a:srgbClr val="003C57"/>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C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C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C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C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C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nhs.uk/data-and-information/data-tools-and-services/data-services/data-quality"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3.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www.linkedin.com/pulse/part-2-cost-poor-data-quality-dr-pana-lepeniotis" TargetMode="External"/><Relationship Id="rId4" Type="http://schemas.openxmlformats.org/officeDocument/2006/relationships/hyperlink" Target="https://www.sciencedirect.com/science/article/pii/S187705091502674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br.org/2016/09/bad-data-costs-the-u-s-3-trillion-per-year"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sloanreview.mit.edu/article/seizing-opportunity-in-data-quality/" TargetMode="External"/><Relationship Id="rId5" Type="http://schemas.openxmlformats.org/officeDocument/2006/relationships/hyperlink" Target="https://www.edq.com/globalassets/white-papers/data-quality-benchmark-report.pdf" TargetMode="External"/><Relationship Id="rId4" Type="http://schemas.openxmlformats.org/officeDocument/2006/relationships/hyperlink" Target="https://www.data-axle.com/resources/blog/the-true-cost-of-bad-dat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nao.org.uk/wp-content/uploads/2019/06/Challenges-in-using-data-across-government-Summary.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dnb.co.uk/content/dam/english/business-trends/the_big_payback_on_quality_data.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ivacy-regulation.eu/en/article-5-principles-relating-to-processing-of-personal-data-GDPR.ht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ico.org.uk/for-organisations/accountability-framework/records-management-and-security/data-quality/" TargetMode="External"/><Relationship Id="rId4" Type="http://schemas.openxmlformats.org/officeDocument/2006/relationships/hyperlink" Target="https://ico.org.uk/for-organisations/guide-to-data-protection/guide-to-the-general-data-protection-regulation-gdpr/principles/accurac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ico.org.uk/media/about-the-ico/documents/2618021/annual-report-2019-20-v83-certified.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o.org.uk/report/handling-of-the-windrush-situatio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www.forbes.com/sites/forbesinsights/2017/06/05/the-importance-of-data-quality-good-bad-or-ugly/?sh=1dc927f010c4" TargetMode="Externa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dama-uk.org/resources/Documents/Library%20Articles/DAMA%20UK%20Business%20Case%20V%201.1.pdf"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assets.publishing.service.gov.uk/government/uploads/system/uploads/attachment_data/file/749086/Project_Business_Case_2018.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gartner.com/smarterwithgartner/how-to-create-a-business-case-for-data-quality-improvemen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ailto:DQHub@ons.gov.uk"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https://www.gov.uk/government/organisations/government-data-quality-hub"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15.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hyperlink" Target="https://www.gov.uk/government/publications/uk-national-data-strategy/national-data-strategy#executive-summar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gov.uk/government/publications/uk-national-data-strategy/national-data-strategy#data-4-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ov.uk/government/publications/uk-national-data-strategy/national-data-strategy#annex-a---list-of-actions-and-owner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ations.parliament.uk/pa/cm201719/cmselect/cmpubacc/1399/1399.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publications.parliament.uk/pa/cm201719/cmselect/cmpubacc/2492/2492.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www.gov.uk/government/publications/the-government-data-quality-framework/the-government-data-quality-framework"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7.xml"/><Relationship Id="rId1" Type="http://schemas.openxmlformats.org/officeDocument/2006/relationships/slideLayout" Target="../slideLayouts/slideLayout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470B88C-4FA0-486E-B58A-B030100F2DBC}"/>
              </a:ext>
            </a:extLst>
          </p:cNvPr>
          <p:cNvSpPr>
            <a:spLocks noGrp="1"/>
          </p:cNvSpPr>
          <p:nvPr>
            <p:ph type="ctrTitle"/>
          </p:nvPr>
        </p:nvSpPr>
        <p:spPr/>
        <p:txBody>
          <a:bodyPr/>
          <a:lstStyle/>
          <a:p>
            <a:r>
              <a:rPr lang="en-GB" sz="4800">
                <a:solidFill>
                  <a:srgbClr val="003D59"/>
                </a:solidFill>
              </a:rPr>
              <a:t>Importance of Data Quality</a:t>
            </a:r>
            <a:endParaRPr lang="en-GB" sz="2400">
              <a:solidFill>
                <a:srgbClr val="003D59"/>
              </a:solidFill>
            </a:endParaRPr>
          </a:p>
        </p:txBody>
      </p:sp>
      <p:sp>
        <p:nvSpPr>
          <p:cNvPr id="2" name="Subtitle 1">
            <a:extLst>
              <a:ext uri="{FF2B5EF4-FFF2-40B4-BE49-F238E27FC236}">
                <a16:creationId xmlns:a16="http://schemas.microsoft.com/office/drawing/2014/main" id="{586BEFAE-91F3-4208-ABE7-49B0B018AA54}"/>
              </a:ext>
            </a:extLst>
          </p:cNvPr>
          <p:cNvSpPr>
            <a:spLocks noGrp="1"/>
          </p:cNvSpPr>
          <p:nvPr>
            <p:ph type="subTitle" idx="1"/>
          </p:nvPr>
        </p:nvSpPr>
        <p:spPr/>
        <p:txBody>
          <a:bodyPr/>
          <a:lstStyle/>
          <a:p>
            <a:r>
              <a:rPr lang="en-GB"/>
              <a:t>Evidence Base – Draft (June 2021)</a:t>
            </a:r>
          </a:p>
        </p:txBody>
      </p:sp>
      <p:sp>
        <p:nvSpPr>
          <p:cNvPr id="12" name="Slide Number Placeholder 11">
            <a:extLst>
              <a:ext uri="{FF2B5EF4-FFF2-40B4-BE49-F238E27FC236}">
                <a16:creationId xmlns:a16="http://schemas.microsoft.com/office/drawing/2014/main" id="{9CE37E95-624A-40D0-B3E5-39C65E203403}"/>
              </a:ext>
            </a:extLst>
          </p:cNvPr>
          <p:cNvSpPr>
            <a:spLocks noGrp="1"/>
          </p:cNvSpPr>
          <p:nvPr>
            <p:ph type="sldNum" sz="quarter" idx="12"/>
          </p:nvPr>
        </p:nvSpPr>
        <p:spPr/>
        <p:txBody>
          <a:bodyPr/>
          <a:lstStyle/>
          <a:p>
            <a:fld id="{B6F15528-21DE-4FAA-801E-634DDDAF4B2B}"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484" y="407635"/>
            <a:ext cx="9612631" cy="1243930"/>
          </a:xfrm>
          <a:prstGeom prst="rect">
            <a:avLst/>
          </a:prstGeom>
        </p:spPr>
        <p:txBody>
          <a:bodyPr vert="horz" wrap="square" lIns="0" tIns="12700" rIns="0" bIns="0" rtlCol="0">
            <a:spAutoFit/>
          </a:bodyPr>
          <a:lstStyle/>
          <a:p>
            <a:pPr marL="12700">
              <a:lnSpc>
                <a:spcPct val="100000"/>
              </a:lnSpc>
              <a:spcBef>
                <a:spcPts val="100"/>
              </a:spcBef>
            </a:pPr>
            <a:r>
              <a:rPr lang="en-GB" sz="4000" spc="-5">
                <a:solidFill>
                  <a:srgbClr val="FFFFFF"/>
                </a:solidFill>
                <a:latin typeface="Arial"/>
                <a:cs typeface="Arial"/>
              </a:rPr>
              <a:t>Operational effectiveness </a:t>
            </a:r>
            <a:br>
              <a:rPr lang="en-GB" sz="4000" spc="-5">
                <a:solidFill>
                  <a:srgbClr val="FFFFFF"/>
                </a:solidFill>
                <a:latin typeface="Arial"/>
                <a:cs typeface="Arial"/>
              </a:rPr>
            </a:br>
            <a:r>
              <a:rPr lang="en-GB" sz="4000" spc="-5">
                <a:solidFill>
                  <a:srgbClr val="FFFFFF"/>
                </a:solidFill>
                <a:latin typeface="Arial"/>
                <a:cs typeface="Arial"/>
              </a:rPr>
              <a:t>– Home Office</a:t>
            </a:r>
            <a:endParaRPr lang="en-GB" sz="4000">
              <a:latin typeface="Arial"/>
              <a:cs typeface="Arial"/>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10</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795668" y="1954677"/>
            <a:ext cx="10036629" cy="3170099"/>
          </a:xfrm>
          <a:prstGeom prst="rect">
            <a:avLst/>
          </a:prstGeom>
          <a:noFill/>
        </p:spPr>
        <p:txBody>
          <a:bodyPr wrap="square" lIns="91440" tIns="45720" rIns="91440" bIns="45720" rtlCol="0" anchor="t">
            <a:spAutoFit/>
          </a:bodyPr>
          <a:lstStyle/>
          <a:p>
            <a:pPr algn="just"/>
            <a:r>
              <a:rPr lang="en-GB" sz="2000">
                <a:latin typeface="Arial"/>
                <a:ea typeface="+mn-lt"/>
                <a:cs typeface="+mn-lt"/>
              </a:rPr>
              <a:t>A successful example of work on data quality at the Home Office is the work to improve the quality of data sitting on the Police National Database – the development of the database being a core requirement of the </a:t>
            </a:r>
            <a:r>
              <a:rPr lang="en-GB" sz="2000" err="1">
                <a:latin typeface="Arial"/>
                <a:ea typeface="+mn-lt"/>
                <a:cs typeface="+mn-lt"/>
              </a:rPr>
              <a:t>Bichard</a:t>
            </a:r>
            <a:r>
              <a:rPr lang="en-GB" sz="2000">
                <a:latin typeface="Arial"/>
                <a:ea typeface="+mn-lt"/>
                <a:cs typeface="+mn-lt"/>
              </a:rPr>
              <a:t> Inquiry (2004) following the Soham tragedy. </a:t>
            </a:r>
          </a:p>
          <a:p>
            <a:pPr algn="just"/>
            <a:endParaRPr lang="en-GB" sz="2000">
              <a:latin typeface="Arial"/>
              <a:ea typeface="+mn-lt"/>
              <a:cs typeface="+mn-lt"/>
            </a:endParaRPr>
          </a:p>
          <a:p>
            <a:pPr algn="just"/>
            <a:r>
              <a:rPr lang="en-GB" sz="2000">
                <a:latin typeface="Arial"/>
                <a:ea typeface="+mn-lt"/>
                <a:cs typeface="+mn-lt"/>
              </a:rPr>
              <a:t>There are some key learning points from the experience: </a:t>
            </a:r>
          </a:p>
          <a:p>
            <a:pPr algn="just"/>
            <a:r>
              <a:rPr lang="en-GB" sz="2000">
                <a:latin typeface="Arial"/>
                <a:ea typeface="+mn-lt"/>
                <a:cs typeface="+mn-lt"/>
              </a:rPr>
              <a:t>  </a:t>
            </a:r>
          </a:p>
          <a:p>
            <a:pPr marL="742950" lvl="1" indent="-285750" algn="just">
              <a:buFont typeface="Arial"/>
              <a:buChar char="•"/>
            </a:pPr>
            <a:r>
              <a:rPr lang="en-GB" sz="2000" u="sng">
                <a:latin typeface="Arial"/>
                <a:ea typeface="+mn-lt"/>
                <a:cs typeface="+mn-lt"/>
              </a:rPr>
              <a:t>Articulating the why </a:t>
            </a:r>
            <a:r>
              <a:rPr lang="en-GB" sz="2000">
                <a:latin typeface="Arial"/>
                <a:ea typeface="+mn-lt"/>
                <a:cs typeface="+mn-lt"/>
              </a:rPr>
              <a:t>– a single message will not resonate with all. It is important to understand what the “hook” might be for people across a variety of business areas and nuance your message to suit. </a:t>
            </a:r>
            <a:endParaRPr lang="en-GB" sz="2000"/>
          </a:p>
        </p:txBody>
      </p:sp>
    </p:spTree>
    <p:extLst>
      <p:ext uri="{BB962C8B-B14F-4D97-AF65-F5344CB8AC3E}">
        <p14:creationId xmlns:p14="http://schemas.microsoft.com/office/powerpoint/2010/main" val="371300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5598" y="407635"/>
            <a:ext cx="9612631" cy="1243930"/>
          </a:xfrm>
          <a:prstGeom prst="rect">
            <a:avLst/>
          </a:prstGeom>
        </p:spPr>
        <p:txBody>
          <a:bodyPr vert="horz" wrap="square" lIns="0" tIns="12700" rIns="0" bIns="0" rtlCol="0">
            <a:spAutoFit/>
          </a:bodyPr>
          <a:lstStyle/>
          <a:p>
            <a:pPr marL="12700">
              <a:lnSpc>
                <a:spcPct val="100000"/>
              </a:lnSpc>
              <a:spcBef>
                <a:spcPts val="100"/>
              </a:spcBef>
            </a:pPr>
            <a:r>
              <a:rPr lang="en-GB" sz="4000" spc="-5">
                <a:solidFill>
                  <a:srgbClr val="FFFFFF"/>
                </a:solidFill>
                <a:latin typeface="Arial"/>
                <a:cs typeface="Arial"/>
              </a:rPr>
              <a:t>Operational effectiveness </a:t>
            </a:r>
            <a:br>
              <a:rPr lang="en-GB" sz="4000" spc="-5">
                <a:solidFill>
                  <a:srgbClr val="FFFFFF"/>
                </a:solidFill>
                <a:latin typeface="Arial"/>
                <a:cs typeface="Arial"/>
              </a:rPr>
            </a:br>
            <a:r>
              <a:rPr lang="en-GB" sz="4000" spc="-5">
                <a:solidFill>
                  <a:srgbClr val="FFFFFF"/>
                </a:solidFill>
                <a:latin typeface="Arial"/>
                <a:cs typeface="Arial"/>
              </a:rPr>
              <a:t>– Home Office (cont’d)</a:t>
            </a:r>
            <a:endParaRPr lang="en-GB" sz="4000">
              <a:latin typeface="Arial"/>
              <a:cs typeface="Arial"/>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11</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838200" y="1651565"/>
            <a:ext cx="10817993" cy="5632311"/>
          </a:xfrm>
          <a:prstGeom prst="rect">
            <a:avLst/>
          </a:prstGeom>
          <a:noFill/>
        </p:spPr>
        <p:txBody>
          <a:bodyPr wrap="square" lIns="91440" tIns="45720" rIns="91440" bIns="45720" rtlCol="0" anchor="t">
            <a:spAutoFit/>
          </a:bodyPr>
          <a:lstStyle/>
          <a:p>
            <a:pPr algn="just"/>
            <a:r>
              <a:rPr lang="en-GB" sz="2000">
                <a:latin typeface="Arial"/>
                <a:ea typeface="+mn-lt"/>
                <a:cs typeface="+mn-lt"/>
              </a:rPr>
              <a:t>… more learning points</a:t>
            </a:r>
          </a:p>
          <a:p>
            <a:pPr algn="just"/>
            <a:endParaRPr lang="en-GB" sz="2000">
              <a:latin typeface="Arial"/>
              <a:ea typeface="+mn-lt"/>
              <a:cs typeface="+mn-lt"/>
            </a:endParaRPr>
          </a:p>
          <a:p>
            <a:pPr marL="285750" indent="-285750" algn="just">
              <a:buFont typeface="Arial"/>
              <a:buChar char="•"/>
            </a:pPr>
            <a:r>
              <a:rPr lang="en-GB" sz="2000" u="sng">
                <a:latin typeface="Arial"/>
                <a:ea typeface="+mn-lt"/>
                <a:cs typeface="+mn-lt"/>
              </a:rPr>
              <a:t>More than just a number </a:t>
            </a:r>
            <a:r>
              <a:rPr lang="en-GB" sz="2000">
                <a:latin typeface="Arial"/>
                <a:ea typeface="+mn-lt"/>
                <a:cs typeface="+mn-lt"/>
              </a:rPr>
              <a:t>– you need to be able to tell a story. Providing an assessment of data quality in a dashboard format is enormously helpful, but there is also a need to provide context and meaning. </a:t>
            </a:r>
          </a:p>
          <a:p>
            <a:pPr algn="just">
              <a:buFont typeface="Arial" panose="020B0604020202020204" pitchFamily="34" charset="0"/>
              <a:buChar char="•"/>
            </a:pPr>
            <a:endParaRPr lang="en-GB" sz="2000">
              <a:latin typeface="Arial"/>
              <a:ea typeface="+mn-lt"/>
              <a:cs typeface="+mn-lt"/>
            </a:endParaRPr>
          </a:p>
          <a:p>
            <a:pPr marL="285750" indent="-285750" algn="just">
              <a:buFont typeface="Arial"/>
              <a:buChar char="•"/>
            </a:pPr>
            <a:r>
              <a:rPr lang="en-GB" sz="2000" u="sng">
                <a:latin typeface="Arial"/>
                <a:ea typeface="+mn-lt"/>
                <a:cs typeface="+mn-lt"/>
              </a:rPr>
              <a:t>Focus on what matters </a:t>
            </a:r>
            <a:r>
              <a:rPr lang="en-GB" sz="2000">
                <a:latin typeface="Arial"/>
                <a:ea typeface="+mn-lt"/>
                <a:cs typeface="+mn-lt"/>
              </a:rPr>
              <a:t>– don’t be tempted to address all your data quality concerns in one go! You need to engage with the business and its senior leaders to identify what data matters the most, therefore what data has the greatest value. Not all data has an equal value or carries an equal risk, by focusing on core data you are more likely to engage operational leaders. </a:t>
            </a:r>
          </a:p>
          <a:p>
            <a:pPr algn="just">
              <a:buFont typeface="Arial" panose="020B0604020202020204" pitchFamily="34" charset="0"/>
              <a:buChar char="•"/>
            </a:pPr>
            <a:endParaRPr lang="en-GB" sz="2000">
              <a:latin typeface="Arial"/>
              <a:ea typeface="+mn-lt"/>
              <a:cs typeface="+mn-lt"/>
            </a:endParaRPr>
          </a:p>
          <a:p>
            <a:pPr marL="285750" indent="-285750" algn="just">
              <a:buFont typeface="Arial"/>
              <a:buChar char="•"/>
            </a:pPr>
            <a:r>
              <a:rPr lang="en-GB" sz="2000" u="sng">
                <a:latin typeface="Arial"/>
                <a:ea typeface="+mn-lt"/>
                <a:cs typeface="+mn-lt"/>
              </a:rPr>
              <a:t>Return on investment </a:t>
            </a:r>
            <a:r>
              <a:rPr lang="en-GB" sz="2000">
                <a:latin typeface="Arial"/>
                <a:ea typeface="+mn-lt"/>
                <a:cs typeface="+mn-lt"/>
              </a:rPr>
              <a:t>- you cannot realise the full benefit of any investment in technology or innovation until you understand the quality and value of your data. </a:t>
            </a:r>
          </a:p>
          <a:p>
            <a:pPr marL="285750" indent="-285750" algn="just">
              <a:buFont typeface="Arial"/>
              <a:buChar char="•"/>
            </a:pPr>
            <a:endParaRPr lang="en-GB" sz="2000">
              <a:latin typeface="Arial"/>
              <a:ea typeface="+mn-lt"/>
              <a:cs typeface="+mn-lt"/>
            </a:endParaRPr>
          </a:p>
          <a:p>
            <a:pPr marL="285750" indent="-285750" algn="just">
              <a:buFont typeface="Arial"/>
              <a:buChar char="•"/>
            </a:pPr>
            <a:r>
              <a:rPr lang="en-GB" sz="2000" i="1">
                <a:latin typeface="Arial"/>
                <a:ea typeface="+mn-lt"/>
                <a:cs typeface="+mn-lt"/>
              </a:rPr>
              <a:t>{Impact of the work done to follow}</a:t>
            </a:r>
          </a:p>
          <a:p>
            <a:pPr marL="285750" indent="-285750">
              <a:buFont typeface="Arial" panose="020B0604020202020204" pitchFamily="34" charset="0"/>
              <a:buChar char="•"/>
            </a:pPr>
            <a:endParaRPr lang="en-GB" sz="2000">
              <a:latin typeface="Arial"/>
              <a:cs typeface="Calibri"/>
            </a:endParaRPr>
          </a:p>
          <a:p>
            <a:pPr marL="285750" indent="-285750">
              <a:buFont typeface="Arial" panose="020B0604020202020204" pitchFamily="34" charset="0"/>
              <a:buChar char="•"/>
            </a:pPr>
            <a:endParaRPr lang="en-GB" sz="2000">
              <a:latin typeface="Calibri" panose="020F0502020204030204"/>
              <a:cs typeface="Calibri"/>
            </a:endParaRPr>
          </a:p>
        </p:txBody>
      </p:sp>
    </p:spTree>
    <p:extLst>
      <p:ext uri="{BB962C8B-B14F-4D97-AF65-F5344CB8AC3E}">
        <p14:creationId xmlns:p14="http://schemas.microsoft.com/office/powerpoint/2010/main" val="33437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718489"/>
            <a:ext cx="9612631" cy="622222"/>
          </a:xfrm>
          <a:prstGeom prst="rect">
            <a:avLst/>
          </a:prstGeom>
        </p:spPr>
        <p:txBody>
          <a:bodyPr vert="horz" wrap="square" lIns="0" tIns="12700" rIns="0" bIns="0" rtlCol="0" anchor="ctr">
            <a:spAutoFit/>
          </a:bodyPr>
          <a:lstStyle/>
          <a:p>
            <a:pPr marL="12700">
              <a:spcBef>
                <a:spcPts val="100"/>
              </a:spcBef>
            </a:pPr>
            <a:r>
              <a:rPr lang="en-GB" sz="4400" spc="-5">
                <a:solidFill>
                  <a:srgbClr val="FFFFFF"/>
                </a:solidFill>
              </a:rPr>
              <a:t>Operational effectiveness - NHS</a:t>
            </a:r>
            <a:endParaRPr lang="en-GB" sz="44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12</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838200" y="1920161"/>
            <a:ext cx="10363200" cy="5078313"/>
          </a:xfrm>
          <a:prstGeom prst="rect">
            <a:avLst/>
          </a:prstGeom>
          <a:noFill/>
        </p:spPr>
        <p:txBody>
          <a:bodyPr wrap="square" lIns="91440" tIns="45720" rIns="91440" bIns="45720" rtlCol="0" anchor="t">
            <a:spAutoFit/>
          </a:bodyPr>
          <a:lstStyle/>
          <a:p>
            <a:r>
              <a:rPr lang="en-GB" b="1">
                <a:latin typeface="Arial"/>
                <a:ea typeface="+mn-lt"/>
                <a:cs typeface="+mn-lt"/>
              </a:rPr>
              <a:t>NHS Digital </a:t>
            </a:r>
            <a:r>
              <a:rPr lang="en-GB">
                <a:latin typeface="Arial"/>
                <a:ea typeface="+mn-lt"/>
                <a:cs typeface="+mn-lt"/>
              </a:rPr>
              <a:t>is mandated to collect clinical and administrative data from frontline NHS organisations to support a range of centralised activities including national publications, service planning, performance management and payment. </a:t>
            </a:r>
          </a:p>
          <a:p>
            <a:endParaRPr lang="en-GB">
              <a:latin typeface="Arial"/>
              <a:ea typeface="+mn-lt"/>
              <a:cs typeface="+mn-lt"/>
            </a:endParaRPr>
          </a:p>
          <a:p>
            <a:r>
              <a:rPr lang="en-GB">
                <a:latin typeface="Arial"/>
                <a:ea typeface="+mn-lt"/>
                <a:cs typeface="+mn-lt"/>
              </a:rPr>
              <a:t>To meet its statutory obligations under the Health &amp; Social Act 2012, NHS Digital developed the </a:t>
            </a:r>
            <a:r>
              <a:rPr lang="en-GB" b="1">
                <a:latin typeface="Arial"/>
                <a:ea typeface="+mn-lt"/>
                <a:cs typeface="+mn-lt"/>
                <a:hlinkClick r:id="rId3"/>
              </a:rPr>
              <a:t>Data Quality Maturity Index (DQMI)</a:t>
            </a:r>
            <a:r>
              <a:rPr lang="en-GB">
                <a:latin typeface="Arial"/>
                <a:ea typeface="+mn-lt"/>
                <a:cs typeface="+mn-lt"/>
                <a:hlinkClick r:id="rId3"/>
              </a:rPr>
              <a:t> </a:t>
            </a:r>
            <a:r>
              <a:rPr lang="en-GB">
                <a:latin typeface="Arial"/>
                <a:ea typeface="+mn-lt"/>
                <a:cs typeface="+mn-lt"/>
              </a:rPr>
              <a:t>to provide a standardise method of reviewing and reporting on the quality of the data it collects and stores on behalf of the NHS. </a:t>
            </a:r>
            <a:endParaRPr lang="en-US">
              <a:latin typeface="Arial"/>
              <a:cs typeface="Arial"/>
            </a:endParaRPr>
          </a:p>
          <a:p>
            <a:r>
              <a:rPr lang="en-GB">
                <a:latin typeface="Arial"/>
                <a:ea typeface="+mn-lt"/>
                <a:cs typeface="+mn-lt"/>
              </a:rPr>
              <a:t>  </a:t>
            </a:r>
            <a:endParaRPr lang="en-GB">
              <a:latin typeface="Arial"/>
              <a:cs typeface="Arial"/>
            </a:endParaRPr>
          </a:p>
          <a:p>
            <a:r>
              <a:rPr lang="en-GB">
                <a:latin typeface="Arial"/>
                <a:ea typeface="+mn-lt"/>
                <a:cs typeface="+mn-lt"/>
              </a:rPr>
              <a:t>The DQMI was implemented across eight national data flows submitted by 500+ organisations and the results published monthly to support local quality assurance initiatives. To further drive data quality improvement at a local level, the DQMI was incorporated into key NHS contractual and performance frameworks to utilise established levers and incentives.  </a:t>
            </a:r>
            <a:endParaRPr lang="en-GB">
              <a:latin typeface="Arial"/>
              <a:cs typeface="Arial"/>
            </a:endParaRPr>
          </a:p>
          <a:p>
            <a:r>
              <a:rPr lang="en-GB">
                <a:latin typeface="Arial"/>
                <a:ea typeface="+mn-lt"/>
                <a:cs typeface="+mn-lt"/>
              </a:rPr>
              <a:t>  </a:t>
            </a:r>
            <a:endParaRPr lang="en-GB">
              <a:latin typeface="Arial"/>
              <a:cs typeface="Arial"/>
            </a:endParaRPr>
          </a:p>
          <a:p>
            <a:r>
              <a:rPr lang="en-GB">
                <a:latin typeface="Arial"/>
                <a:ea typeface="+mn-lt"/>
                <a:cs typeface="+mn-lt"/>
              </a:rPr>
              <a:t>The greatest impact on data quality was observed where the incentive carried a financial component.  Although availability of this type of incentive was limited, evidence showed that the improvement gains were maintained after the incentive ended. </a:t>
            </a:r>
            <a:endParaRPr lang="en-GB">
              <a:latin typeface="Arial"/>
              <a:cs typeface="Arial"/>
            </a:endParaRPr>
          </a:p>
          <a:p>
            <a:pPr marL="285750" indent="-285750">
              <a:buFont typeface="Arial" panose="020B0604020202020204" pitchFamily="34" charset="0"/>
              <a:buChar char="•"/>
            </a:pPr>
            <a:endParaRPr lang="en-GB">
              <a:latin typeface="Arial"/>
              <a:cs typeface="Calibri"/>
            </a:endParaRPr>
          </a:p>
          <a:p>
            <a:pPr marL="285750" indent="-285750">
              <a:buFont typeface="Arial" panose="020B0604020202020204" pitchFamily="34" charset="0"/>
              <a:buChar char="•"/>
            </a:pPr>
            <a:endParaRPr lang="en-GB">
              <a:latin typeface="Arial"/>
              <a:cs typeface="Calibri"/>
            </a:endParaRPr>
          </a:p>
        </p:txBody>
      </p:sp>
    </p:spTree>
    <p:extLst>
      <p:ext uri="{BB962C8B-B14F-4D97-AF65-F5344CB8AC3E}">
        <p14:creationId xmlns:p14="http://schemas.microsoft.com/office/powerpoint/2010/main" val="190477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5B4D34-C17E-43AF-B606-A8DD55E27A9E}"/>
              </a:ext>
            </a:extLst>
          </p:cNvPr>
          <p:cNvSpPr>
            <a:spLocks noGrp="1"/>
          </p:cNvSpPr>
          <p:nvPr>
            <p:ph type="title"/>
          </p:nvPr>
        </p:nvSpPr>
        <p:spPr/>
        <p:txBody>
          <a:bodyPr/>
          <a:lstStyle/>
          <a:p>
            <a:r>
              <a:rPr lang="en-GB" sz="4400"/>
              <a:t>Value for money &amp; cost savings</a:t>
            </a:r>
          </a:p>
        </p:txBody>
      </p:sp>
      <p:sp>
        <p:nvSpPr>
          <p:cNvPr id="6" name="Text Placeholder 5">
            <a:extLst>
              <a:ext uri="{FF2B5EF4-FFF2-40B4-BE49-F238E27FC236}">
                <a16:creationId xmlns:a16="http://schemas.microsoft.com/office/drawing/2014/main" id="{E0805306-5476-4221-88FD-7969E4A0A5B4}"/>
              </a:ext>
            </a:extLst>
          </p:cNvPr>
          <p:cNvSpPr>
            <a:spLocks noGrp="1"/>
          </p:cNvSpPr>
          <p:nvPr>
            <p:ph idx="1"/>
          </p:nvPr>
        </p:nvSpPr>
        <p:spPr/>
        <p:txBody>
          <a:bodyPr/>
          <a:lstStyle/>
          <a:p>
            <a:pPr marL="0" indent="0">
              <a:buNone/>
            </a:pPr>
            <a:r>
              <a:rPr lang="en-GB"/>
              <a:t>This section contains evidence relating to value for money and cost savings. This is traditionally hard to capture as many data quality savings are cost avoidance.</a:t>
            </a:r>
          </a:p>
          <a:p>
            <a:pPr marL="0" indent="0">
              <a:buNone/>
            </a:pPr>
            <a:endParaRPr lang="en-GB"/>
          </a:p>
          <a:p>
            <a:pPr marL="0" indent="0">
              <a:buNone/>
            </a:pPr>
            <a:r>
              <a:rPr lang="en-GB"/>
              <a:t>This section includes:</a:t>
            </a:r>
          </a:p>
          <a:p>
            <a:r>
              <a:rPr lang="en-GB">
                <a:hlinkClick r:id="rId2" action="ppaction://hlinksldjump"/>
              </a:rPr>
              <a:t>Types of cost savings</a:t>
            </a:r>
            <a:endParaRPr lang="en-GB"/>
          </a:p>
          <a:p>
            <a:r>
              <a:rPr lang="en-GB">
                <a:hlinkClick r:id="rId3" action="ppaction://hlinksldjump"/>
              </a:rPr>
              <a:t>Key facts</a:t>
            </a:r>
            <a:endParaRPr lang="en-GB"/>
          </a:p>
          <a:p>
            <a:r>
              <a:rPr lang="en-GB">
                <a:hlinkClick r:id="rId4" action="ppaction://hlinksldjump"/>
              </a:rPr>
              <a:t>Examples</a:t>
            </a:r>
            <a:endParaRPr lang="en-GB"/>
          </a:p>
          <a:p>
            <a:pPr marL="0" indent="0">
              <a:buNone/>
            </a:pPr>
            <a:endParaRPr lang="en-GB"/>
          </a:p>
          <a:p>
            <a:pPr marL="0" indent="0">
              <a:buNone/>
            </a:pPr>
            <a:endParaRPr lang="en-GB"/>
          </a:p>
        </p:txBody>
      </p:sp>
      <p:sp>
        <p:nvSpPr>
          <p:cNvPr id="4" name="Slide Number Placeholder 3">
            <a:extLst>
              <a:ext uri="{FF2B5EF4-FFF2-40B4-BE49-F238E27FC236}">
                <a16:creationId xmlns:a16="http://schemas.microsoft.com/office/drawing/2014/main" id="{D815D16A-D740-41C8-AD41-2134A8BE0C82}"/>
              </a:ext>
            </a:extLst>
          </p:cNvPr>
          <p:cNvSpPr>
            <a:spLocks noGrp="1"/>
          </p:cNvSpPr>
          <p:nvPr>
            <p:ph type="sldNum" sz="quarter" idx="12"/>
          </p:nvPr>
        </p:nvSpPr>
        <p:spPr/>
        <p:txBody>
          <a:bodyPr/>
          <a:lstStyle/>
          <a:p>
            <a:fld id="{B6F15528-21DE-4FAA-801E-634DDDAF4B2B}" type="slidenum">
              <a:rPr lang="en-GB" smtClean="0"/>
              <a:pPr/>
              <a:t>13</a:t>
            </a:fld>
            <a:endParaRPr lang="en-GB"/>
          </a:p>
        </p:txBody>
      </p:sp>
    </p:spTree>
    <p:extLst>
      <p:ext uri="{BB962C8B-B14F-4D97-AF65-F5344CB8AC3E}">
        <p14:creationId xmlns:p14="http://schemas.microsoft.com/office/powerpoint/2010/main" val="109800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able taken from paper on data quality cost taxonomy">
            <a:extLst>
              <a:ext uri="{FF2B5EF4-FFF2-40B4-BE49-F238E27FC236}">
                <a16:creationId xmlns:a16="http://schemas.microsoft.com/office/drawing/2014/main" id="{C9884C9E-C20A-44C4-A8FE-7667727B5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474" y="1916672"/>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D2F93D-7B5B-4DB9-A191-C40EB3E3EE5C}"/>
              </a:ext>
            </a:extLst>
          </p:cNvPr>
          <p:cNvSpPr>
            <a:spLocks noGrp="1"/>
          </p:cNvSpPr>
          <p:nvPr>
            <p:ph type="title"/>
          </p:nvPr>
        </p:nvSpPr>
        <p:spPr/>
        <p:txBody>
          <a:bodyPr/>
          <a:lstStyle/>
          <a:p>
            <a:r>
              <a:rPr lang="en-GB"/>
              <a:t>Costs related to poor quality data</a:t>
            </a:r>
          </a:p>
        </p:txBody>
      </p:sp>
      <p:sp>
        <p:nvSpPr>
          <p:cNvPr id="3" name="Content Placeholder 2">
            <a:extLst>
              <a:ext uri="{FF2B5EF4-FFF2-40B4-BE49-F238E27FC236}">
                <a16:creationId xmlns:a16="http://schemas.microsoft.com/office/drawing/2014/main" id="{DBB6AE4F-4DC5-4ADD-9676-1641649B0C04}"/>
              </a:ext>
            </a:extLst>
          </p:cNvPr>
          <p:cNvSpPr>
            <a:spLocks noGrp="1"/>
          </p:cNvSpPr>
          <p:nvPr>
            <p:ph idx="1"/>
          </p:nvPr>
        </p:nvSpPr>
        <p:spPr>
          <a:xfrm>
            <a:off x="357674" y="1980793"/>
            <a:ext cx="5359732" cy="4351338"/>
          </a:xfrm>
        </p:spPr>
        <p:txBody>
          <a:bodyPr/>
          <a:lstStyle/>
          <a:p>
            <a:pPr marL="0" indent="0">
              <a:buNone/>
            </a:pPr>
            <a:r>
              <a:rPr lang="en-GB" sz="2000" b="1"/>
              <a:t>Costs are not only monetary ones. </a:t>
            </a:r>
          </a:p>
          <a:p>
            <a:pPr marL="0" indent="0">
              <a:buNone/>
            </a:pPr>
            <a:r>
              <a:rPr lang="en-GB" sz="2000"/>
              <a:t>They also include:</a:t>
            </a:r>
          </a:p>
          <a:p>
            <a:pPr lvl="1"/>
            <a:r>
              <a:rPr lang="en-GB" sz="2000"/>
              <a:t>Actual costs caused by low-quality data (re-entry costs, reputational costs, decisional costs, etc.)</a:t>
            </a:r>
          </a:p>
          <a:p>
            <a:pPr lvl="1"/>
            <a:r>
              <a:rPr lang="en-GB" sz="2000"/>
              <a:t>Costs of assessment and inspection of data to verify data is of good quality (training costs, monitoring costs, etc.)</a:t>
            </a:r>
          </a:p>
          <a:p>
            <a:pPr lvl="1"/>
            <a:r>
              <a:rPr lang="en-GB" sz="2000"/>
              <a:t>Costs to improve data quality (IT costs, data cleansing costs, etc.)</a:t>
            </a:r>
          </a:p>
          <a:p>
            <a:pPr marL="457200" lvl="1" indent="0">
              <a:buNone/>
            </a:pPr>
            <a:endParaRPr lang="en-GB" sz="2000"/>
          </a:p>
          <a:p>
            <a:pPr marL="457200" lvl="1" indent="0">
              <a:buNone/>
            </a:pPr>
            <a:r>
              <a:rPr lang="en-GB" sz="2000"/>
              <a:t>Useful resources </a:t>
            </a:r>
            <a:r>
              <a:rPr lang="en-GB" sz="2000">
                <a:hlinkClick r:id="rId4"/>
              </a:rPr>
              <a:t>here</a:t>
            </a:r>
            <a:r>
              <a:rPr lang="en-GB" sz="2000"/>
              <a:t> and </a:t>
            </a:r>
            <a:r>
              <a:rPr lang="en-GB" sz="2000">
                <a:hlinkClick r:id="rId5"/>
              </a:rPr>
              <a:t>here</a:t>
            </a:r>
            <a:endParaRPr lang="en-GB" sz="2000"/>
          </a:p>
          <a:p>
            <a:endParaRPr lang="en-GB"/>
          </a:p>
        </p:txBody>
      </p:sp>
      <p:sp>
        <p:nvSpPr>
          <p:cNvPr id="4" name="Slide Number Placeholder 3">
            <a:extLst>
              <a:ext uri="{FF2B5EF4-FFF2-40B4-BE49-F238E27FC236}">
                <a16:creationId xmlns:a16="http://schemas.microsoft.com/office/drawing/2014/main" id="{FE61DF44-21AD-4470-912D-3A1FFD02915A}"/>
              </a:ext>
            </a:extLst>
          </p:cNvPr>
          <p:cNvSpPr>
            <a:spLocks noGrp="1"/>
          </p:cNvSpPr>
          <p:nvPr>
            <p:ph type="sldNum" sz="quarter" idx="12"/>
          </p:nvPr>
        </p:nvSpPr>
        <p:spPr/>
        <p:txBody>
          <a:bodyPr/>
          <a:lstStyle/>
          <a:p>
            <a:fld id="{B6F15528-21DE-4FAA-801E-634DDDAF4B2B}" type="slidenum">
              <a:rPr lang="en-GB" smtClean="0"/>
              <a:t>14</a:t>
            </a:fld>
            <a:endParaRPr lang="en-GB"/>
          </a:p>
        </p:txBody>
      </p:sp>
    </p:spTree>
    <p:extLst>
      <p:ext uri="{BB962C8B-B14F-4D97-AF65-F5344CB8AC3E}">
        <p14:creationId xmlns:p14="http://schemas.microsoft.com/office/powerpoint/2010/main" val="418007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484" y="514800"/>
            <a:ext cx="9612631" cy="1120820"/>
          </a:xfrm>
          <a:prstGeom prst="rect">
            <a:avLst/>
          </a:prstGeom>
        </p:spPr>
        <p:txBody>
          <a:bodyPr vert="horz" wrap="square" lIns="0" tIns="12700" rIns="0" bIns="0" rtlCol="0" anchor="t">
            <a:spAutoFit/>
          </a:bodyPr>
          <a:lstStyle/>
          <a:p>
            <a:pPr marL="12700">
              <a:spcBef>
                <a:spcPts val="100"/>
              </a:spcBef>
            </a:pPr>
            <a:r>
              <a:rPr lang="en-GB" sz="4000"/>
              <a:t>Value for money &amp; cost savings </a:t>
            </a:r>
            <a:br>
              <a:rPr lang="en-GB" sz="4000"/>
            </a:br>
            <a:r>
              <a:rPr lang="en-GB" sz="4000"/>
              <a:t>– Key Facts</a:t>
            </a:r>
            <a:endParaRPr lang="en-US" sz="7200"/>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15</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838200" y="1983819"/>
            <a:ext cx="10171422" cy="4555093"/>
          </a:xfrm>
          <a:prstGeom prst="rect">
            <a:avLst/>
          </a:prstGeom>
          <a:noFill/>
        </p:spPr>
        <p:txBody>
          <a:bodyPr wrap="square" lIns="91440" tIns="45720" rIns="91440" bIns="45720" rtlCol="0" anchor="t">
            <a:spAutoFit/>
          </a:bodyPr>
          <a:lstStyle/>
          <a:p>
            <a:r>
              <a:rPr lang="en-GB" b="1">
                <a:latin typeface="Arial" panose="020B0604020202020204" pitchFamily="34" charset="0"/>
                <a:cs typeface="Arial" panose="020B0604020202020204" pitchFamily="34" charset="0"/>
              </a:rPr>
              <a:t>Poor quality costs money to government and society.</a:t>
            </a:r>
          </a:p>
          <a:p>
            <a:endParaRPr lang="en-GB">
              <a:latin typeface="Arial"/>
              <a:cs typeface="Arial"/>
            </a:endParaRPr>
          </a:p>
          <a:p>
            <a:r>
              <a:rPr lang="en-GB">
                <a:latin typeface="Arial"/>
                <a:cs typeface="Arial"/>
              </a:rPr>
              <a:t>Public sector organisations don’t measure costs in terms of lost revenue, but we can learn a lot from studies of the private sector:</a:t>
            </a:r>
          </a:p>
          <a:p>
            <a:endParaRPr lang="en-GB"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atin typeface="Arial"/>
                <a:cs typeface="Arial"/>
              </a:rPr>
              <a:t>DAMA Data Management Book of Knowledge – “Estimates differ, but experts think organisations spend between 10-30% of revenue on handling data quality issues”</a:t>
            </a:r>
            <a:endParaRPr lang="en-GB">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atin typeface="Arial"/>
                <a:cs typeface="Arial"/>
              </a:rPr>
              <a:t>In 2016 IBM found that bad data cost the US 3.1 trillion per year (covered </a:t>
            </a:r>
            <a:r>
              <a:rPr lang="en-GB">
                <a:latin typeface="Arial"/>
                <a:cs typeface="Arial"/>
                <a:hlinkClick r:id="rId3"/>
              </a:rPr>
              <a:t>here</a:t>
            </a:r>
            <a:r>
              <a:rPr lang="en-GB">
                <a:latin typeface="Arial"/>
                <a:cs typeface="Arial"/>
              </a:rPr>
              <a:t>)</a:t>
            </a:r>
            <a:endParaRPr lang="en-GB">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atin typeface="Arial"/>
                <a:cs typeface="Arial"/>
              </a:rPr>
              <a:t>“A study by Gartner has found that most organizations surveyed estimate they lose $14.2 million dollars annually.” (covered </a:t>
            </a:r>
            <a:r>
              <a:rPr lang="en-GB">
                <a:latin typeface="Arial"/>
                <a:cs typeface="Arial"/>
                <a:hlinkClick r:id="rId4"/>
              </a:rPr>
              <a:t>here</a:t>
            </a:r>
            <a:r>
              <a:rPr lang="en-GB">
                <a:latin typeface="Arial"/>
                <a:cs typeface="Arial"/>
              </a:rPr>
              <a:t>)</a:t>
            </a:r>
            <a:endParaRPr lang="en-GB">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atin typeface="Arial"/>
                <a:cs typeface="Arial"/>
              </a:rPr>
              <a:t>Experian carried out a global survey about the impacts of poor data quality (report </a:t>
            </a:r>
            <a:r>
              <a:rPr lang="en-GB">
                <a:latin typeface="Arial"/>
                <a:cs typeface="Arial"/>
                <a:hlinkClick r:id="rId5"/>
              </a:rPr>
              <a:t>here</a:t>
            </a:r>
            <a:r>
              <a:rPr lang="en-GB">
                <a:latin typeface="Arial"/>
                <a:cs typeface="Arial"/>
              </a:rPr>
              <a:t>, see page 18) which estimates “75% of businesses waste an average of 14% of revenue on bad data quality”</a:t>
            </a:r>
          </a:p>
          <a:p>
            <a:pPr marL="285750" indent="-285750">
              <a:buFont typeface="Arial" panose="020B0604020202020204" pitchFamily="34" charset="0"/>
              <a:buChar char="•"/>
            </a:pPr>
            <a:r>
              <a:rPr lang="en-GB">
                <a:latin typeface="Arial"/>
                <a:cs typeface="Arial"/>
              </a:rPr>
              <a:t>MIT Sloan estimated the cost of bad data to be 15% to 25% of revenue for most companies (covered </a:t>
            </a:r>
            <a:r>
              <a:rPr lang="en-GB">
                <a:latin typeface="Arial"/>
                <a:cs typeface="Arial"/>
                <a:hlinkClick r:id="rId6"/>
              </a:rPr>
              <a:t>here</a:t>
            </a:r>
            <a:r>
              <a:rPr lang="en-GB">
                <a:latin typeface="Arial"/>
                <a:cs typeface="Arial"/>
              </a:rPr>
              <a:t>)</a:t>
            </a:r>
          </a:p>
          <a:p>
            <a:pPr marL="285750" indent="-285750">
              <a:buFont typeface="Arial" panose="020B0604020202020204" pitchFamily="34" charset="0"/>
              <a:buChar char="•"/>
            </a:pPr>
            <a:endParaRPr lang="en-GB">
              <a:latin typeface="Arial"/>
              <a:cs typeface="Arial"/>
            </a:endParaRPr>
          </a:p>
        </p:txBody>
      </p:sp>
    </p:spTree>
    <p:extLst>
      <p:ext uri="{BB962C8B-B14F-4D97-AF65-F5344CB8AC3E}">
        <p14:creationId xmlns:p14="http://schemas.microsoft.com/office/powerpoint/2010/main" val="31045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5598" y="746189"/>
            <a:ext cx="9612631" cy="566822"/>
          </a:xfrm>
          <a:prstGeom prst="rect">
            <a:avLst/>
          </a:prstGeom>
        </p:spPr>
        <p:txBody>
          <a:bodyPr vert="horz" wrap="square" lIns="0" tIns="12700" rIns="0" bIns="0" rtlCol="0" anchor="ctr">
            <a:spAutoFit/>
          </a:bodyPr>
          <a:lstStyle/>
          <a:p>
            <a:pPr marL="12700">
              <a:spcBef>
                <a:spcPts val="100"/>
              </a:spcBef>
            </a:pPr>
            <a:r>
              <a:rPr lang="en-GB" sz="4000" spc="-5">
                <a:solidFill>
                  <a:srgbClr val="FFFFFF"/>
                </a:solidFill>
              </a:rPr>
              <a:t>Cost avoidance/savings examples</a:t>
            </a:r>
            <a:endParaRPr lang="en-US" sz="7200"/>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16</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914400" y="2095500"/>
            <a:ext cx="10363200" cy="4093428"/>
          </a:xfrm>
          <a:prstGeom prst="rect">
            <a:avLst/>
          </a:prstGeom>
          <a:noFill/>
        </p:spPr>
        <p:txBody>
          <a:bodyPr wrap="square" lIns="91440" tIns="45720" rIns="91440" bIns="45720" rtlCol="0" anchor="t">
            <a:spAutoFit/>
          </a:bodyPr>
          <a:lstStyle/>
          <a:p>
            <a:r>
              <a:rPr lang="en-GB" sz="2000" b="1">
                <a:latin typeface="Arial" panose="020B0604020202020204" pitchFamily="34" charset="0"/>
                <a:cs typeface="Arial" panose="020B0604020202020204" pitchFamily="34" charset="0"/>
              </a:rPr>
              <a:t>Data quality supports reducing costs and achieving value for money.</a:t>
            </a:r>
          </a:p>
          <a:p>
            <a:endParaRPr lang="en-GB" sz="200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GB" sz="2000">
                <a:latin typeface="Arial" panose="020B0604020202020204" pitchFamily="34" charset="0"/>
                <a:ea typeface="+mn-lt"/>
                <a:cs typeface="Arial" panose="020B0604020202020204" pitchFamily="34" charset="0"/>
              </a:rPr>
              <a:t>Transforming rehabilitation  (Policy development) – Ministry of Justice (</a:t>
            </a:r>
            <a:r>
              <a:rPr lang="en-GB" sz="2000" err="1">
                <a:latin typeface="Arial" panose="020B0604020202020204" pitchFamily="34" charset="0"/>
                <a:ea typeface="+mn-lt"/>
                <a:cs typeface="Arial" panose="020B0604020202020204" pitchFamily="34" charset="0"/>
              </a:rPr>
              <a:t>MoJ</a:t>
            </a:r>
            <a:r>
              <a:rPr lang="en-GB" sz="2000">
                <a:latin typeface="Arial" panose="020B0604020202020204" pitchFamily="34" charset="0"/>
                <a:ea typeface="+mn-lt"/>
                <a:cs typeface="Arial" panose="020B0604020202020204" pitchFamily="34" charset="0"/>
              </a:rPr>
              <a:t>) replaced probation trusts with Community Rehabilitation Companies (CRCs) working under contract. However, CRC contracts were terminated 14 months early after multiple CRCs failed. This was likely due to a lack of data and evaluation lacked understanding of what worked in probation trusts and what the costs were. This example shows potential consequences of the lack of quality data from appropriate sources to support decisions about how to do things differently in the future.</a:t>
            </a:r>
          </a:p>
          <a:p>
            <a:endParaRPr lang="en-GB" sz="200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GB" sz="2000">
                <a:latin typeface="Arial" panose="020B0604020202020204" pitchFamily="34" charset="0"/>
                <a:ea typeface="+mn-lt"/>
                <a:cs typeface="Arial" panose="020B0604020202020204" pitchFamily="34" charset="0"/>
              </a:rPr>
              <a:t>Challenges in using data across government </a:t>
            </a:r>
            <a:r>
              <a:rPr lang="en-GB" sz="2000">
                <a:latin typeface="Arial" panose="020B0604020202020204" pitchFamily="34" charset="0"/>
                <a:ea typeface="+mn-lt"/>
                <a:cs typeface="Arial" panose="020B0604020202020204" pitchFamily="34" charset="0"/>
                <a:hlinkClick r:id="rId3"/>
              </a:rPr>
              <a:t>NAO Report</a:t>
            </a:r>
            <a:endParaRPr lang="en-GB" sz="2000">
              <a:latin typeface="Arial" panose="020B0604020202020204" pitchFamily="34" charset="0"/>
              <a:ea typeface="+mn-lt"/>
              <a:cs typeface="Arial" panose="020B0604020202020204" pitchFamily="34" charset="0"/>
            </a:endParaRPr>
          </a:p>
          <a:p>
            <a:endParaRPr lang="en-GB" sz="2000">
              <a:latin typeface="Arial" panose="020B0604020202020204" pitchFamily="34" charset="0"/>
              <a:ea typeface="+mn-lt"/>
              <a:cs typeface="Arial" panose="020B0604020202020204" pitchFamily="34" charset="0"/>
              <a:hlinkClick r:id="rId3"/>
            </a:endParaRPr>
          </a:p>
          <a:p>
            <a:pPr marL="285750" indent="-285750">
              <a:buFont typeface="Arial" panose="020B0604020202020204" pitchFamily="34" charset="0"/>
              <a:buChar char="•"/>
            </a:pPr>
            <a:endParaRPr lang="en-GB" sz="2000">
              <a:ea typeface="+mn-lt"/>
              <a:cs typeface="+mn-lt"/>
            </a:endParaRPr>
          </a:p>
        </p:txBody>
      </p:sp>
    </p:spTree>
    <p:extLst>
      <p:ext uri="{BB962C8B-B14F-4D97-AF65-F5344CB8AC3E}">
        <p14:creationId xmlns:p14="http://schemas.microsoft.com/office/powerpoint/2010/main" val="216098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746189"/>
            <a:ext cx="9612631" cy="566822"/>
          </a:xfrm>
          <a:prstGeom prst="rect">
            <a:avLst/>
          </a:prstGeom>
        </p:spPr>
        <p:txBody>
          <a:bodyPr vert="horz" wrap="square" lIns="0" tIns="12700" rIns="0" bIns="0" rtlCol="0" anchor="ctr">
            <a:spAutoFit/>
          </a:bodyPr>
          <a:lstStyle/>
          <a:p>
            <a:pPr marL="12700">
              <a:spcBef>
                <a:spcPts val="100"/>
              </a:spcBef>
            </a:pPr>
            <a:r>
              <a:rPr lang="en-GB" sz="4000"/>
              <a:t>Value for money &amp; cost savings</a:t>
            </a:r>
            <a:endParaRPr lang="en-US" sz="7200"/>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17</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914400" y="2220951"/>
            <a:ext cx="10363200" cy="1231106"/>
          </a:xfrm>
          <a:prstGeom prst="rect">
            <a:avLst/>
          </a:prstGeom>
          <a:noFill/>
        </p:spPr>
        <p:txBody>
          <a:bodyPr wrap="square" lIns="91440" tIns="45720" rIns="91440" bIns="45720" rtlCol="0" anchor="t">
            <a:spAutoFit/>
          </a:bodyPr>
          <a:lstStyle/>
          <a:p>
            <a:r>
              <a:rPr lang="en-GB" sz="2000" b="1">
                <a:latin typeface="Arial" panose="020B0604020202020204" pitchFamily="34" charset="0"/>
                <a:cs typeface="Arial" panose="020B0604020202020204" pitchFamily="34" charset="0"/>
                <a:hlinkClick r:id="rId3"/>
              </a:rPr>
              <a:t>Dun &amp; Bradstreet </a:t>
            </a:r>
            <a:r>
              <a:rPr lang="en-GB" sz="2000">
                <a:latin typeface="Arial" panose="020B0604020202020204" pitchFamily="34" charset="0"/>
                <a:cs typeface="Arial" panose="020B0604020202020204" pitchFamily="34" charset="0"/>
              </a:rPr>
              <a:t>has documented key factors in data quality and return on investment</a:t>
            </a:r>
          </a:p>
          <a:p>
            <a:endParaRPr lang="en-GB">
              <a:latin typeface="Arial" panose="020B0604020202020204" pitchFamily="34" charset="0"/>
              <a:cs typeface="Arial" panose="020B0604020202020204" pitchFamily="34" charset="0"/>
            </a:endParaRPr>
          </a:p>
          <a:p>
            <a:endParaRPr lang="en-GB">
              <a:latin typeface="Arial" panose="020B0604020202020204" pitchFamily="34" charset="0"/>
              <a:cs typeface="Arial" panose="020B0604020202020204" pitchFamily="34" charset="0"/>
            </a:endParaRPr>
          </a:p>
          <a:p>
            <a:endParaRPr lang="en-GB">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917398D-486D-4EC7-8000-8E9278D4CFA9}"/>
              </a:ext>
            </a:extLst>
          </p:cNvPr>
          <p:cNvPicPr>
            <a:picLocks noChangeAspect="1"/>
          </p:cNvPicPr>
          <p:nvPr/>
        </p:nvPicPr>
        <p:blipFill>
          <a:blip r:embed="rId4"/>
          <a:stretch>
            <a:fillRect/>
          </a:stretch>
        </p:blipFill>
        <p:spPr>
          <a:xfrm>
            <a:off x="3705727" y="2971829"/>
            <a:ext cx="5164873" cy="2714782"/>
          </a:xfrm>
          <a:prstGeom prst="rect">
            <a:avLst/>
          </a:prstGeom>
        </p:spPr>
      </p:pic>
    </p:spTree>
    <p:extLst>
      <p:ext uri="{BB962C8B-B14F-4D97-AF65-F5344CB8AC3E}">
        <p14:creationId xmlns:p14="http://schemas.microsoft.com/office/powerpoint/2010/main" val="243077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A777F0-C6F8-4A80-AF5B-CBD3D2AF017D}"/>
              </a:ext>
            </a:extLst>
          </p:cNvPr>
          <p:cNvSpPr>
            <a:spLocks noGrp="1"/>
          </p:cNvSpPr>
          <p:nvPr>
            <p:ph type="title"/>
          </p:nvPr>
        </p:nvSpPr>
        <p:spPr/>
        <p:txBody>
          <a:bodyPr/>
          <a:lstStyle/>
          <a:p>
            <a:r>
              <a:rPr lang="en-GB" sz="4400" b="1"/>
              <a:t>Legislation &amp; Regulation</a:t>
            </a:r>
          </a:p>
        </p:txBody>
      </p:sp>
      <p:sp>
        <p:nvSpPr>
          <p:cNvPr id="6" name="Text Placeholder 5">
            <a:extLst>
              <a:ext uri="{FF2B5EF4-FFF2-40B4-BE49-F238E27FC236}">
                <a16:creationId xmlns:a16="http://schemas.microsoft.com/office/drawing/2014/main" id="{C3D36B83-90B5-4ACE-A1B2-69FA8A3FA306}"/>
              </a:ext>
            </a:extLst>
          </p:cNvPr>
          <p:cNvSpPr>
            <a:spLocks noGrp="1"/>
          </p:cNvSpPr>
          <p:nvPr>
            <p:ph idx="1"/>
          </p:nvPr>
        </p:nvSpPr>
        <p:spPr>
          <a:xfrm>
            <a:off x="838200" y="2525485"/>
            <a:ext cx="10515600" cy="3651477"/>
          </a:xfrm>
        </p:spPr>
        <p:txBody>
          <a:bodyPr/>
          <a:lstStyle/>
          <a:p>
            <a:pPr marL="0" indent="0">
              <a:buNone/>
            </a:pPr>
            <a:r>
              <a:rPr lang="en-GB"/>
              <a:t>This section includes evidence from legislation and regulation relating to data. Depending on the type of data you hold and the field in which your organisation works, there may be other regulatory controls that apply. </a:t>
            </a:r>
          </a:p>
          <a:p>
            <a:pPr marL="0" indent="0">
              <a:buNone/>
            </a:pPr>
            <a:endParaRPr lang="en-GB"/>
          </a:p>
        </p:txBody>
      </p:sp>
      <p:sp>
        <p:nvSpPr>
          <p:cNvPr id="4" name="Slide Number Placeholder 3">
            <a:extLst>
              <a:ext uri="{FF2B5EF4-FFF2-40B4-BE49-F238E27FC236}">
                <a16:creationId xmlns:a16="http://schemas.microsoft.com/office/drawing/2014/main" id="{FADEE27B-B047-4865-81AA-FF213FEFFDBB}"/>
              </a:ext>
            </a:extLst>
          </p:cNvPr>
          <p:cNvSpPr>
            <a:spLocks noGrp="1"/>
          </p:cNvSpPr>
          <p:nvPr>
            <p:ph type="sldNum" sz="quarter" idx="12"/>
          </p:nvPr>
        </p:nvSpPr>
        <p:spPr/>
        <p:txBody>
          <a:bodyPr/>
          <a:lstStyle/>
          <a:p>
            <a:fld id="{B6F15528-21DE-4FAA-801E-634DDDAF4B2B}" type="slidenum">
              <a:rPr lang="en-GB" smtClean="0"/>
              <a:pPr/>
              <a:t>18</a:t>
            </a:fld>
            <a:endParaRPr lang="en-GB"/>
          </a:p>
        </p:txBody>
      </p:sp>
    </p:spTree>
    <p:extLst>
      <p:ext uri="{BB962C8B-B14F-4D97-AF65-F5344CB8AC3E}">
        <p14:creationId xmlns:p14="http://schemas.microsoft.com/office/powerpoint/2010/main" val="424986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z="4400" spc="-5">
                <a:solidFill>
                  <a:srgbClr val="FFFFFF"/>
                </a:solidFill>
                <a:latin typeface="Arial" panose="020B0604020202020204" pitchFamily="34" charset="0"/>
                <a:cs typeface="Arial" panose="020B0604020202020204" pitchFamily="34" charset="0"/>
              </a:rPr>
              <a:t>Legislation - GDPR</a:t>
            </a:r>
            <a:endParaRPr lang="en-GB" sz="44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19</a:t>
            </a:fld>
            <a:endParaRPr lang="en-GB">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6F7F37B-D3C8-47BF-9494-0351A2E7CC5C}"/>
              </a:ext>
            </a:extLst>
          </p:cNvPr>
          <p:cNvSpPr txBox="1"/>
          <p:nvPr/>
        </p:nvSpPr>
        <p:spPr>
          <a:xfrm>
            <a:off x="829944" y="1715125"/>
            <a:ext cx="9612631" cy="4247317"/>
          </a:xfrm>
          <a:prstGeom prst="rect">
            <a:avLst/>
          </a:prstGeom>
          <a:noFill/>
        </p:spPr>
        <p:txBody>
          <a:bodyPr wrap="square" lIns="91440" tIns="45720" rIns="91440" bIns="45720" rtlCol="0" anchor="t">
            <a:spAutoFit/>
          </a:bodyPr>
          <a:lstStyle/>
          <a:p>
            <a:r>
              <a:rPr lang="en-GB" b="1">
                <a:latin typeface="Arial"/>
                <a:cs typeface="Arial"/>
              </a:rPr>
              <a:t>Data quality is a requirement of the GDPR.</a:t>
            </a:r>
          </a:p>
          <a:p>
            <a:endParaRPr lang="en-GB">
              <a:latin typeface="Arial" panose="020B0604020202020204" pitchFamily="34" charset="0"/>
              <a:cs typeface="Arial" panose="020B0604020202020204" pitchFamily="34" charset="0"/>
            </a:endParaRPr>
          </a:p>
          <a:p>
            <a:r>
              <a:rPr lang="en-GB">
                <a:latin typeface="Arial"/>
                <a:cs typeface="Arial"/>
              </a:rPr>
              <a:t>The key requirements of GDPR’s </a:t>
            </a:r>
            <a:r>
              <a:rPr lang="en-GB">
                <a:latin typeface="Arial"/>
                <a:cs typeface="Arial"/>
                <a:hlinkClick r:id="rId3"/>
              </a:rPr>
              <a:t>Article 5</a:t>
            </a:r>
            <a:r>
              <a:rPr lang="en-GB">
                <a:latin typeface="Arial"/>
                <a:cs typeface="Arial"/>
              </a:rPr>
              <a:t> involve appropriate usage, accuracy and data security. </a:t>
            </a:r>
          </a:p>
          <a:p>
            <a:endParaRPr lang="en-GB">
              <a:latin typeface="Arial" panose="020B0604020202020204" pitchFamily="34" charset="0"/>
              <a:cs typeface="Arial" panose="020B0604020202020204" pitchFamily="34" charset="0"/>
            </a:endParaRPr>
          </a:p>
          <a:p>
            <a:r>
              <a:rPr lang="en-GB">
                <a:latin typeface="Arial"/>
                <a:cs typeface="Arial"/>
              </a:rPr>
              <a:t>It mandates that personal data should be “accurate and, where necessary, kept up to date; every reasonable step must be taken to ensure that personal data that are inaccurate, having regard to the purposes for which they are processed, are erased or rectified without delay.” </a:t>
            </a:r>
            <a:endParaRPr lang="en-GB">
              <a:latin typeface="Arial" panose="020B0604020202020204" pitchFamily="34" charset="0"/>
              <a:cs typeface="Arial" panose="020B0604020202020204" pitchFamily="34" charset="0"/>
            </a:endParaRPr>
          </a:p>
          <a:p>
            <a:endParaRPr lang="en-GB">
              <a:latin typeface="Arial" panose="020B0604020202020204" pitchFamily="34" charset="0"/>
              <a:cs typeface="Arial" panose="020B0604020202020204" pitchFamily="34" charset="0"/>
            </a:endParaRPr>
          </a:p>
          <a:p>
            <a:r>
              <a:rPr lang="en-GB">
                <a:latin typeface="Arial"/>
                <a:cs typeface="Arial"/>
              </a:rPr>
              <a:t>The Information Commissioner’s Office (ICO) gives specific advice about managing accuracy of data </a:t>
            </a:r>
            <a:r>
              <a:rPr lang="en-GB">
                <a:latin typeface="Arial"/>
                <a:cs typeface="Arial"/>
                <a:hlinkClick r:id="rId4"/>
              </a:rPr>
              <a:t>here</a:t>
            </a:r>
            <a:endParaRPr lang="en-GB">
              <a:latin typeface="Arial"/>
              <a:cs typeface="Arial"/>
            </a:endParaRPr>
          </a:p>
          <a:p>
            <a:endParaRPr lang="en-GB">
              <a:latin typeface="Arial" panose="020B0604020202020204" pitchFamily="34" charset="0"/>
              <a:cs typeface="Arial" panose="020B0604020202020204" pitchFamily="34" charset="0"/>
            </a:endParaRPr>
          </a:p>
          <a:p>
            <a:r>
              <a:rPr lang="en-GB">
                <a:latin typeface="Arial"/>
                <a:cs typeface="Arial"/>
              </a:rPr>
              <a:t>The ICO provides </a:t>
            </a:r>
            <a:r>
              <a:rPr lang="en-GB">
                <a:latin typeface="Arial" panose="020B0604020202020204" pitchFamily="34" charset="0"/>
                <a:cs typeface="Arial" panose="020B0604020202020204" pitchFamily="34" charset="0"/>
              </a:rPr>
              <a:t>specific advice on managing data quality </a:t>
            </a:r>
            <a:r>
              <a:rPr lang="en-GB">
                <a:latin typeface="Arial" panose="020B0604020202020204" pitchFamily="34" charset="0"/>
                <a:ea typeface="+mn-lt"/>
                <a:cs typeface="Arial" panose="020B0604020202020204" pitchFamily="34" charset="0"/>
                <a:hlinkClick r:id="rId5"/>
              </a:rPr>
              <a:t>here</a:t>
            </a:r>
            <a:r>
              <a:rPr lang="en-GB">
                <a:latin typeface="Arial" panose="020B0604020202020204" pitchFamily="34" charset="0"/>
                <a:ea typeface="+mn-lt"/>
                <a:cs typeface="Arial" panose="020B0604020202020204" pitchFamily="34" charset="0"/>
              </a:rPr>
              <a:t>. </a:t>
            </a:r>
            <a:r>
              <a:rPr lang="en-GB">
                <a:latin typeface="Arial" panose="020B0604020202020204" pitchFamily="34" charset="0"/>
                <a:cs typeface="Arial" panose="020B0604020202020204" pitchFamily="34" charset="0"/>
              </a:rPr>
              <a:t>It covers the importance of regular data quality reviews, staff awareness of quality issues, responsibilities and processes, and “weeding” of personal data.</a:t>
            </a:r>
          </a:p>
        </p:txBody>
      </p:sp>
    </p:spTree>
    <p:extLst>
      <p:ext uri="{BB962C8B-B14F-4D97-AF65-F5344CB8AC3E}">
        <p14:creationId xmlns:p14="http://schemas.microsoft.com/office/powerpoint/2010/main" val="127257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z="4400" spc="-5">
                <a:solidFill>
                  <a:srgbClr val="FFFFFF"/>
                </a:solidFill>
                <a:latin typeface="Arial" panose="020B0604020202020204" pitchFamily="34" charset="0"/>
                <a:cs typeface="Arial" panose="020B0604020202020204" pitchFamily="34" charset="0"/>
              </a:rPr>
              <a:t>Using this evidence</a:t>
            </a:r>
            <a:endParaRPr lang="en-GB" sz="44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2</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E21CFBA-B43D-4A81-8FE9-D620861B8E6D}"/>
              </a:ext>
            </a:extLst>
          </p:cNvPr>
          <p:cNvSpPr txBox="1"/>
          <p:nvPr/>
        </p:nvSpPr>
        <p:spPr>
          <a:xfrm>
            <a:off x="787935" y="1636881"/>
            <a:ext cx="9756775" cy="486287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GB" sz="4000">
              <a:solidFill>
                <a:srgbClr val="003D59"/>
              </a:solidFill>
              <a:latin typeface="Arial" panose="020B0604020202020204" pitchFamily="34" charset="0"/>
              <a:cs typeface="Arial" panose="020B0604020202020204" pitchFamily="34" charset="0"/>
            </a:endParaRPr>
          </a:p>
          <a:p>
            <a:pPr>
              <a:spcBef>
                <a:spcPts val="1200"/>
              </a:spcBef>
            </a:pPr>
            <a:r>
              <a:rPr lang="en-GB" sz="4000">
                <a:solidFill>
                  <a:srgbClr val="003D59"/>
                </a:solidFill>
                <a:latin typeface="Arial" panose="020B0604020202020204" pitchFamily="34" charset="0"/>
                <a:cs typeface="Arial" panose="020B0604020202020204" pitchFamily="34" charset="0"/>
              </a:rPr>
              <a:t>These slides collect </a:t>
            </a:r>
            <a:r>
              <a:rPr lang="en-GB" sz="4000" b="1">
                <a:solidFill>
                  <a:srgbClr val="003D59"/>
                </a:solidFill>
                <a:latin typeface="Arial" panose="020B0604020202020204" pitchFamily="34" charset="0"/>
                <a:cs typeface="Arial" panose="020B0604020202020204" pitchFamily="34" charset="0"/>
              </a:rPr>
              <a:t>evidence </a:t>
            </a:r>
            <a:r>
              <a:rPr lang="en-GB" sz="4000">
                <a:solidFill>
                  <a:srgbClr val="003D59"/>
                </a:solidFill>
                <a:latin typeface="Arial" panose="020B0604020202020204" pitchFamily="34" charset="0"/>
                <a:cs typeface="Arial" panose="020B0604020202020204" pitchFamily="34" charset="0"/>
              </a:rPr>
              <a:t>to help you in </a:t>
            </a:r>
            <a:r>
              <a:rPr lang="en-GB" sz="4000" b="1">
                <a:solidFill>
                  <a:srgbClr val="003D59"/>
                </a:solidFill>
                <a:latin typeface="Arial" panose="020B0604020202020204" pitchFamily="34" charset="0"/>
                <a:cs typeface="Arial" panose="020B0604020202020204" pitchFamily="34" charset="0"/>
              </a:rPr>
              <a:t>making the case </a:t>
            </a:r>
            <a:r>
              <a:rPr lang="en-GB" sz="4000">
                <a:solidFill>
                  <a:srgbClr val="003D59"/>
                </a:solidFill>
                <a:latin typeface="Arial" panose="020B0604020202020204" pitchFamily="34" charset="0"/>
                <a:cs typeface="Arial" panose="020B0604020202020204" pitchFamily="34" charset="0"/>
              </a:rPr>
              <a:t>for data quality initiatives within a public sector department, or team.</a:t>
            </a:r>
          </a:p>
          <a:p>
            <a:pPr>
              <a:spcBef>
                <a:spcPts val="1200"/>
              </a:spcBef>
            </a:pPr>
            <a:endParaRPr lang="en-GB" sz="4000">
              <a:solidFill>
                <a:srgbClr val="003D59"/>
              </a:solidFill>
              <a:latin typeface="Arial" panose="020B0604020202020204" pitchFamily="34" charset="0"/>
              <a:cs typeface="Arial" panose="020B0604020202020204" pitchFamily="34" charset="0"/>
            </a:endParaRPr>
          </a:p>
          <a:p>
            <a:pPr>
              <a:spcBef>
                <a:spcPts val="1200"/>
              </a:spcBef>
            </a:pPr>
            <a:r>
              <a:rPr lang="en-GB" sz="4000">
                <a:solidFill>
                  <a:srgbClr val="003D59"/>
                </a:solidFill>
                <a:latin typeface="Arial" panose="020B0604020202020204" pitchFamily="34" charset="0"/>
                <a:cs typeface="Arial" panose="020B0604020202020204" pitchFamily="34" charset="0"/>
              </a:rPr>
              <a:t>This document will be updated regularly.</a:t>
            </a:r>
          </a:p>
        </p:txBody>
      </p:sp>
    </p:spTree>
    <p:extLst>
      <p:ext uri="{BB962C8B-B14F-4D97-AF65-F5344CB8AC3E}">
        <p14:creationId xmlns:p14="http://schemas.microsoft.com/office/powerpoint/2010/main" val="360961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684634"/>
            <a:ext cx="9612631" cy="689932"/>
          </a:xfrm>
          <a:prstGeom prst="rect">
            <a:avLst/>
          </a:prstGeom>
        </p:spPr>
        <p:txBody>
          <a:bodyPr vert="horz" wrap="square" lIns="0" tIns="12700" rIns="0" bIns="0" rtlCol="0">
            <a:spAutoFit/>
          </a:bodyPr>
          <a:lstStyle/>
          <a:p>
            <a:pPr marL="12700">
              <a:lnSpc>
                <a:spcPct val="100000"/>
              </a:lnSpc>
              <a:spcBef>
                <a:spcPts val="100"/>
              </a:spcBef>
            </a:pPr>
            <a:r>
              <a:rPr lang="en-GB" sz="4400" spc="-5">
                <a:solidFill>
                  <a:srgbClr val="FFFFFF"/>
                </a:solidFill>
                <a:latin typeface="Arial" panose="020B0604020202020204" pitchFamily="34" charset="0"/>
                <a:cs typeface="Arial" panose="020B0604020202020204" pitchFamily="34" charset="0"/>
              </a:rPr>
              <a:t>Legislation – GDPR</a:t>
            </a:r>
            <a:endParaRPr lang="en-GB" sz="44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20</a:t>
            </a:fld>
            <a:endParaRPr lang="en-GB">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6F7F37B-D3C8-47BF-9494-0351A2E7CC5C}"/>
              </a:ext>
            </a:extLst>
          </p:cNvPr>
          <p:cNvSpPr txBox="1"/>
          <p:nvPr/>
        </p:nvSpPr>
        <p:spPr>
          <a:xfrm>
            <a:off x="829944" y="2313841"/>
            <a:ext cx="9612631" cy="2677656"/>
          </a:xfrm>
          <a:prstGeom prst="rect">
            <a:avLst/>
          </a:prstGeom>
          <a:noFill/>
        </p:spPr>
        <p:txBody>
          <a:bodyPr wrap="square" lIns="91440" tIns="45720" rIns="91440" bIns="45720" rtlCol="0" anchor="t">
            <a:spAutoFit/>
          </a:bodyPr>
          <a:lstStyle/>
          <a:p>
            <a:r>
              <a:rPr lang="en-GB" sz="2400">
                <a:latin typeface="Arial"/>
                <a:ea typeface="+mn-lt"/>
                <a:cs typeface="Arial"/>
              </a:rPr>
              <a:t>Accuracy is an important aspect of GDPR Compliance.</a:t>
            </a:r>
          </a:p>
          <a:p>
            <a:endParaRPr lang="en-GB" sz="2400">
              <a:latin typeface="Arial"/>
              <a:ea typeface="+mn-lt"/>
              <a:cs typeface="Arial"/>
            </a:endParaRPr>
          </a:p>
          <a:p>
            <a:r>
              <a:rPr lang="en-GB" sz="2400">
                <a:latin typeface="Arial"/>
                <a:ea typeface="+mn-lt"/>
                <a:cs typeface="Arial"/>
              </a:rPr>
              <a:t>The</a:t>
            </a:r>
            <a:r>
              <a:rPr lang="en-GB" sz="2400">
                <a:latin typeface="Arial"/>
                <a:cs typeface="Arial"/>
              </a:rPr>
              <a:t> Information Commissioner's Office regularly deals with over 2300 complaints about the accuracy of personal data each year.</a:t>
            </a:r>
            <a:endParaRPr lang="en-GB" sz="2400">
              <a:cs typeface="Calibri"/>
            </a:endParaRPr>
          </a:p>
          <a:p>
            <a:pPr algn="r"/>
            <a:r>
              <a:rPr lang="en-GB" sz="2400">
                <a:latin typeface="Arial"/>
                <a:cs typeface="Arial"/>
              </a:rPr>
              <a:t>[</a:t>
            </a:r>
            <a:r>
              <a:rPr lang="en-GB" sz="2400">
                <a:ea typeface="+mn-lt"/>
                <a:cs typeface="+mn-lt"/>
                <a:hlinkClick r:id="rId3"/>
              </a:rPr>
              <a:t>ICO Annual Report 2019-20</a:t>
            </a:r>
            <a:r>
              <a:rPr lang="en-GB" sz="2400">
                <a:ea typeface="+mn-lt"/>
                <a:cs typeface="+mn-lt"/>
              </a:rPr>
              <a:t>]</a:t>
            </a:r>
            <a:endParaRPr lang="en-GB" sz="2400">
              <a:latin typeface="Arial"/>
              <a:ea typeface="+mn-lt"/>
              <a:cs typeface="Arial"/>
            </a:endParaRPr>
          </a:p>
          <a:p>
            <a:pPr algn="r"/>
            <a:endParaRPr lang="en-GB" sz="2400">
              <a:latin typeface="Calibri"/>
              <a:cs typeface="Calibri"/>
            </a:endParaRPr>
          </a:p>
          <a:p>
            <a:endParaRPr lang="en-GB" sz="2400">
              <a:latin typeface="Calibri"/>
              <a:cs typeface="Calibri"/>
            </a:endParaRPr>
          </a:p>
        </p:txBody>
      </p:sp>
    </p:spTree>
    <p:extLst>
      <p:ext uri="{BB962C8B-B14F-4D97-AF65-F5344CB8AC3E}">
        <p14:creationId xmlns:p14="http://schemas.microsoft.com/office/powerpoint/2010/main" val="129191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5B4D34-C17E-43AF-B606-A8DD55E27A9E}"/>
              </a:ext>
            </a:extLst>
          </p:cNvPr>
          <p:cNvSpPr>
            <a:spLocks noGrp="1"/>
          </p:cNvSpPr>
          <p:nvPr>
            <p:ph type="title"/>
          </p:nvPr>
        </p:nvSpPr>
        <p:spPr/>
        <p:txBody>
          <a:bodyPr/>
          <a:lstStyle/>
          <a:p>
            <a:r>
              <a:rPr lang="en-GB" sz="4400"/>
              <a:t>Reputational Risk</a:t>
            </a:r>
          </a:p>
        </p:txBody>
      </p:sp>
      <p:sp>
        <p:nvSpPr>
          <p:cNvPr id="6" name="Text Placeholder 5">
            <a:extLst>
              <a:ext uri="{FF2B5EF4-FFF2-40B4-BE49-F238E27FC236}">
                <a16:creationId xmlns:a16="http://schemas.microsoft.com/office/drawing/2014/main" id="{E0805306-5476-4221-88FD-7969E4A0A5B4}"/>
              </a:ext>
            </a:extLst>
          </p:cNvPr>
          <p:cNvSpPr>
            <a:spLocks noGrp="1"/>
          </p:cNvSpPr>
          <p:nvPr>
            <p:ph idx="1"/>
          </p:nvPr>
        </p:nvSpPr>
        <p:spPr/>
        <p:txBody>
          <a:bodyPr/>
          <a:lstStyle/>
          <a:p>
            <a:pPr marL="0" indent="0">
              <a:buNone/>
            </a:pPr>
            <a:r>
              <a:rPr lang="en-GB" sz="2400"/>
              <a:t>This section contains evidence relating to reputational risk. This is a broad category and many high-profile examples exist in the public domain. See also the examples in the </a:t>
            </a:r>
            <a:r>
              <a:rPr lang="en-GB" sz="2400">
                <a:hlinkClick r:id="rId2" action="ppaction://hlinksldjump"/>
              </a:rPr>
              <a:t>Public Accounts Committee </a:t>
            </a:r>
            <a:r>
              <a:rPr lang="en-GB" sz="2400"/>
              <a:t>reports.</a:t>
            </a:r>
          </a:p>
          <a:p>
            <a:pPr marL="0" indent="0">
              <a:buNone/>
            </a:pPr>
            <a:endParaRPr lang="en-GB" sz="2400"/>
          </a:p>
          <a:p>
            <a:pPr marL="0" indent="0">
              <a:buNone/>
            </a:pPr>
            <a:r>
              <a:rPr lang="en-GB" sz="2400"/>
              <a:t>This section includes:</a:t>
            </a:r>
          </a:p>
          <a:p>
            <a:r>
              <a:rPr lang="en-GB" sz="2400">
                <a:hlinkClick r:id="rId3" action="ppaction://hlinksldjump"/>
              </a:rPr>
              <a:t>Incomplete data from Windrush Immigrants</a:t>
            </a:r>
            <a:endParaRPr lang="en-GB" sz="2400"/>
          </a:p>
          <a:p>
            <a:r>
              <a:rPr lang="en-GB" sz="2400">
                <a:hlinkClick r:id="rId3" action="ppaction://hlinksldjump"/>
              </a:rPr>
              <a:t>Global CEO Outlook</a:t>
            </a:r>
            <a:endParaRPr lang="en-GB" sz="2400"/>
          </a:p>
          <a:p>
            <a:pPr marL="0" indent="0">
              <a:buNone/>
            </a:pPr>
            <a:endParaRPr lang="en-GB"/>
          </a:p>
        </p:txBody>
      </p:sp>
      <p:sp>
        <p:nvSpPr>
          <p:cNvPr id="4" name="Slide Number Placeholder 3">
            <a:extLst>
              <a:ext uri="{FF2B5EF4-FFF2-40B4-BE49-F238E27FC236}">
                <a16:creationId xmlns:a16="http://schemas.microsoft.com/office/drawing/2014/main" id="{D815D16A-D740-41C8-AD41-2134A8BE0C82}"/>
              </a:ext>
            </a:extLst>
          </p:cNvPr>
          <p:cNvSpPr>
            <a:spLocks noGrp="1"/>
          </p:cNvSpPr>
          <p:nvPr>
            <p:ph type="sldNum" sz="quarter" idx="12"/>
          </p:nvPr>
        </p:nvSpPr>
        <p:spPr/>
        <p:txBody>
          <a:bodyPr/>
          <a:lstStyle/>
          <a:p>
            <a:fld id="{B6F15528-21DE-4FAA-801E-634DDDAF4B2B}" type="slidenum">
              <a:rPr lang="en-GB" smtClean="0"/>
              <a:pPr/>
              <a:t>21</a:t>
            </a:fld>
            <a:endParaRPr lang="en-GB"/>
          </a:p>
        </p:txBody>
      </p:sp>
    </p:spTree>
    <p:extLst>
      <p:ext uri="{BB962C8B-B14F-4D97-AF65-F5344CB8AC3E}">
        <p14:creationId xmlns:p14="http://schemas.microsoft.com/office/powerpoint/2010/main" val="189074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718489"/>
            <a:ext cx="9612631" cy="622222"/>
          </a:xfrm>
          <a:prstGeom prst="rect">
            <a:avLst/>
          </a:prstGeom>
        </p:spPr>
        <p:txBody>
          <a:bodyPr vert="horz" wrap="square" lIns="0" tIns="12700" rIns="0" bIns="0" rtlCol="0" anchor="ctr">
            <a:spAutoFit/>
          </a:bodyPr>
          <a:lstStyle/>
          <a:p>
            <a:pPr marL="12700">
              <a:spcBef>
                <a:spcPts val="100"/>
              </a:spcBef>
            </a:pPr>
            <a:r>
              <a:rPr lang="en-GB" sz="4400" spc="-5">
                <a:solidFill>
                  <a:srgbClr val="FFFFFF"/>
                </a:solidFill>
              </a:rPr>
              <a:t>Reputational Risk</a:t>
            </a:r>
            <a:endParaRPr lang="en-GB" sz="2400" spc="-5">
              <a:solidFill>
                <a:srgbClr val="FFFFFF"/>
              </a:solidFill>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22</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0F85B30-999C-4160-8EE0-D72F99D20DFF}"/>
              </a:ext>
            </a:extLst>
          </p:cNvPr>
          <p:cNvSpPr txBox="1"/>
          <p:nvPr/>
        </p:nvSpPr>
        <p:spPr>
          <a:xfrm>
            <a:off x="911225" y="2209800"/>
            <a:ext cx="9985375" cy="2185214"/>
          </a:xfrm>
          <a:prstGeom prst="rect">
            <a:avLst/>
          </a:prstGeom>
          <a:noFill/>
        </p:spPr>
        <p:txBody>
          <a:bodyPr wrap="square" lIns="91440" tIns="45720" rIns="91440" bIns="45720" rtlCol="0" anchor="t">
            <a:spAutoFit/>
          </a:bodyPr>
          <a:lstStyle/>
          <a:p>
            <a:endParaRPr lang="en-GB">
              <a:cs typeface="Calibri"/>
            </a:endParaRPr>
          </a:p>
          <a:p>
            <a:endParaRPr lang="en-GB">
              <a:ea typeface="+mn-lt"/>
              <a:cs typeface="+mn-lt"/>
            </a:endParaRPr>
          </a:p>
          <a:p>
            <a:pPr marL="285750" indent="-285750">
              <a:buFont typeface="Arial"/>
              <a:buChar char="•"/>
            </a:pPr>
            <a:r>
              <a:rPr lang="en-GB" sz="2000">
                <a:latin typeface="Arial" panose="020B0604020202020204" pitchFamily="34" charset="0"/>
                <a:cs typeface="Arial" panose="020B0604020202020204" pitchFamily="34" charset="0"/>
              </a:rPr>
              <a:t>Windrush – data</a:t>
            </a:r>
            <a:r>
              <a:rPr lang="en-GB" sz="2000">
                <a:latin typeface="Arial" panose="020B0604020202020204" pitchFamily="34" charset="0"/>
                <a:ea typeface="+mn-lt"/>
                <a:cs typeface="Arial" panose="020B0604020202020204" pitchFamily="34" charset="0"/>
              </a:rPr>
              <a:t> about individuals’ status was not adequate to identify those without rights to live in the UK. </a:t>
            </a:r>
            <a:r>
              <a:rPr lang="en-GB" sz="2000">
                <a:latin typeface="Arial" panose="020B0604020202020204" pitchFamily="34" charset="0"/>
                <a:ea typeface="+mn-lt"/>
                <a:cs typeface="Arial" panose="020B0604020202020204" pitchFamily="34" charset="0"/>
                <a:hlinkClick r:id="rId3"/>
              </a:rPr>
              <a:t>NAO Report</a:t>
            </a:r>
            <a:r>
              <a:rPr lang="en-GB" sz="2000">
                <a:latin typeface="Arial" panose="020B0604020202020204" pitchFamily="34" charset="0"/>
                <a:ea typeface="+mn-lt"/>
                <a:cs typeface="Arial" panose="020B0604020202020204" pitchFamily="34" charset="0"/>
              </a:rPr>
              <a:t>. </a:t>
            </a:r>
          </a:p>
          <a:p>
            <a:pPr marL="285750" indent="-285750">
              <a:buFont typeface="Arial"/>
              <a:buChar char="•"/>
            </a:pPr>
            <a:endParaRPr lang="en-GB" sz="2000">
              <a:latin typeface="Arial" panose="020B0604020202020204" pitchFamily="34" charset="0"/>
              <a:cs typeface="Arial" panose="020B0604020202020204" pitchFamily="34" charset="0"/>
            </a:endParaRPr>
          </a:p>
          <a:p>
            <a:pPr marL="285750" indent="-285750">
              <a:buFont typeface="Arial"/>
              <a:buChar char="•"/>
            </a:pPr>
            <a:r>
              <a:rPr lang="en-GB" sz="2000">
                <a:latin typeface="Arial" panose="020B0604020202020204" pitchFamily="34" charset="0"/>
                <a:ea typeface="+mn-lt"/>
                <a:cs typeface="Arial" panose="020B0604020202020204" pitchFamily="34" charset="0"/>
              </a:rPr>
              <a:t>84% of CEOs are concerned about the quality of the data they’re basing decisions on, according to KPMG’s “2016 Global CEO Outlook.” Source </a:t>
            </a:r>
            <a:r>
              <a:rPr lang="en-GB" sz="2000">
                <a:latin typeface="Arial" panose="020B0604020202020204" pitchFamily="34" charset="0"/>
                <a:ea typeface="+mn-lt"/>
                <a:cs typeface="Arial" panose="020B0604020202020204" pitchFamily="34" charset="0"/>
                <a:hlinkClick r:id="rId4"/>
              </a:rPr>
              <a:t>here</a:t>
            </a:r>
            <a:r>
              <a:rPr lang="en-GB" sz="2000">
                <a:latin typeface="Arial" panose="020B0604020202020204" pitchFamily="34" charset="0"/>
                <a:ea typeface="+mn-lt"/>
                <a:cs typeface="Arial" panose="020B0604020202020204" pitchFamily="34" charset="0"/>
              </a:rPr>
              <a:t>.</a:t>
            </a:r>
            <a:endParaRPr lang="en-GB"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94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0675-4C74-4CA3-98B7-8537527D89E3}"/>
              </a:ext>
            </a:extLst>
          </p:cNvPr>
          <p:cNvSpPr>
            <a:spLocks noGrp="1"/>
          </p:cNvSpPr>
          <p:nvPr>
            <p:ph type="title"/>
          </p:nvPr>
        </p:nvSpPr>
        <p:spPr/>
        <p:txBody>
          <a:bodyPr/>
          <a:lstStyle/>
          <a:p>
            <a:r>
              <a:rPr lang="en-GB"/>
              <a:t>Preparing a business case</a:t>
            </a:r>
          </a:p>
        </p:txBody>
      </p:sp>
      <p:sp>
        <p:nvSpPr>
          <p:cNvPr id="3" name="Content Placeholder 2">
            <a:extLst>
              <a:ext uri="{FF2B5EF4-FFF2-40B4-BE49-F238E27FC236}">
                <a16:creationId xmlns:a16="http://schemas.microsoft.com/office/drawing/2014/main" id="{D58047A0-B899-4E52-9CE7-5DDF4C9B251F}"/>
              </a:ext>
            </a:extLst>
          </p:cNvPr>
          <p:cNvSpPr>
            <a:spLocks noGrp="1"/>
          </p:cNvSpPr>
          <p:nvPr>
            <p:ph idx="1"/>
          </p:nvPr>
        </p:nvSpPr>
        <p:spPr/>
        <p:txBody>
          <a:bodyPr/>
          <a:lstStyle/>
          <a:p>
            <a:pPr marL="0" indent="0">
              <a:buNone/>
            </a:pPr>
            <a:r>
              <a:rPr lang="en-GB"/>
              <a:t>There is no single way to prepare a business case, use what works best in your organisation.</a:t>
            </a:r>
          </a:p>
          <a:p>
            <a:pPr marL="0" indent="0">
              <a:buNone/>
            </a:pPr>
            <a:endParaRPr lang="en-GB"/>
          </a:p>
          <a:p>
            <a:pPr marL="0" indent="0">
              <a:buNone/>
            </a:pPr>
            <a:r>
              <a:rPr lang="en-GB"/>
              <a:t>This section contains links to advice on preparing data-focused business cases:</a:t>
            </a:r>
          </a:p>
          <a:p>
            <a:r>
              <a:rPr lang="en-GB">
                <a:hlinkClick r:id="rId2" action="ppaction://hlinksldjump"/>
              </a:rPr>
              <a:t>DAMA the Data Management Association</a:t>
            </a:r>
            <a:endParaRPr lang="en-GB"/>
          </a:p>
          <a:p>
            <a:r>
              <a:rPr lang="en-GB">
                <a:hlinkClick r:id="rId3" action="ppaction://hlinksldjump"/>
              </a:rPr>
              <a:t>Project Business Case (gov.uk)</a:t>
            </a:r>
            <a:endParaRPr lang="en-GB"/>
          </a:p>
          <a:p>
            <a:r>
              <a:rPr lang="en-GB">
                <a:hlinkClick r:id="rId3" action="ppaction://hlinksldjump"/>
              </a:rPr>
              <a:t>Gartner</a:t>
            </a:r>
            <a:r>
              <a:rPr lang="en-GB"/>
              <a:t> guidance</a:t>
            </a:r>
          </a:p>
        </p:txBody>
      </p:sp>
      <p:sp>
        <p:nvSpPr>
          <p:cNvPr id="4" name="Slide Number Placeholder 3">
            <a:extLst>
              <a:ext uri="{FF2B5EF4-FFF2-40B4-BE49-F238E27FC236}">
                <a16:creationId xmlns:a16="http://schemas.microsoft.com/office/drawing/2014/main" id="{6FC80F7D-EB68-41F2-9F6A-E38E338F13ED}"/>
              </a:ext>
            </a:extLst>
          </p:cNvPr>
          <p:cNvSpPr>
            <a:spLocks noGrp="1"/>
          </p:cNvSpPr>
          <p:nvPr>
            <p:ph type="sldNum" sz="quarter" idx="12"/>
          </p:nvPr>
        </p:nvSpPr>
        <p:spPr/>
        <p:txBody>
          <a:bodyPr/>
          <a:lstStyle/>
          <a:p>
            <a:fld id="{B6F15528-21DE-4FAA-801E-634DDDAF4B2B}" type="slidenum">
              <a:rPr lang="en-GB" smtClean="0"/>
              <a:t>23</a:t>
            </a:fld>
            <a:endParaRPr lang="en-GB"/>
          </a:p>
        </p:txBody>
      </p:sp>
    </p:spTree>
    <p:extLst>
      <p:ext uri="{BB962C8B-B14F-4D97-AF65-F5344CB8AC3E}">
        <p14:creationId xmlns:p14="http://schemas.microsoft.com/office/powerpoint/2010/main" val="192556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7F6A-32AD-4890-96A6-3806EA826EDA}"/>
              </a:ext>
            </a:extLst>
          </p:cNvPr>
          <p:cNvSpPr>
            <a:spLocks noGrp="1"/>
          </p:cNvSpPr>
          <p:nvPr>
            <p:ph type="title"/>
          </p:nvPr>
        </p:nvSpPr>
        <p:spPr/>
        <p:txBody>
          <a:bodyPr/>
          <a:lstStyle/>
          <a:p>
            <a:r>
              <a:rPr lang="en-GB"/>
              <a:t>Business Cases for Data Initiatives</a:t>
            </a:r>
          </a:p>
        </p:txBody>
      </p:sp>
      <p:sp>
        <p:nvSpPr>
          <p:cNvPr id="3" name="Content Placeholder 2">
            <a:extLst>
              <a:ext uri="{FF2B5EF4-FFF2-40B4-BE49-F238E27FC236}">
                <a16:creationId xmlns:a16="http://schemas.microsoft.com/office/drawing/2014/main" id="{F40E65F2-AA80-44CB-87E9-6CCA8930051B}"/>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GB"/>
              <a:t>DAMA identifies three types of data initiatives that may require business cases: improving a business process; solving a problem; and preparing the ground for the future. </a:t>
            </a:r>
          </a:p>
          <a:p>
            <a:pPr>
              <a:buNone/>
            </a:pPr>
            <a:endParaRPr lang="en-US"/>
          </a:p>
          <a:p>
            <a:pPr>
              <a:buNone/>
            </a:pPr>
            <a:r>
              <a:rPr lang="en-GB"/>
              <a:t>Business cases should: </a:t>
            </a:r>
          </a:p>
          <a:p>
            <a:pPr>
              <a:buFont typeface="Arial"/>
              <a:buChar char="•"/>
            </a:pPr>
            <a:r>
              <a:rPr lang="en-GB"/>
              <a:t>link data needs with organisational objectives</a:t>
            </a:r>
          </a:p>
          <a:p>
            <a:pPr>
              <a:buFont typeface="Arial"/>
              <a:buChar char="•"/>
            </a:pPr>
            <a:r>
              <a:rPr lang="en-GB"/>
              <a:t>involve relevant people from the start </a:t>
            </a:r>
          </a:p>
          <a:p>
            <a:pPr>
              <a:buFont typeface="Arial"/>
              <a:buChar char="•"/>
            </a:pPr>
            <a:r>
              <a:rPr lang="en-GB"/>
              <a:t>use appropriate language, without jargon</a:t>
            </a:r>
          </a:p>
          <a:p>
            <a:pPr>
              <a:buFont typeface="Arial"/>
              <a:buChar char="•"/>
            </a:pPr>
            <a:r>
              <a:rPr lang="en-GB"/>
              <a:t>learn from previous successful business cases for data initiatives</a:t>
            </a:r>
          </a:p>
          <a:p>
            <a:pPr marL="0" indent="0">
              <a:buNone/>
            </a:pPr>
            <a:endParaRPr lang="en-GB"/>
          </a:p>
          <a:p>
            <a:pPr marL="0" indent="0">
              <a:buNone/>
            </a:pPr>
            <a:r>
              <a:rPr lang="en-GB"/>
              <a:t>Remember to include the cost of poor data quality in your cost assessments</a:t>
            </a:r>
          </a:p>
          <a:p>
            <a:pPr marL="0" indent="0">
              <a:buNone/>
            </a:pPr>
            <a:endParaRPr lang="en-GB"/>
          </a:p>
          <a:p>
            <a:pPr marL="0" indent="0">
              <a:buNone/>
            </a:pPr>
            <a:r>
              <a:rPr lang="en-GB" sz="2000"/>
              <a:t>If you are a DAMA member, you can find full guidance </a:t>
            </a:r>
            <a:r>
              <a:rPr lang="en-GB" sz="2000">
                <a:hlinkClick r:id="rId2"/>
              </a:rPr>
              <a:t>here</a:t>
            </a:r>
            <a:r>
              <a:rPr lang="en-GB" sz="2000"/>
              <a:t>.</a:t>
            </a:r>
            <a:endParaRPr lang="en-GB" sz="2000">
              <a:ea typeface="+mn-lt"/>
              <a:cs typeface="+mn-lt"/>
            </a:endParaRPr>
          </a:p>
        </p:txBody>
      </p:sp>
      <p:sp>
        <p:nvSpPr>
          <p:cNvPr id="4" name="Slide Number Placeholder 3">
            <a:extLst>
              <a:ext uri="{FF2B5EF4-FFF2-40B4-BE49-F238E27FC236}">
                <a16:creationId xmlns:a16="http://schemas.microsoft.com/office/drawing/2014/main" id="{DD386C0A-F80F-4428-82B3-C198175A059D}"/>
              </a:ext>
            </a:extLst>
          </p:cNvPr>
          <p:cNvSpPr>
            <a:spLocks noGrp="1"/>
          </p:cNvSpPr>
          <p:nvPr>
            <p:ph type="sldNum" sz="quarter" idx="12"/>
          </p:nvPr>
        </p:nvSpPr>
        <p:spPr/>
        <p:txBody>
          <a:bodyPr/>
          <a:lstStyle/>
          <a:p>
            <a:fld id="{B6F15528-21DE-4FAA-801E-634DDDAF4B2B}" type="slidenum">
              <a:rPr lang="en-GB" smtClean="0"/>
              <a:t>24</a:t>
            </a:fld>
            <a:endParaRPr lang="en-GB"/>
          </a:p>
        </p:txBody>
      </p:sp>
    </p:spTree>
    <p:extLst>
      <p:ext uri="{BB962C8B-B14F-4D97-AF65-F5344CB8AC3E}">
        <p14:creationId xmlns:p14="http://schemas.microsoft.com/office/powerpoint/2010/main" val="585735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773889"/>
            <a:ext cx="9612631" cy="511422"/>
          </a:xfrm>
          <a:prstGeom prst="rect">
            <a:avLst/>
          </a:prstGeom>
        </p:spPr>
        <p:txBody>
          <a:bodyPr vert="horz" wrap="square" lIns="0" tIns="12700" rIns="0" bIns="0" rtlCol="0" anchor="ctr">
            <a:spAutoFit/>
          </a:bodyPr>
          <a:lstStyle/>
          <a:p>
            <a:pPr marL="12700">
              <a:spcBef>
                <a:spcPts val="100"/>
              </a:spcBef>
            </a:pPr>
            <a:r>
              <a:rPr lang="en-GB" sz="3600" spc="-5"/>
              <a:t>Guidance on preparing a business case</a:t>
            </a:r>
            <a:endParaRPr lang="en-US"/>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25</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A7373-23A3-48D6-92DE-A280E52AF6EA}"/>
              </a:ext>
            </a:extLst>
          </p:cNvPr>
          <p:cNvSpPr txBox="1"/>
          <p:nvPr/>
        </p:nvSpPr>
        <p:spPr>
          <a:xfrm>
            <a:off x="762000" y="2095500"/>
            <a:ext cx="103632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400">
                <a:latin typeface="Arial" panose="020B0604020202020204" pitchFamily="34" charset="0"/>
                <a:ea typeface="+mn-lt"/>
                <a:cs typeface="Arial" panose="020B0604020202020204" pitchFamily="34" charset="0"/>
              </a:rPr>
              <a:t>Successfully selling the case for  data quality</a:t>
            </a:r>
          </a:p>
          <a:p>
            <a:pPr marL="285750" indent="-285750">
              <a:buClr>
                <a:schemeClr val="bg1"/>
              </a:buClr>
              <a:buFont typeface="Arial" panose="020B0604020202020204" pitchFamily="34" charset="0"/>
              <a:buChar char="•"/>
            </a:pPr>
            <a:r>
              <a:rPr lang="en-GB" sz="2400">
                <a:latin typeface="Arial" panose="020B0604020202020204" pitchFamily="34" charset="0"/>
                <a:ea typeface="+mn-lt"/>
                <a:cs typeface="Arial" panose="020B0604020202020204" pitchFamily="34" charset="0"/>
                <a:hlinkClick r:id="rId3"/>
              </a:rPr>
              <a:t>Guide to developing the Project Business Case (publishing.service.gov.uk)</a:t>
            </a:r>
            <a:endParaRPr lang="en-GB" sz="2400">
              <a:latin typeface="Arial" panose="020B0604020202020204" pitchFamily="34" charset="0"/>
              <a:ea typeface="+mn-lt"/>
              <a:cs typeface="Arial" panose="020B0604020202020204" pitchFamily="34" charset="0"/>
            </a:endParaRPr>
          </a:p>
          <a:p>
            <a:pPr marL="285750" indent="-285750">
              <a:buClr>
                <a:schemeClr val="bg1"/>
              </a:buClr>
              <a:buFont typeface="Arial" panose="020B0604020202020204" pitchFamily="34" charset="0"/>
              <a:buChar char="•"/>
            </a:pPr>
            <a:endParaRPr lang="en-GB" sz="2400">
              <a:solidFill>
                <a:schemeClr val="bg1"/>
              </a:solidFill>
              <a:latin typeface="Arial" panose="020B0604020202020204" pitchFamily="34" charset="0"/>
              <a:ea typeface="+mn-lt"/>
              <a:cs typeface="Arial" panose="020B0604020202020204" pitchFamily="34" charset="0"/>
              <a:hlinkClick r:id="rId4"/>
            </a:endParaRPr>
          </a:p>
          <a:p>
            <a:pPr marL="342900" indent="-342900">
              <a:buClr>
                <a:srgbClr val="003D59"/>
              </a:buClr>
              <a:buFont typeface="Arial" panose="020B0604020202020204" pitchFamily="34" charset="0"/>
              <a:buChar char="•"/>
            </a:pPr>
            <a:r>
              <a:rPr lang="en-GB" sz="2400">
                <a:solidFill>
                  <a:schemeClr val="bg1"/>
                </a:solidFill>
                <a:latin typeface="Arial" panose="020B0604020202020204" pitchFamily="34" charset="0"/>
                <a:ea typeface="+mn-lt"/>
                <a:cs typeface="Arial" panose="020B0604020202020204" pitchFamily="34" charset="0"/>
                <a:hlinkClick r:id="rId4"/>
              </a:rPr>
              <a:t>Gartner’s guide </a:t>
            </a:r>
            <a:r>
              <a:rPr lang="en-GB" sz="2400">
                <a:solidFill>
                  <a:srgbClr val="003D59"/>
                </a:solidFill>
                <a:latin typeface="Arial" panose="020B0604020202020204" pitchFamily="34" charset="0"/>
                <a:ea typeface="+mn-lt"/>
                <a:cs typeface="Arial" panose="020B0604020202020204" pitchFamily="34" charset="0"/>
              </a:rPr>
              <a:t>on how to create a business case for data quality improvement create a business case for data quality improvements</a:t>
            </a:r>
          </a:p>
        </p:txBody>
      </p:sp>
    </p:spTree>
    <p:extLst>
      <p:ext uri="{BB962C8B-B14F-4D97-AF65-F5344CB8AC3E}">
        <p14:creationId xmlns:p14="http://schemas.microsoft.com/office/powerpoint/2010/main" val="263509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1477AA-ACB2-49C1-AB3D-9EB196784961}"/>
              </a:ext>
            </a:extLst>
          </p:cNvPr>
          <p:cNvSpPr>
            <a:spLocks noGrp="1"/>
          </p:cNvSpPr>
          <p:nvPr>
            <p:ph type="title"/>
          </p:nvPr>
        </p:nvSpPr>
        <p:spPr>
          <a:xfrm>
            <a:off x="1296742" y="1969294"/>
            <a:ext cx="10292075" cy="2801698"/>
          </a:xfrm>
        </p:spPr>
        <p:txBody>
          <a:bodyPr>
            <a:normAutofit/>
          </a:bodyPr>
          <a:lstStyle/>
          <a:p>
            <a:r>
              <a:rPr lang="en-GB" sz="4000">
                <a:latin typeface="Arial"/>
                <a:cs typeface="Arial"/>
              </a:rPr>
              <a:t>Email us at </a:t>
            </a:r>
            <a:r>
              <a:rPr lang="en-GB" sz="4000">
                <a:latin typeface="Arial"/>
                <a:cs typeface="Arial"/>
                <a:hlinkClick r:id="rId3"/>
              </a:rPr>
              <a:t>DQHub@ons.gov.uk</a:t>
            </a:r>
            <a:r>
              <a:rPr lang="en-GB" sz="4000">
                <a:latin typeface="Arial"/>
                <a:cs typeface="Arial"/>
              </a:rPr>
              <a:t> with questions and feedback</a:t>
            </a:r>
            <a:br>
              <a:rPr lang="en-GB" sz="4000">
                <a:latin typeface="Arial"/>
                <a:cs typeface="Arial"/>
              </a:rPr>
            </a:br>
            <a:br>
              <a:rPr lang="en-GB" sz="4000">
                <a:latin typeface="Arial"/>
                <a:cs typeface="Arial"/>
              </a:rPr>
            </a:br>
            <a:r>
              <a:rPr lang="en-GB" sz="4000">
                <a:latin typeface="Arial"/>
                <a:cs typeface="Arial"/>
              </a:rPr>
              <a:t>Find out more on </a:t>
            </a:r>
            <a:r>
              <a:rPr lang="en-GB" sz="4000">
                <a:latin typeface="Arial"/>
                <a:cs typeface="Arial"/>
                <a:hlinkClick r:id="rId4"/>
              </a:rPr>
              <a:t>GOV.UK</a:t>
            </a:r>
            <a:endParaRPr lang="en-GB" sz="4000">
              <a:latin typeface="Arial"/>
              <a:cs typeface="Arial"/>
            </a:endParaRPr>
          </a:p>
        </p:txBody>
      </p:sp>
    </p:spTree>
    <p:extLst>
      <p:ext uri="{BB962C8B-B14F-4D97-AF65-F5344CB8AC3E}">
        <p14:creationId xmlns:p14="http://schemas.microsoft.com/office/powerpoint/2010/main" val="36219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z="4400" spc="-5">
                <a:solidFill>
                  <a:srgbClr val="FFFFFF"/>
                </a:solidFill>
                <a:latin typeface="Arial" panose="020B0604020202020204" pitchFamily="34" charset="0"/>
                <a:cs typeface="Arial" panose="020B0604020202020204" pitchFamily="34" charset="0"/>
              </a:rPr>
              <a:t>Using this evidence</a:t>
            </a:r>
            <a:endParaRPr lang="en-GB" sz="44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3</a:t>
            </a:fld>
            <a:endParaRPr lang="en-GB">
              <a:latin typeface="Arial" panose="020B0604020202020204" pitchFamily="34" charset="0"/>
              <a:cs typeface="Arial" panose="020B0604020202020204" pitchFamily="34" charset="0"/>
            </a:endParaRPr>
          </a:p>
        </p:txBody>
      </p:sp>
      <p:sp>
        <p:nvSpPr>
          <p:cNvPr id="5" name="extBox 4">
            <a:extLst>
              <a:ext uri="{FF2B5EF4-FFF2-40B4-BE49-F238E27FC236}">
                <a16:creationId xmlns:a16="http://schemas.microsoft.com/office/drawing/2014/main" id="{AE21CFBA-B43D-4A81-8FE9-D620861B8E6D}"/>
              </a:ext>
            </a:extLst>
          </p:cNvPr>
          <p:cNvSpPr txBox="1"/>
          <p:nvPr/>
        </p:nvSpPr>
        <p:spPr>
          <a:xfrm>
            <a:off x="787935" y="1636881"/>
            <a:ext cx="9756775" cy="4801314"/>
          </a:xfrm>
          <a:prstGeom prst="rect">
            <a:avLst/>
          </a:prstGeom>
          <a:noFill/>
        </p:spPr>
        <p:txBody>
          <a:bodyPr wrap="square" lIns="91440" tIns="45720" rIns="91440" bIns="45720" rtlCol="0" anchor="t">
            <a:spAutoFit/>
          </a:bodyPr>
          <a:lstStyle/>
          <a:p>
            <a:pPr>
              <a:spcBef>
                <a:spcPts val="1200"/>
              </a:spcBef>
            </a:pPr>
            <a:r>
              <a:rPr lang="en-GB" sz="2400">
                <a:solidFill>
                  <a:srgbClr val="003D59"/>
                </a:solidFill>
                <a:latin typeface="Arial" panose="020B0604020202020204" pitchFamily="34" charset="0"/>
                <a:cs typeface="Arial" panose="020B0604020202020204" pitchFamily="34" charset="0"/>
              </a:rPr>
              <a:t>Choose appropriate evidence depending on your need. The evidence can support a range of activities aimed at influencing data quality and related activities, from an informal conversation with a senior manager to drafting a business case.</a:t>
            </a:r>
          </a:p>
          <a:p>
            <a:pPr>
              <a:spcBef>
                <a:spcPts val="1200"/>
              </a:spcBef>
            </a:pPr>
            <a:r>
              <a:rPr lang="en-GB" sz="2000">
                <a:solidFill>
                  <a:srgbClr val="003D59"/>
                </a:solidFill>
                <a:latin typeface="Arial" panose="020B0604020202020204" pitchFamily="34" charset="0"/>
                <a:cs typeface="Arial" panose="020B0604020202020204" pitchFamily="34" charset="0"/>
              </a:rPr>
              <a:t>Evidence categories:</a:t>
            </a:r>
          </a:p>
          <a:p>
            <a:pPr marL="742950" lvl="1" indent="-285750">
              <a:spcBef>
                <a:spcPts val="1200"/>
              </a:spcBef>
              <a:buFont typeface="Arial" panose="020B0604020202020204" pitchFamily="34" charset="0"/>
              <a:buChar char="•"/>
            </a:pPr>
            <a:r>
              <a:rPr lang="en-GB" sz="2000">
                <a:solidFill>
                  <a:srgbClr val="003D59"/>
                </a:solidFill>
                <a:latin typeface="Arial" panose="020B0604020202020204" pitchFamily="34" charset="0"/>
                <a:cs typeface="Arial" panose="020B0604020202020204" pitchFamily="34" charset="0"/>
                <a:hlinkClick r:id="rId3" action="ppaction://hlinksldjump"/>
              </a:rPr>
              <a:t>Strategic direction and public commitments</a:t>
            </a:r>
            <a:endParaRPr lang="en-GB" sz="2000">
              <a:solidFill>
                <a:srgbClr val="003D59"/>
              </a:solidFill>
              <a:latin typeface="Arial" panose="020B0604020202020204" pitchFamily="34" charset="0"/>
              <a:cs typeface="Arial" panose="020B0604020202020204" pitchFamily="34" charset="0"/>
            </a:endParaRPr>
          </a:p>
          <a:p>
            <a:pPr marL="742950" lvl="1" indent="-285750">
              <a:spcBef>
                <a:spcPts val="1200"/>
              </a:spcBef>
              <a:buFont typeface="Arial" panose="020B0604020202020204" pitchFamily="34" charset="0"/>
              <a:buChar char="•"/>
            </a:pPr>
            <a:r>
              <a:rPr lang="en-GB" sz="2000">
                <a:solidFill>
                  <a:srgbClr val="003D59"/>
                </a:solidFill>
                <a:latin typeface="Arial" panose="020B0604020202020204" pitchFamily="34" charset="0"/>
                <a:cs typeface="Arial" panose="020B0604020202020204" pitchFamily="34" charset="0"/>
                <a:hlinkClick r:id="rId4" action="ppaction://hlinksldjump"/>
              </a:rPr>
              <a:t>Operational effectiveness</a:t>
            </a:r>
            <a:endParaRPr lang="en-GB" sz="2000">
              <a:solidFill>
                <a:srgbClr val="003D59"/>
              </a:solidFill>
              <a:latin typeface="Arial" panose="020B0604020202020204" pitchFamily="34" charset="0"/>
              <a:cs typeface="Arial" panose="020B0604020202020204" pitchFamily="34" charset="0"/>
            </a:endParaRPr>
          </a:p>
          <a:p>
            <a:pPr marL="742950" lvl="1" indent="-285750">
              <a:spcBef>
                <a:spcPts val="1200"/>
              </a:spcBef>
              <a:buFont typeface="Arial" panose="020B0604020202020204" pitchFamily="34" charset="0"/>
              <a:buChar char="•"/>
            </a:pPr>
            <a:r>
              <a:rPr lang="en-GB" sz="2000">
                <a:solidFill>
                  <a:srgbClr val="003D59"/>
                </a:solidFill>
                <a:latin typeface="Arial" panose="020B0604020202020204" pitchFamily="34" charset="0"/>
                <a:cs typeface="Arial" panose="020B0604020202020204" pitchFamily="34" charset="0"/>
                <a:hlinkClick r:id="rId5" action="ppaction://hlinksldjump"/>
              </a:rPr>
              <a:t>Value for money and cost savings</a:t>
            </a:r>
            <a:endParaRPr lang="en-GB" sz="2000">
              <a:solidFill>
                <a:srgbClr val="003D59"/>
              </a:solidFill>
              <a:latin typeface="Arial" panose="020B0604020202020204" pitchFamily="34" charset="0"/>
              <a:cs typeface="Arial" panose="020B0604020202020204" pitchFamily="34" charset="0"/>
            </a:endParaRPr>
          </a:p>
          <a:p>
            <a:pPr marL="742950" lvl="1" indent="-285750">
              <a:spcBef>
                <a:spcPts val="1200"/>
              </a:spcBef>
              <a:buFont typeface="Arial" panose="020B0604020202020204" pitchFamily="34" charset="0"/>
              <a:buChar char="•"/>
            </a:pPr>
            <a:r>
              <a:rPr lang="en-GB" sz="2000">
                <a:solidFill>
                  <a:srgbClr val="003D59"/>
                </a:solidFill>
                <a:latin typeface="Arial" panose="020B0604020202020204" pitchFamily="34" charset="0"/>
                <a:cs typeface="Arial" panose="020B0604020202020204" pitchFamily="34" charset="0"/>
                <a:hlinkClick r:id="rId4" action="ppaction://hlinksldjump"/>
              </a:rPr>
              <a:t>Legislation and regulation </a:t>
            </a:r>
            <a:endParaRPr lang="en-GB" sz="2000">
              <a:solidFill>
                <a:srgbClr val="003D59"/>
              </a:solidFill>
              <a:latin typeface="Arial" panose="020B0604020202020204" pitchFamily="34" charset="0"/>
              <a:cs typeface="Arial" panose="020B0604020202020204" pitchFamily="34" charset="0"/>
            </a:endParaRPr>
          </a:p>
          <a:p>
            <a:pPr marL="742950" lvl="1" indent="-285750">
              <a:spcBef>
                <a:spcPts val="1200"/>
              </a:spcBef>
              <a:buFont typeface="Arial" panose="020B0604020202020204" pitchFamily="34" charset="0"/>
              <a:buChar char="•"/>
            </a:pPr>
            <a:r>
              <a:rPr lang="en-GB" sz="2000">
                <a:solidFill>
                  <a:srgbClr val="003D59"/>
                </a:solidFill>
                <a:latin typeface="Arial" panose="020B0604020202020204" pitchFamily="34" charset="0"/>
                <a:cs typeface="Arial" panose="020B0604020202020204" pitchFamily="34" charset="0"/>
                <a:hlinkClick r:id="rId6" action="ppaction://hlinksldjump"/>
              </a:rPr>
              <a:t>Reputational risk</a:t>
            </a:r>
            <a:r>
              <a:rPr lang="en-GB" sz="2000">
                <a:solidFill>
                  <a:srgbClr val="003D59"/>
                </a:solidFill>
                <a:latin typeface="Arial" panose="020B0604020202020204" pitchFamily="34" charset="0"/>
                <a:cs typeface="Arial" panose="020B0604020202020204" pitchFamily="34" charset="0"/>
              </a:rPr>
              <a:t> </a:t>
            </a:r>
          </a:p>
          <a:p>
            <a:pPr>
              <a:spcBef>
                <a:spcPts val="1200"/>
              </a:spcBef>
            </a:pPr>
            <a:r>
              <a:rPr lang="en-GB" sz="2000">
                <a:solidFill>
                  <a:srgbClr val="003D59"/>
                </a:solidFill>
                <a:latin typeface="Arial" panose="020B0604020202020204" pitchFamily="34" charset="0"/>
                <a:cs typeface="Arial" panose="020B0604020202020204" pitchFamily="34" charset="0"/>
              </a:rPr>
              <a:t>Note: sources are included for information, these are </a:t>
            </a:r>
            <a:r>
              <a:rPr lang="en-GB" sz="2000" u="sng">
                <a:solidFill>
                  <a:srgbClr val="003D59"/>
                </a:solidFill>
                <a:latin typeface="Arial" panose="020B0604020202020204" pitchFamily="34" charset="0"/>
                <a:cs typeface="Arial" panose="020B0604020202020204" pitchFamily="34" charset="0"/>
              </a:rPr>
              <a:t>not</a:t>
            </a:r>
            <a:r>
              <a:rPr lang="en-GB" sz="2000">
                <a:solidFill>
                  <a:srgbClr val="003D59"/>
                </a:solidFill>
                <a:latin typeface="Arial" panose="020B0604020202020204" pitchFamily="34" charset="0"/>
                <a:cs typeface="Arial" panose="020B0604020202020204" pitchFamily="34" charset="0"/>
              </a:rPr>
              <a:t> endorsements by DQHub</a:t>
            </a:r>
          </a:p>
        </p:txBody>
      </p:sp>
    </p:spTree>
    <p:extLst>
      <p:ext uri="{BB962C8B-B14F-4D97-AF65-F5344CB8AC3E}">
        <p14:creationId xmlns:p14="http://schemas.microsoft.com/office/powerpoint/2010/main" val="225191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D59"/>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z="4000" spc="-5">
                <a:latin typeface="Arial" panose="020B0604020202020204" pitchFamily="34" charset="0"/>
                <a:cs typeface="Arial" panose="020B0604020202020204" pitchFamily="34" charset="0"/>
              </a:rPr>
              <a:t>Strategic Direction &amp; Public Commitments </a:t>
            </a:r>
            <a:endParaRPr lang="en-GB" sz="400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C3910DE-6A8A-4F88-A7A7-A0527B7E7DDD}"/>
              </a:ext>
            </a:extLst>
          </p:cNvPr>
          <p:cNvSpPr>
            <a:spLocks noGrp="1"/>
          </p:cNvSpPr>
          <p:nvPr>
            <p:ph idx="1"/>
          </p:nvPr>
        </p:nvSpPr>
        <p:spPr/>
        <p:txBody>
          <a:bodyPr>
            <a:normAutofit/>
          </a:bodyPr>
          <a:lstStyle/>
          <a:p>
            <a:pPr marL="0" indent="0">
              <a:buNone/>
            </a:pPr>
            <a:r>
              <a:rPr lang="en-GB"/>
              <a:t>This section includes evidence of the importance of data quality to the work of the UK public sector. It covers both the benefits of good quality, and the risks of poor quality.</a:t>
            </a:r>
          </a:p>
          <a:p>
            <a:pPr marL="0" indent="0">
              <a:buNone/>
            </a:pPr>
            <a:endParaRPr lang="en-GB"/>
          </a:p>
          <a:p>
            <a:pPr marL="0" indent="0">
              <a:buNone/>
            </a:pPr>
            <a:r>
              <a:rPr lang="en-GB"/>
              <a:t>Evidence sources:</a:t>
            </a:r>
          </a:p>
          <a:p>
            <a:r>
              <a:rPr lang="en-GB">
                <a:hlinkClick r:id="rId3" action="ppaction://hlinksldjump"/>
              </a:rPr>
              <a:t>The National Data Strategy</a:t>
            </a:r>
            <a:endParaRPr lang="en-GB"/>
          </a:p>
          <a:p>
            <a:r>
              <a:rPr lang="en-GB">
                <a:hlinkClick r:id="rId4" action="ppaction://hlinksldjump"/>
              </a:rPr>
              <a:t>The Public Accounts Committee</a:t>
            </a:r>
            <a:endParaRPr lang="en-GB"/>
          </a:p>
          <a:p>
            <a:r>
              <a:rPr lang="en-GB">
                <a:hlinkClick r:id="rId5" action="ppaction://hlinksldjump"/>
              </a:rPr>
              <a:t>The Government Data Quality Framework</a:t>
            </a:r>
            <a:endParaRPr lang="en-GB"/>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4</a:t>
            </a:fld>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07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sz="2800" spc="-5">
                <a:solidFill>
                  <a:srgbClr val="FFFFFF"/>
                </a:solidFill>
                <a:latin typeface="Arial" panose="020B0604020202020204" pitchFamily="34" charset="0"/>
                <a:cs typeface="Arial" panose="020B0604020202020204" pitchFamily="34" charset="0"/>
              </a:rPr>
              <a:t>Strategic Direction &amp; Public Commitments – </a:t>
            </a:r>
            <a:br>
              <a:rPr lang="en-GB" sz="2800" spc="-5">
                <a:solidFill>
                  <a:srgbClr val="FFFFFF"/>
                </a:solidFill>
                <a:latin typeface="Arial" panose="020B0604020202020204" pitchFamily="34" charset="0"/>
                <a:cs typeface="Arial" panose="020B0604020202020204" pitchFamily="34" charset="0"/>
              </a:rPr>
            </a:br>
            <a:r>
              <a:rPr lang="en-GB" sz="2800" spc="-5">
                <a:solidFill>
                  <a:srgbClr val="FFFFFF"/>
                </a:solidFill>
                <a:latin typeface="Arial" panose="020B0604020202020204" pitchFamily="34" charset="0"/>
                <a:cs typeface="Arial" panose="020B0604020202020204" pitchFamily="34" charset="0"/>
              </a:rPr>
              <a:t>National Data Strategy</a:t>
            </a:r>
            <a:endParaRPr lang="en-GB" sz="28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5</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E21CFBA-B43D-4A81-8FE9-D620861B8E6D}"/>
              </a:ext>
            </a:extLst>
          </p:cNvPr>
          <p:cNvSpPr txBox="1"/>
          <p:nvPr/>
        </p:nvSpPr>
        <p:spPr>
          <a:xfrm>
            <a:off x="787935" y="1903661"/>
            <a:ext cx="10424829" cy="440120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000" b="1">
                <a:latin typeface="Arial" panose="020B0604020202020204" pitchFamily="34" charset="0"/>
                <a:cs typeface="Arial" panose="020B0604020202020204" pitchFamily="34" charset="0"/>
              </a:rPr>
              <a:t>Vision and direction for the future: </a:t>
            </a:r>
            <a:r>
              <a:rPr lang="en-GB" sz="2000">
                <a:latin typeface="Arial" panose="020B0604020202020204" pitchFamily="34" charset="0"/>
                <a:cs typeface="Arial" panose="020B0604020202020204" pitchFamily="34" charset="0"/>
              </a:rPr>
              <a:t>The NDS sets the tone at government level of the importance of data quality and trusted sources of data. Provides the Civil Service with the vision on the future of data in the UK and the direction, in particular through the pillars (data quality is one of them). </a:t>
            </a:r>
            <a:r>
              <a:rPr lang="en-GB" sz="2000">
                <a:latin typeface="Arial" panose="020B0604020202020204" pitchFamily="34" charset="0"/>
                <a:ea typeface="+mn-lt"/>
                <a:cs typeface="Arial" panose="020B0604020202020204" pitchFamily="34" charset="0"/>
                <a:hlinkClick r:id="rId3"/>
              </a:rPr>
              <a:t>National Data Strategy [Summary]- GOV.UK (www.gov.uk)</a:t>
            </a:r>
            <a:endParaRPr lang="en-GB" sz="20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b="1">
                <a:latin typeface="Arial" panose="020B0604020202020204" pitchFamily="34" charset="0"/>
                <a:cs typeface="Arial" panose="020B0604020202020204" pitchFamily="34" charset="0"/>
              </a:rPr>
              <a:t>Government is committed to improve data quality</a:t>
            </a:r>
            <a:r>
              <a:rPr lang="en-GB" sz="2000">
                <a:latin typeface="Arial" panose="020B0604020202020204" pitchFamily="34" charset="0"/>
                <a:cs typeface="Arial" panose="020B0604020202020204" pitchFamily="34" charset="0"/>
              </a:rPr>
              <a:t>: The NDS highlights the government's commitment to improving data quality as part of Mission 3 ‘Transforming government’s use of data to drive efficiency and improve public services’, and as part of the foundations necessary to achieve the Missions. </a:t>
            </a:r>
            <a:r>
              <a:rPr lang="en-GB" sz="2000">
                <a:latin typeface="Arial" panose="020B0604020202020204" pitchFamily="34" charset="0"/>
                <a:ea typeface="+mn-lt"/>
                <a:cs typeface="Arial" panose="020B0604020202020204" pitchFamily="34" charset="0"/>
                <a:hlinkClick r:id="rId4"/>
              </a:rPr>
              <a:t>National Data Strategy [4.2] - GOV.UK (www.gov.uk)</a:t>
            </a:r>
            <a:endParaRPr lang="en-GB"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a:latin typeface="Arial" panose="020B0604020202020204" pitchFamily="34" charset="0"/>
                <a:cs typeface="Arial" panose="020B0604020202020204" pitchFamily="34" charset="0"/>
              </a:rPr>
              <a:t>Encourages data conversation and </a:t>
            </a:r>
            <a:r>
              <a:rPr lang="en-GB" sz="2000" b="1">
                <a:latin typeface="Arial" panose="020B0604020202020204" pitchFamily="34" charset="0"/>
                <a:cs typeface="Arial" panose="020B0604020202020204" pitchFamily="34" charset="0"/>
              </a:rPr>
              <a:t>application of best practice</a:t>
            </a:r>
          </a:p>
          <a:p>
            <a:pPr marL="742950" lvl="1" indent="-285750">
              <a:buFont typeface="Arial" panose="020B0604020202020204" pitchFamily="34" charset="0"/>
              <a:buChar char="•"/>
            </a:pPr>
            <a:r>
              <a:rPr lang="en-GB" sz="2000">
                <a:latin typeface="Arial" panose="020B0604020202020204" pitchFamily="34" charset="0"/>
                <a:cs typeface="Arial" panose="020B0604020202020204" pitchFamily="34" charset="0"/>
              </a:rPr>
              <a:t>Appraising if data is fit for purpose</a:t>
            </a:r>
          </a:p>
          <a:p>
            <a:pPr marL="742950" lvl="1" indent="-285750">
              <a:buFont typeface="Arial" panose="020B0604020202020204" pitchFamily="34" charset="0"/>
              <a:buChar char="•"/>
            </a:pPr>
            <a:r>
              <a:rPr lang="en-GB" sz="2000">
                <a:latin typeface="Arial" panose="020B0604020202020204" pitchFamily="34" charset="0"/>
                <a:cs typeface="Arial" panose="020B0604020202020204" pitchFamily="34" charset="0"/>
              </a:rPr>
              <a:t>Considering best practices </a:t>
            </a:r>
          </a:p>
          <a:p>
            <a:pPr marL="742950" lvl="1" indent="-285750">
              <a:buFont typeface="Arial" panose="020B0604020202020204" pitchFamily="34" charset="0"/>
              <a:buChar char="•"/>
            </a:pPr>
            <a:r>
              <a:rPr lang="en-GB" sz="2000">
                <a:latin typeface="Arial" panose="020B0604020202020204" pitchFamily="34" charset="0"/>
                <a:cs typeface="Arial" panose="020B0604020202020204" pitchFamily="34" charset="0"/>
              </a:rPr>
              <a:t>Identifying improvement initiatives</a:t>
            </a:r>
          </a:p>
        </p:txBody>
      </p:sp>
    </p:spTree>
    <p:extLst>
      <p:ext uri="{BB962C8B-B14F-4D97-AF65-F5344CB8AC3E}">
        <p14:creationId xmlns:p14="http://schemas.microsoft.com/office/powerpoint/2010/main" val="56901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592301"/>
            <a:ext cx="9612631" cy="874598"/>
          </a:xfrm>
          <a:prstGeom prst="rect">
            <a:avLst/>
          </a:prstGeom>
        </p:spPr>
        <p:txBody>
          <a:bodyPr vert="horz" wrap="square" lIns="0" tIns="12700" rIns="0" bIns="0" rtlCol="0">
            <a:spAutoFit/>
          </a:bodyPr>
          <a:lstStyle/>
          <a:p>
            <a:pPr marL="12700">
              <a:lnSpc>
                <a:spcPct val="100000"/>
              </a:lnSpc>
              <a:spcBef>
                <a:spcPts val="100"/>
              </a:spcBef>
            </a:pPr>
            <a:r>
              <a:rPr lang="en-GB" sz="2800" spc="-5">
                <a:solidFill>
                  <a:srgbClr val="FFFFFF"/>
                </a:solidFill>
                <a:latin typeface="Arial" panose="020B0604020202020204" pitchFamily="34" charset="0"/>
                <a:cs typeface="Arial" panose="020B0604020202020204" pitchFamily="34" charset="0"/>
              </a:rPr>
              <a:t>Strategic Direction &amp; Public Commitments – </a:t>
            </a:r>
            <a:br>
              <a:rPr lang="en-GB" sz="2800" spc="-5">
                <a:solidFill>
                  <a:srgbClr val="FFFFFF"/>
                </a:solidFill>
                <a:latin typeface="Arial" panose="020B0604020202020204" pitchFamily="34" charset="0"/>
                <a:cs typeface="Arial" panose="020B0604020202020204" pitchFamily="34" charset="0"/>
              </a:rPr>
            </a:br>
            <a:r>
              <a:rPr lang="en-GB" sz="2800" spc="-5">
                <a:solidFill>
                  <a:srgbClr val="FFFFFF"/>
                </a:solidFill>
                <a:latin typeface="Arial" panose="020B0604020202020204" pitchFamily="34" charset="0"/>
                <a:cs typeface="Arial" panose="020B0604020202020204" pitchFamily="34" charset="0"/>
              </a:rPr>
              <a:t>National Data Strategy (</a:t>
            </a:r>
            <a:r>
              <a:rPr lang="en-GB" sz="2800" spc="-5" err="1">
                <a:solidFill>
                  <a:srgbClr val="FFFFFF"/>
                </a:solidFill>
                <a:latin typeface="Arial" panose="020B0604020202020204" pitchFamily="34" charset="0"/>
                <a:cs typeface="Arial" panose="020B0604020202020204" pitchFamily="34" charset="0"/>
              </a:rPr>
              <a:t>cont</a:t>
            </a:r>
            <a:r>
              <a:rPr lang="en-GB" sz="2800" spc="-5">
                <a:solidFill>
                  <a:srgbClr val="FFFFFF"/>
                </a:solidFill>
                <a:latin typeface="Arial" panose="020B0604020202020204" pitchFamily="34" charset="0"/>
                <a:cs typeface="Arial" panose="020B0604020202020204" pitchFamily="34" charset="0"/>
              </a:rPr>
              <a:t>)</a:t>
            </a:r>
            <a:endParaRPr lang="en-GB" sz="28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6</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E21CFBA-B43D-4A81-8FE9-D620861B8E6D}"/>
              </a:ext>
            </a:extLst>
          </p:cNvPr>
          <p:cNvSpPr txBox="1"/>
          <p:nvPr/>
        </p:nvSpPr>
        <p:spPr>
          <a:xfrm>
            <a:off x="777049" y="2151727"/>
            <a:ext cx="10424829"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000" b="1">
                <a:latin typeface="Arial"/>
                <a:cs typeface="Arial"/>
              </a:rPr>
              <a:t>Provide specific actions to use as anchor points: </a:t>
            </a:r>
            <a:r>
              <a:rPr lang="en-GB" sz="2000">
                <a:latin typeface="Arial"/>
                <a:cs typeface="Arial"/>
              </a:rPr>
              <a:t>Annex A lists specific actions that are already taking place across government- so you could look to link your future project into them, or identify where potential gaps are. One of the actions is the commitment to launch a programme of work to tackle the cultural and coordination barriers to good quality data. </a:t>
            </a:r>
            <a:r>
              <a:rPr lang="en-GB" sz="2000">
                <a:ea typeface="+mn-lt"/>
                <a:cs typeface="+mn-lt"/>
                <a:hlinkClick r:id="rId3"/>
              </a:rPr>
              <a:t>National Data Strategy [Annexe A]- GOV.UK (www.gov.uk)</a:t>
            </a:r>
            <a:endParaRPr lang="en-GB"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a:latin typeface="Arial"/>
              <a:cs typeface="Arial"/>
            </a:endParaRPr>
          </a:p>
          <a:p>
            <a:pPr marL="285750" indent="-285750">
              <a:buFont typeface="Arial" panose="020B0604020202020204" pitchFamily="34" charset="0"/>
              <a:buChar char="•"/>
            </a:pPr>
            <a:r>
              <a:rPr lang="en-GB" sz="2000">
                <a:latin typeface="Arial"/>
                <a:cs typeface="Arial"/>
              </a:rPr>
              <a:t>Placeholder for government response to NDS consultation [to add once publication is out at the beginning of April] </a:t>
            </a:r>
            <a:endParaRPr lang="en-GB"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63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514800"/>
            <a:ext cx="9612631" cy="899221"/>
          </a:xfrm>
          <a:prstGeom prst="rect">
            <a:avLst/>
          </a:prstGeom>
        </p:spPr>
        <p:txBody>
          <a:bodyPr vert="horz" wrap="square" lIns="0" tIns="12700" rIns="0" bIns="0" rtlCol="0" anchor="t">
            <a:spAutoFit/>
          </a:bodyPr>
          <a:lstStyle/>
          <a:p>
            <a:pPr marL="12700">
              <a:spcBef>
                <a:spcPts val="100"/>
              </a:spcBef>
            </a:pPr>
            <a:r>
              <a:rPr lang="en-GB" sz="3200" spc="-5">
                <a:solidFill>
                  <a:srgbClr val="FFFFFF"/>
                </a:solidFill>
                <a:latin typeface="Arial" panose="020B0604020202020204" pitchFamily="34" charset="0"/>
                <a:cs typeface="Arial" panose="020B0604020202020204" pitchFamily="34" charset="0"/>
              </a:rPr>
              <a:t>Strategic Direction &amp; Public Commitments</a:t>
            </a:r>
            <a:br>
              <a:rPr lang="en-GB" sz="3200" spc="-5">
                <a:solidFill>
                  <a:srgbClr val="FFFFFF"/>
                </a:solidFill>
                <a:latin typeface="Arial" panose="020B0604020202020204" pitchFamily="34" charset="0"/>
                <a:cs typeface="Arial" panose="020B0604020202020204" pitchFamily="34" charset="0"/>
              </a:rPr>
            </a:br>
            <a:r>
              <a:rPr lang="en-GB" sz="3200" spc="-5">
                <a:solidFill>
                  <a:srgbClr val="FFFFFF"/>
                </a:solidFill>
                <a:latin typeface="Arial" panose="020B0604020202020204" pitchFamily="34" charset="0"/>
                <a:cs typeface="Arial" panose="020B0604020202020204" pitchFamily="34" charset="0"/>
              </a:rPr>
              <a:t> - Public Accounts Committee</a:t>
            </a:r>
            <a:endParaRPr lang="en-GB" sz="1600" spc="-5">
              <a:solidFill>
                <a:srgbClr val="FFFFFF"/>
              </a:solidFill>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7</a:t>
            </a:fld>
            <a:endParaRPr lang="en-GB">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0F85B30-999C-4160-8EE0-D72F99D20DFF}"/>
              </a:ext>
            </a:extLst>
          </p:cNvPr>
          <p:cNvSpPr txBox="1"/>
          <p:nvPr/>
        </p:nvSpPr>
        <p:spPr>
          <a:xfrm>
            <a:off x="838200" y="1764102"/>
            <a:ext cx="9756476" cy="5078313"/>
          </a:xfrm>
          <a:prstGeom prst="rect">
            <a:avLst/>
          </a:prstGeom>
          <a:noFill/>
        </p:spPr>
        <p:txBody>
          <a:bodyPr wrap="square" lIns="91440" tIns="45720" rIns="91440" bIns="45720" rtlCol="0" anchor="t">
            <a:spAutoFit/>
          </a:bodyPr>
          <a:lstStyle/>
          <a:p>
            <a:r>
              <a:rPr lang="en-GB" b="1">
                <a:latin typeface="Arial" panose="020B0604020202020204" pitchFamily="34" charset="0"/>
                <a:ea typeface="+mn-lt"/>
                <a:cs typeface="Arial" panose="020B0604020202020204" pitchFamily="34" charset="0"/>
              </a:rPr>
              <a:t>2018 Public Account Committee Report – (</a:t>
            </a:r>
            <a:r>
              <a:rPr lang="en-GB" b="1">
                <a:latin typeface="Arial" panose="020B0604020202020204" pitchFamily="34" charset="0"/>
                <a:ea typeface="+mn-lt"/>
                <a:cs typeface="Arial" panose="020B0604020202020204" pitchFamily="34" charset="0"/>
                <a:hlinkClick r:id="rId3"/>
              </a:rPr>
              <a:t>link</a:t>
            </a:r>
            <a:r>
              <a:rPr lang="en-GB" b="1">
                <a:latin typeface="Arial" panose="020B0604020202020204" pitchFamily="34" charset="0"/>
                <a:ea typeface="+mn-lt"/>
                <a:cs typeface="Arial" panose="020B0604020202020204" pitchFamily="34" charset="0"/>
              </a:rPr>
              <a:t>)</a:t>
            </a:r>
          </a:p>
          <a:p>
            <a:r>
              <a:rPr lang="en-GB" b="1">
                <a:latin typeface="Arial" panose="020B0604020202020204" pitchFamily="34" charset="0"/>
                <a:ea typeface="+mn-lt"/>
                <a:cs typeface="Arial" panose="020B0604020202020204" pitchFamily="34" charset="0"/>
              </a:rPr>
              <a:t>Data quality is key for accountability, evaluation, transparency, and fairness.</a:t>
            </a:r>
            <a:endParaRPr lang="en-GB" b="1">
              <a:latin typeface="Arial" panose="020B0604020202020204" pitchFamily="34" charset="0"/>
              <a:ea typeface="+mn-lt"/>
              <a:cs typeface="Arial" panose="020B0604020202020204" pitchFamily="34" charset="0"/>
              <a:hlinkClick r:id="rId3"/>
            </a:endParaRPr>
          </a:p>
          <a:p>
            <a:r>
              <a:rPr lang="en-GB">
                <a:latin typeface="Arial" panose="020B0604020202020204" pitchFamily="34" charset="0"/>
                <a:ea typeface="+mn-lt"/>
                <a:cs typeface="Arial" panose="020B0604020202020204" pitchFamily="34" charset="0"/>
              </a:rPr>
              <a:t>The report describes poor quality data as "the perennial bugbear" of the Committee. (Page 18) It contains a number of compelling statements about data quality</a:t>
            </a:r>
          </a:p>
          <a:p>
            <a:r>
              <a:rPr lang="en-GB">
                <a:latin typeface="Arial" panose="020B0604020202020204" pitchFamily="34" charset="0"/>
                <a:ea typeface="+mn-lt"/>
                <a:cs typeface="Arial" panose="020B0604020202020204" pitchFamily="34" charset="0"/>
              </a:rPr>
              <a:t>-Departments collect data as an afterthought, without understanding outcomes and strategies</a:t>
            </a:r>
          </a:p>
          <a:p>
            <a:r>
              <a:rPr lang="en-GB">
                <a:latin typeface="Arial" panose="020B0604020202020204" pitchFamily="34" charset="0"/>
                <a:ea typeface="+mn-lt"/>
                <a:cs typeface="Arial" panose="020B0604020202020204" pitchFamily="34" charset="0"/>
              </a:rPr>
              <a:t>-Collecting the right information consistently is vital </a:t>
            </a:r>
          </a:p>
          <a:p>
            <a:r>
              <a:rPr lang="en-GB">
                <a:latin typeface="Arial" panose="020B0604020202020204" pitchFamily="34" charset="0"/>
                <a:ea typeface="+mn-lt"/>
                <a:cs typeface="Arial" panose="020B0604020202020204" pitchFamily="34" charset="0"/>
              </a:rPr>
              <a:t>-Basic assets aren’t recorded</a:t>
            </a:r>
          </a:p>
          <a:p>
            <a:r>
              <a:rPr lang="en-GB">
                <a:latin typeface="Arial" panose="020B0604020202020204" pitchFamily="34" charset="0"/>
                <a:ea typeface="+mn-lt"/>
                <a:cs typeface="Arial" panose="020B0604020202020204" pitchFamily="34" charset="0"/>
              </a:rPr>
              <a:t>-Partners assume that government data is accurate, leading to failures</a:t>
            </a:r>
          </a:p>
          <a:p>
            <a:endParaRPr lang="en-GB">
              <a:latin typeface="Arial" panose="020B0604020202020204" pitchFamily="34" charset="0"/>
              <a:cs typeface="Arial" panose="020B0604020202020204" pitchFamily="34" charset="0"/>
            </a:endParaRPr>
          </a:p>
          <a:p>
            <a:r>
              <a:rPr lang="en-GB" b="1">
                <a:latin typeface="Arial" panose="020B0604020202020204" pitchFamily="34" charset="0"/>
                <a:ea typeface="+mn-lt"/>
                <a:cs typeface="Arial" panose="020B0604020202020204" pitchFamily="34" charset="0"/>
              </a:rPr>
              <a:t>Public Accounts Committee – Challenges in using data across government (</a:t>
            </a:r>
            <a:r>
              <a:rPr lang="en-GB" b="1">
                <a:latin typeface="Arial" panose="020B0604020202020204" pitchFamily="34" charset="0"/>
                <a:ea typeface="+mn-lt"/>
                <a:cs typeface="Arial" panose="020B0604020202020204" pitchFamily="34" charset="0"/>
                <a:hlinkClick r:id="rId4"/>
              </a:rPr>
              <a:t>link</a:t>
            </a:r>
            <a:r>
              <a:rPr lang="en-GB" b="1">
                <a:latin typeface="Arial" panose="020B0604020202020204" pitchFamily="34" charset="0"/>
                <a:ea typeface="+mn-lt"/>
                <a:cs typeface="Arial" panose="020B0604020202020204" pitchFamily="34" charset="0"/>
              </a:rPr>
              <a:t>)</a:t>
            </a:r>
          </a:p>
          <a:p>
            <a:r>
              <a:rPr lang="en-GB">
                <a:latin typeface="Arial" panose="020B0604020202020204" pitchFamily="34" charset="0"/>
                <a:cs typeface="Arial" panose="020B0604020202020204" pitchFamily="34" charset="0"/>
              </a:rPr>
              <a:t>This report contains a wealth of findings across many aspects of data management and use.</a:t>
            </a:r>
          </a:p>
          <a:p>
            <a:r>
              <a:rPr lang="en-GB">
                <a:latin typeface="Arial" panose="020B0604020202020204" pitchFamily="34" charset="0"/>
                <a:cs typeface="Arial" panose="020B0604020202020204" pitchFamily="34" charset="0"/>
              </a:rPr>
              <a:t>- Data </a:t>
            </a:r>
            <a:r>
              <a:rPr lang="en-GB">
                <a:latin typeface="Arial" panose="020B0604020202020204" pitchFamily="34" charset="0"/>
                <a:ea typeface="+mn-lt"/>
                <a:cs typeface="Arial" panose="020B0604020202020204" pitchFamily="34" charset="0"/>
              </a:rPr>
              <a:t>has not been treated as an asset, and how it has become normal to ‘work around’ poor-quality, disorganised data.(P3, Summary)</a:t>
            </a:r>
          </a:p>
          <a:p>
            <a:pPr marL="285750" indent="-285750">
              <a:buFontTx/>
              <a:buChar char="-"/>
            </a:pPr>
            <a:r>
              <a:rPr lang="en-GB">
                <a:latin typeface="Arial" panose="020B0604020202020204" pitchFamily="34" charset="0"/>
                <a:cs typeface="Arial" panose="020B0604020202020204" pitchFamily="34" charset="0"/>
              </a:rPr>
              <a:t>Poor quality leads to failures in service provision and good decision making (P3, Summary)</a:t>
            </a:r>
          </a:p>
          <a:p>
            <a:pPr marL="285750" indent="-285750">
              <a:buFontTx/>
              <a:buChar char="-"/>
            </a:pPr>
            <a:r>
              <a:rPr lang="en-GB">
                <a:latin typeface="Arial" panose="020B0604020202020204" pitchFamily="34" charset="0"/>
                <a:cs typeface="Arial" panose="020B0604020202020204" pitchFamily="34" charset="0"/>
              </a:rPr>
              <a:t>Improving the use of data is important but difficult (P3, Summary)</a:t>
            </a:r>
          </a:p>
          <a:p>
            <a:r>
              <a:rPr lang="en-GB">
                <a:latin typeface="Arial" panose="020B0604020202020204" pitchFamily="34" charset="0"/>
                <a:cs typeface="Arial" panose="020B0604020202020204" pitchFamily="34" charset="0"/>
              </a:rPr>
              <a:t>- Quality data for monitoring outcomes is often an afterthought (P6, point 5)</a:t>
            </a:r>
          </a:p>
          <a:p>
            <a:endParaRPr lang="en-GB">
              <a:latin typeface="Arial" panose="020B0604020202020204" pitchFamily="34" charset="0"/>
              <a:cs typeface="Arial" panose="020B0604020202020204" pitchFamily="34" charset="0"/>
            </a:endParaRPr>
          </a:p>
          <a:p>
            <a:endParaRPr lang="en-GB">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87001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168" y="514800"/>
            <a:ext cx="9612631" cy="899221"/>
          </a:xfrm>
          <a:prstGeom prst="rect">
            <a:avLst/>
          </a:prstGeom>
        </p:spPr>
        <p:txBody>
          <a:bodyPr vert="horz" wrap="square" lIns="0" tIns="12700" rIns="0" bIns="0" rtlCol="0" anchor="t">
            <a:spAutoFit/>
          </a:bodyPr>
          <a:lstStyle/>
          <a:p>
            <a:pPr marL="12700">
              <a:spcBef>
                <a:spcPts val="100"/>
              </a:spcBef>
            </a:pPr>
            <a:r>
              <a:rPr lang="en-GB" sz="3200" spc="-5">
                <a:solidFill>
                  <a:srgbClr val="FFFFFF"/>
                </a:solidFill>
                <a:latin typeface="Arial" panose="020B0604020202020204" pitchFamily="34" charset="0"/>
                <a:cs typeface="Arial" panose="020B0604020202020204" pitchFamily="34" charset="0"/>
              </a:rPr>
              <a:t>Strategic Direction &amp; Public Commitments</a:t>
            </a:r>
            <a:br>
              <a:rPr lang="en-GB" sz="3200" spc="-5">
                <a:solidFill>
                  <a:srgbClr val="FFFFFF"/>
                </a:solidFill>
                <a:latin typeface="Arial" panose="020B0604020202020204" pitchFamily="34" charset="0"/>
                <a:cs typeface="Arial" panose="020B0604020202020204" pitchFamily="34" charset="0"/>
              </a:rPr>
            </a:br>
            <a:r>
              <a:rPr lang="en-GB" sz="3200" spc="-5">
                <a:solidFill>
                  <a:srgbClr val="FFFFFF"/>
                </a:solidFill>
                <a:latin typeface="Arial" panose="020B0604020202020204" pitchFamily="34" charset="0"/>
                <a:cs typeface="Arial" panose="020B0604020202020204" pitchFamily="34" charset="0"/>
              </a:rPr>
              <a:t> - The Government Data Quality Framework</a:t>
            </a:r>
            <a:endParaRPr lang="en-GB" sz="1600" spc="-5">
              <a:solidFill>
                <a:srgbClr val="FFFFFF"/>
              </a:solidFill>
            </a:endParaRPr>
          </a:p>
        </p:txBody>
      </p:sp>
      <p:sp>
        <p:nvSpPr>
          <p:cNvPr id="4" name="Slide Number Placeholder 3">
            <a:extLst>
              <a:ext uri="{FF2B5EF4-FFF2-40B4-BE49-F238E27FC236}">
                <a16:creationId xmlns:a16="http://schemas.microsoft.com/office/drawing/2014/main" id="{825ACA49-938E-4B12-8B79-B87E2F4B4F67}"/>
              </a:ext>
            </a:extLst>
          </p:cNvPr>
          <p:cNvSpPr>
            <a:spLocks noGrp="1"/>
          </p:cNvSpPr>
          <p:nvPr>
            <p:ph type="sldNum" sz="quarter" idx="12"/>
          </p:nvPr>
        </p:nvSpPr>
        <p:spPr/>
        <p:txBody>
          <a:bodyPr/>
          <a:lstStyle/>
          <a:p>
            <a:fld id="{B6F15528-21DE-4FAA-801E-634DDDAF4B2B}" type="slidenum">
              <a:rPr lang="en-GB" smtClean="0">
                <a:latin typeface="Arial" panose="020B0604020202020204" pitchFamily="34" charset="0"/>
                <a:cs typeface="Arial" panose="020B0604020202020204" pitchFamily="34" charset="0"/>
              </a:rPr>
              <a:t>8</a:t>
            </a:fld>
            <a:endParaRPr lang="en-GB">
              <a:latin typeface="Arial" panose="020B0604020202020204" pitchFamily="34" charset="0"/>
              <a:cs typeface="Arial" panose="020B0604020202020204" pitchFamily="34" charset="0"/>
            </a:endParaRPr>
          </a:p>
        </p:txBody>
      </p:sp>
      <p:pic>
        <p:nvPicPr>
          <p:cNvPr id="2050" name="Picture 2" descr="The logo of the data quality framework is a circle connected to five dots and its title towards a data quality culture.">
            <a:extLst>
              <a:ext uri="{FF2B5EF4-FFF2-40B4-BE49-F238E27FC236}">
                <a16:creationId xmlns:a16="http://schemas.microsoft.com/office/drawing/2014/main" id="{5ADD2134-F4B1-460E-99D4-95FCAC146791}"/>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778" y="3837092"/>
            <a:ext cx="3899927" cy="22636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C8B557-39CC-4373-A4DE-6FAC94FF8C69}"/>
              </a:ext>
            </a:extLst>
          </p:cNvPr>
          <p:cNvSpPr txBox="1"/>
          <p:nvPr/>
        </p:nvSpPr>
        <p:spPr>
          <a:xfrm>
            <a:off x="727113" y="1966817"/>
            <a:ext cx="10527534" cy="4647426"/>
          </a:xfrm>
          <a:prstGeom prst="rect">
            <a:avLst/>
          </a:prstGeom>
          <a:noFill/>
        </p:spPr>
        <p:txBody>
          <a:bodyPr wrap="square" lIns="91440" tIns="45720" rIns="91440" bIns="45720" rtlCol="0" anchor="t">
            <a:spAutoFit/>
          </a:bodyPr>
          <a:lstStyle/>
          <a:p>
            <a:r>
              <a:rPr lang="en-GB" sz="2000" b="1">
                <a:latin typeface="Arial" panose="020B0604020202020204" pitchFamily="34" charset="0"/>
                <a:ea typeface="+mn-lt"/>
                <a:cs typeface="Arial" panose="020B0604020202020204" pitchFamily="34" charset="0"/>
              </a:rPr>
              <a:t>Published with Ministerial approval on GOV.UK – (</a:t>
            </a:r>
            <a:r>
              <a:rPr lang="en-GB" sz="2000" b="1">
                <a:latin typeface="Arial" panose="020B0604020202020204" pitchFamily="34" charset="0"/>
                <a:ea typeface="+mn-lt"/>
                <a:cs typeface="Arial" panose="020B0604020202020204" pitchFamily="34" charset="0"/>
                <a:hlinkClick r:id="rId4"/>
              </a:rPr>
              <a:t>link</a:t>
            </a:r>
            <a:r>
              <a:rPr lang="en-GB" sz="2000" b="1">
                <a:latin typeface="Arial" panose="020B0604020202020204" pitchFamily="34" charset="0"/>
                <a:ea typeface="+mn-lt"/>
                <a:cs typeface="Arial" panose="020B0604020202020204" pitchFamily="34" charset="0"/>
              </a:rPr>
              <a:t>)</a:t>
            </a:r>
          </a:p>
          <a:p>
            <a:r>
              <a:rPr lang="en-GB" sz="2000">
                <a:latin typeface="Arial" panose="020B0604020202020204" pitchFamily="34" charset="0"/>
                <a:ea typeface="+mn-lt"/>
                <a:cs typeface="Arial" panose="020B0604020202020204" pitchFamily="34" charset="0"/>
              </a:rPr>
              <a:t>The framework provides a structured approach to understanding, documenting and improving the quality of government’s data.</a:t>
            </a:r>
          </a:p>
          <a:p>
            <a:r>
              <a:rPr lang="en-GB" sz="2000">
                <a:latin typeface="Arial" panose="020B0604020202020204" pitchFamily="34" charset="0"/>
                <a:ea typeface="+mn-lt"/>
                <a:cs typeface="Arial" panose="020B0604020202020204" pitchFamily="34" charset="0"/>
              </a:rPr>
              <a:t>It draws on international best practice in quality management and translates this into the context of government data.</a:t>
            </a:r>
          </a:p>
          <a:p>
            <a:endParaRPr lang="en-GB" sz="2000">
              <a:latin typeface="Arial"/>
              <a:ea typeface="+mn-lt"/>
              <a:cs typeface="Arial"/>
            </a:endParaRPr>
          </a:p>
          <a:p>
            <a:r>
              <a:rPr lang="en-GB" sz="2000">
                <a:latin typeface="Arial"/>
                <a:ea typeface="+mn-lt"/>
                <a:cs typeface="Arial"/>
              </a:rPr>
              <a:t>The framework defines five data quality principles that aid </a:t>
            </a:r>
          </a:p>
          <a:p>
            <a:r>
              <a:rPr lang="en-GB" sz="2000">
                <a:latin typeface="Arial"/>
                <a:ea typeface="+mn-lt"/>
                <a:cs typeface="Arial"/>
              </a:rPr>
              <a:t>the creation of a strong data quality culture:</a:t>
            </a:r>
            <a:endParaRPr lang="en-GB"/>
          </a:p>
          <a:p>
            <a:pPr marL="342900" indent="-342900">
              <a:buAutoNum type="arabicPeriod"/>
            </a:pPr>
            <a:r>
              <a:rPr lang="en-GB" sz="2000">
                <a:latin typeface="Arial" panose="020B0604020202020204" pitchFamily="34" charset="0"/>
                <a:ea typeface="+mn-lt"/>
                <a:cs typeface="Arial" panose="020B0604020202020204" pitchFamily="34" charset="0"/>
              </a:rPr>
              <a:t>Commit to data quality</a:t>
            </a:r>
          </a:p>
          <a:p>
            <a:pPr marL="342900" indent="-342900">
              <a:buAutoNum type="arabicPeriod"/>
            </a:pPr>
            <a:r>
              <a:rPr lang="en-GB" sz="2000">
                <a:latin typeface="Arial" panose="020B0604020202020204" pitchFamily="34" charset="0"/>
                <a:ea typeface="+mn-lt"/>
                <a:cs typeface="Arial" panose="020B0604020202020204" pitchFamily="34" charset="0"/>
              </a:rPr>
              <a:t>Know your users and their needs</a:t>
            </a:r>
          </a:p>
          <a:p>
            <a:pPr marL="342900" indent="-342900">
              <a:buAutoNum type="arabicPeriod"/>
            </a:pPr>
            <a:r>
              <a:rPr lang="en-GB" sz="2000">
                <a:latin typeface="Arial" panose="020B0604020202020204" pitchFamily="34" charset="0"/>
                <a:ea typeface="+mn-lt"/>
                <a:cs typeface="Arial" panose="020B0604020202020204" pitchFamily="34" charset="0"/>
              </a:rPr>
              <a:t>Assess quality throughout the data lifecycle</a:t>
            </a:r>
          </a:p>
          <a:p>
            <a:pPr marL="342900" indent="-342900">
              <a:buAutoNum type="arabicPeriod"/>
            </a:pPr>
            <a:r>
              <a:rPr lang="en-GB" sz="2000">
                <a:latin typeface="Arial" panose="020B0604020202020204" pitchFamily="34" charset="0"/>
                <a:ea typeface="+mn-lt"/>
                <a:cs typeface="Arial" panose="020B0604020202020204" pitchFamily="34" charset="0"/>
              </a:rPr>
              <a:t>Communicate data quality clearly and effectively</a:t>
            </a:r>
          </a:p>
          <a:p>
            <a:pPr marL="342900" indent="-342900">
              <a:buAutoNum type="arabicPeriod"/>
            </a:pPr>
            <a:r>
              <a:rPr lang="en-GB" sz="2000">
                <a:latin typeface="Arial" panose="020B0604020202020204" pitchFamily="34" charset="0"/>
                <a:ea typeface="+mn-lt"/>
                <a:cs typeface="Arial" panose="020B0604020202020204" pitchFamily="34" charset="0"/>
              </a:rPr>
              <a:t>Anticipate changes affecting data quality</a:t>
            </a:r>
          </a:p>
          <a:p>
            <a:endParaRPr lang="en-GB">
              <a:latin typeface="Arial" panose="020B0604020202020204" pitchFamily="34" charset="0"/>
              <a:cs typeface="Arial" panose="020B0604020202020204" pitchFamily="34" charset="0"/>
            </a:endParaRPr>
          </a:p>
          <a:p>
            <a:endParaRPr lang="en-GB">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58013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5B4D34-C17E-43AF-B606-A8DD55E27A9E}"/>
              </a:ext>
            </a:extLst>
          </p:cNvPr>
          <p:cNvSpPr>
            <a:spLocks noGrp="1"/>
          </p:cNvSpPr>
          <p:nvPr>
            <p:ph type="title"/>
          </p:nvPr>
        </p:nvSpPr>
        <p:spPr/>
        <p:txBody>
          <a:bodyPr/>
          <a:lstStyle/>
          <a:p>
            <a:r>
              <a:rPr lang="en-GB" sz="4400"/>
              <a:t>Operational Effectiveness</a:t>
            </a:r>
          </a:p>
        </p:txBody>
      </p:sp>
      <p:sp>
        <p:nvSpPr>
          <p:cNvPr id="6" name="Text Placeholder 5">
            <a:extLst>
              <a:ext uri="{FF2B5EF4-FFF2-40B4-BE49-F238E27FC236}">
                <a16:creationId xmlns:a16="http://schemas.microsoft.com/office/drawing/2014/main" id="{E0805306-5476-4221-88FD-7969E4A0A5B4}"/>
              </a:ext>
            </a:extLst>
          </p:cNvPr>
          <p:cNvSpPr>
            <a:spLocks noGrp="1"/>
          </p:cNvSpPr>
          <p:nvPr>
            <p:ph idx="1"/>
          </p:nvPr>
        </p:nvSpPr>
        <p:spPr/>
        <p:txBody>
          <a:bodyPr/>
          <a:lstStyle/>
          <a:p>
            <a:pPr marL="0" indent="0">
              <a:buNone/>
            </a:pPr>
            <a:r>
              <a:rPr lang="en-GB"/>
              <a:t>This section contains evidence relating to operational effectiveness. This can cover delivery of services, policy or decision-making. See also the examples in the </a:t>
            </a:r>
            <a:r>
              <a:rPr lang="en-GB">
                <a:hlinkClick r:id="rId2" action="ppaction://hlinksldjump"/>
              </a:rPr>
              <a:t>Public Accounts Committee </a:t>
            </a:r>
            <a:r>
              <a:rPr lang="en-GB"/>
              <a:t>reports.</a:t>
            </a:r>
          </a:p>
          <a:p>
            <a:pPr marL="0" indent="0">
              <a:buNone/>
            </a:pPr>
            <a:endParaRPr lang="en-GB"/>
          </a:p>
          <a:p>
            <a:pPr marL="0" indent="0">
              <a:buNone/>
            </a:pPr>
            <a:r>
              <a:rPr lang="en-GB"/>
              <a:t>This section includes:</a:t>
            </a:r>
          </a:p>
          <a:p>
            <a:r>
              <a:rPr lang="en-GB">
                <a:hlinkClick r:id="rId3" action="ppaction://hlinksldjump"/>
              </a:rPr>
              <a:t>Home Office</a:t>
            </a:r>
            <a:endParaRPr lang="en-GB"/>
          </a:p>
          <a:p>
            <a:r>
              <a:rPr lang="en-GB">
                <a:hlinkClick r:id="rId4" action="ppaction://hlinksldjump"/>
              </a:rPr>
              <a:t>NHS</a:t>
            </a:r>
            <a:endParaRPr lang="en-GB"/>
          </a:p>
          <a:p>
            <a:pPr marL="0" indent="0">
              <a:buNone/>
            </a:pPr>
            <a:endParaRPr lang="en-GB"/>
          </a:p>
          <a:p>
            <a:pPr marL="0" indent="0">
              <a:buNone/>
            </a:pPr>
            <a:endParaRPr lang="en-GB"/>
          </a:p>
        </p:txBody>
      </p:sp>
      <p:sp>
        <p:nvSpPr>
          <p:cNvPr id="4" name="Slide Number Placeholder 3">
            <a:extLst>
              <a:ext uri="{FF2B5EF4-FFF2-40B4-BE49-F238E27FC236}">
                <a16:creationId xmlns:a16="http://schemas.microsoft.com/office/drawing/2014/main" id="{D815D16A-D740-41C8-AD41-2134A8BE0C82}"/>
              </a:ext>
            </a:extLst>
          </p:cNvPr>
          <p:cNvSpPr>
            <a:spLocks noGrp="1"/>
          </p:cNvSpPr>
          <p:nvPr>
            <p:ph type="sldNum" sz="quarter" idx="12"/>
          </p:nvPr>
        </p:nvSpPr>
        <p:spPr/>
        <p:txBody>
          <a:bodyPr/>
          <a:lstStyle/>
          <a:p>
            <a:fld id="{B6F15528-21DE-4FAA-801E-634DDDAF4B2B}" type="slidenum">
              <a:rPr lang="en-GB" smtClean="0"/>
              <a:pPr/>
              <a:t>9</a:t>
            </a:fld>
            <a:endParaRPr lang="en-GB"/>
          </a:p>
        </p:txBody>
      </p:sp>
    </p:spTree>
    <p:extLst>
      <p:ext uri="{BB962C8B-B14F-4D97-AF65-F5344CB8AC3E}">
        <p14:creationId xmlns:p14="http://schemas.microsoft.com/office/powerpoint/2010/main" val="492079184"/>
      </p:ext>
    </p:extLst>
  </p:cSld>
  <p:clrMapOvr>
    <a:masterClrMapping/>
  </p:clrMapOvr>
</p:sld>
</file>

<file path=ppt/theme/theme1.xml><?xml version="1.0" encoding="utf-8"?>
<a:theme xmlns:a="http://schemas.openxmlformats.org/drawingml/2006/main" name="Data Quality Hub Theme">
  <a:themeElements>
    <a:clrScheme name="ONS Colours">
      <a:dk1>
        <a:srgbClr val="003B57"/>
      </a:dk1>
      <a:lt1>
        <a:sysClr val="window" lastClr="FFFFFF"/>
      </a:lt1>
      <a:dk2>
        <a:srgbClr val="414041"/>
      </a:dk2>
      <a:lt2>
        <a:srgbClr val="CFD2D3"/>
      </a:lt2>
      <a:accent1>
        <a:srgbClr val="053D57"/>
      </a:accent1>
      <a:accent2>
        <a:srgbClr val="24A79B"/>
      </a:accent2>
      <a:accent3>
        <a:srgbClr val="3A7899"/>
      </a:accent3>
      <a:accent4>
        <a:srgbClr val="ABC148"/>
      </a:accent4>
      <a:accent5>
        <a:srgbClr val="095D5F"/>
      </a:accent5>
      <a:accent6>
        <a:srgbClr val="483B7F"/>
      </a:accent6>
      <a:hlink>
        <a:srgbClr val="3383EF"/>
      </a:hlink>
      <a:folHlink>
        <a:srgbClr val="2A5E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Option_1.pptx" id="{54632F61-35F0-48C7-A9E0-765A2E0082CB}" vid="{0D856248-814C-434C-8103-7A56C4531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tention xmlns="6dab36e7-c487-4780-8e35-3b48fa83d7a8">0</Retention>
    <EDRMSOwner xmlns="6dab36e7-c487-4780-8e35-3b48fa83d7a8" xsi:nil="true"/>
    <Record_Type xmlns="6dab36e7-c487-4780-8e35-3b48fa83d7a8" xsi:nil="true"/>
    <RetentionDate xmlns="6dab36e7-c487-4780-8e35-3b48fa83d7a8" xsi:nil="true"/>
    <RetentionType xmlns="6dab36e7-c487-4780-8e35-3b48fa83d7a8">Notify</RetentionType>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46556BDA31E2FB4B81222E472CC98A8F" ma:contentTypeVersion="34" ma:contentTypeDescription="Create a new document." ma:contentTypeScope="" ma:versionID="3563e1ab11e3729a1a294c52f9084662">
  <xsd:schema xmlns:xsd="http://www.w3.org/2001/XMLSchema" xmlns:xs="http://www.w3.org/2001/XMLSchema" xmlns:p="http://schemas.microsoft.com/office/2006/metadata/properties" xmlns:ns2="6dab36e7-c487-4780-8e35-3b48fa83d7a8" xmlns:ns3="b8cddf56-ba6b-454f-81df-4d7870dfb390" targetNamespace="http://schemas.microsoft.com/office/2006/metadata/properties" ma:root="true" ma:fieldsID="66844616d7dcf431c9494a99109b46f9" ns2:_="" ns3:_="">
    <xsd:import namespace="6dab36e7-c487-4780-8e35-3b48fa83d7a8"/>
    <xsd:import namespace="b8cddf56-ba6b-454f-81df-4d7870dfb390"/>
    <xsd:element name="properties">
      <xsd:complexType>
        <xsd:sequence>
          <xsd:element name="documentManagement">
            <xsd:complexType>
              <xsd:all>
                <xsd:element ref="ns2:EDRMSOwner" minOccurs="0"/>
                <xsd:element ref="ns2:Record_Type" minOccurs="0"/>
                <xsd:element ref="ns2:RetentionDate" minOccurs="0"/>
                <xsd:element ref="ns2:RetentionType" minOccurs="0"/>
                <xsd:element ref="ns2:Retention"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b36e7-c487-4780-8e35-3b48fa83d7a8" elementFormDefault="qualified">
    <xsd:import namespace="http://schemas.microsoft.com/office/2006/documentManagement/types"/>
    <xsd:import namespace="http://schemas.microsoft.com/office/infopath/2007/PartnerControls"/>
    <xsd:element name="EDRMSOwner" ma:index="4" nillable="true" ma:displayName="EDRMSOwner" ma:internalName="EDRMSOwner" ma:readOnly="false">
      <xsd:simpleType>
        <xsd:restriction base="dms:Text"/>
      </xsd:simpleType>
    </xsd:element>
    <xsd:element name="Record_Type" ma:index="5" nillable="true" ma:displayName="Record Type" ma:format="Dropdown" ma:internalName="Record_Type" ma:readOnly="false">
      <xsd:simpleType>
        <xsd:union memberTypes="dms:Text">
          <xsd:simpleType>
            <xsd:restriction base="dms:Choice">
              <xsd:enumeration value="Business Plans"/>
              <xsd:enumeration value="Commercial"/>
              <xsd:enumeration value="Correspondence, Guidance etc"/>
              <xsd:enumeration value="Financial"/>
              <xsd:enumeration value="Legislation"/>
              <xsd:enumeration value="Meeting papers (inc. agendas minutes etc)"/>
              <xsd:enumeration value="Policy Papers"/>
              <xsd:enumeration value="Private Office Papers"/>
              <xsd:enumeration value="Programme and Project"/>
              <xsd:enumeration value="Reports"/>
              <xsd:enumeration value="Salaries"/>
              <xsd:enumeration value="Staff Disciplinary Matters"/>
              <xsd:enumeration value="Staff Employment, Career, Health etc"/>
              <xsd:enumeration value="Statistical"/>
              <xsd:enumeration value="Systems"/>
              <xsd:enumeration value="zMigration"/>
            </xsd:restriction>
          </xsd:simpleType>
        </xsd:union>
      </xsd:simpleType>
    </xsd:element>
    <xsd:element name="RetentionDate" ma:index="6" nillable="true" ma:displayName="Retention Date" ma:format="DateOnly" ma:internalName="Retention_x0020_Date" ma:readOnly="false">
      <xsd:simpleType>
        <xsd:restriction base="dms:DateTime"/>
      </xsd:simpleType>
    </xsd:element>
    <xsd:element name="RetentionType" ma:index="7" nillable="true" ma:displayName="Retention Type" ma:default="Notify" ma:format="Dropdown" ma:internalName="Retention_x0020_Type" ma:readOnly="false">
      <xsd:simpleType>
        <xsd:restriction base="dms:Choice">
          <xsd:enumeration value="Notify"/>
          <xsd:enumeration value="Delete"/>
          <xsd:enumeration value="Declare"/>
        </xsd:restriction>
      </xsd:simpleType>
    </xsd:element>
    <xsd:element name="Retention" ma:index="8" nillable="true" ma:displayName="Retention" ma:default="0" ma:internalName="Retention" ma:readOnly="false" ma:percentage="FALSE">
      <xsd:simpleType>
        <xsd:restriction base="dms:Number"/>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8cddf56-ba6b-454f-81df-4d7870dfb390"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1395A-7651-4A12-A9EE-0BCB06432E98}">
  <ds:schemaRefs>
    <ds:schemaRef ds:uri="6dab36e7-c487-4780-8e35-3b48fa83d7a8"/>
    <ds:schemaRef ds:uri="b8cddf56-ba6b-454f-81df-4d7870dfb39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61880A1-94CB-4761-B44C-B9B62E99D09E}">
  <ds:schemaRefs>
    <ds:schemaRef ds:uri="http://schemas.microsoft.com/sharepoint/v3/contenttype/forms"/>
  </ds:schemaRefs>
</ds:datastoreItem>
</file>

<file path=customXml/itemProps3.xml><?xml version="1.0" encoding="utf-8"?>
<ds:datastoreItem xmlns:ds="http://schemas.openxmlformats.org/officeDocument/2006/customXml" ds:itemID="{C73B323B-36C4-4831-B06E-C299DA4E5D27}">
  <ds:schemaRefs>
    <ds:schemaRef ds:uri="6dab36e7-c487-4780-8e35-3b48fa83d7a8"/>
    <ds:schemaRef ds:uri="b8cddf56-ba6b-454f-81df-4d7870dfb3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Draft_DQHub_Template</Template>
  <Application>Microsoft Office PowerPoint</Application>
  <PresentationFormat>Widescreen</PresentationFormat>
  <Slides>26</Slides>
  <Notes>20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Data Quality Hub Theme</vt:lpstr>
      <vt:lpstr>Importance of Data Quality</vt:lpstr>
      <vt:lpstr>Using this evidence</vt:lpstr>
      <vt:lpstr>Using this evidence</vt:lpstr>
      <vt:lpstr>Strategic Direction &amp; Public Commitments </vt:lpstr>
      <vt:lpstr>Strategic Direction &amp; Public Commitments –  National Data Strategy</vt:lpstr>
      <vt:lpstr>Strategic Direction &amp; Public Commitments –  National Data Strategy (cont)</vt:lpstr>
      <vt:lpstr>Strategic Direction &amp; Public Commitments  - Public Accounts Committee</vt:lpstr>
      <vt:lpstr>Strategic Direction &amp; Public Commitments  - The Government Data Quality Framework</vt:lpstr>
      <vt:lpstr>Operational Effectiveness</vt:lpstr>
      <vt:lpstr>Operational effectiveness  – Home Office</vt:lpstr>
      <vt:lpstr>Operational effectiveness  – Home Office (cont’d)</vt:lpstr>
      <vt:lpstr>Operational effectiveness - NHS</vt:lpstr>
      <vt:lpstr>Value for money &amp; cost savings</vt:lpstr>
      <vt:lpstr>Costs related to poor quality data</vt:lpstr>
      <vt:lpstr>Value for money &amp; cost savings  – Key Facts</vt:lpstr>
      <vt:lpstr>Cost avoidance/savings examples</vt:lpstr>
      <vt:lpstr>Value for money &amp; cost savings</vt:lpstr>
      <vt:lpstr>Legislation &amp; Regulation</vt:lpstr>
      <vt:lpstr>Legislation - GDPR</vt:lpstr>
      <vt:lpstr>Legislation – GDPR</vt:lpstr>
      <vt:lpstr>Reputational Risk</vt:lpstr>
      <vt:lpstr>Reputational Risk</vt:lpstr>
      <vt:lpstr>Preparing a business case</vt:lpstr>
      <vt:lpstr>Business Cases for Data Initiatives</vt:lpstr>
      <vt:lpstr>Guidance on preparing a business case</vt:lpstr>
      <vt:lpstr>Email us at DQHub@ons.gov.uk with questions and feedback  Find out more on GOV.UK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Data Maturity Model:  Working Group 25 January 2021</dc:title>
  <dc:creator>Schofield, Andy</dc:creator>
  <cp:revision>1</cp:revision>
  <dcterms:created xsi:type="dcterms:W3CDTF">2021-01-24T15:18:47Z</dcterms:created>
  <dcterms:modified xsi:type="dcterms:W3CDTF">2021-06-29T16:11:41Z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2021-01-20T00:00:00Z</vt:filetime>
  </property>
  <property fmtid="{D5CDD505-2E9C-101B-9397-08002B2CF9AE}" pid="3" name="Creator">
    <vt:lpwstr>PDFium</vt:lpwstr>
  </property>
  <property fmtid="{D5CDD505-2E9C-101B-9397-08002B2CF9AE}" pid="4" name="LastSaved">
    <vt:filetime>2021-01-20T00:00:00Z</vt:filetime>
  </property>
  <property fmtid="{D5CDD505-2E9C-101B-9397-08002B2CF9AE}" pid="5" name="ContentTypeId">
    <vt:lpwstr>0x01010046556BDA31E2FB4B81222E472CC98A8F</vt:lpwstr>
  </property>
</Properties>
</file>