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/>
    <p:restoredTop sz="94674"/>
  </p:normalViewPr>
  <p:slideViewPr>
    <p:cSldViewPr snapToGrid="0" snapToObjects="1">
      <p:cViewPr>
        <p:scale>
          <a:sx n="104" d="100"/>
          <a:sy n="104" d="100"/>
        </p:scale>
        <p:origin x="56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0B505-D851-FA45-8154-3CDDF7BD6D15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3845F-5D7C-9848-8DF9-E7C1E14D7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924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39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87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00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45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70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95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35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16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65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1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70BF-6DAF-5E49-96E7-838ACBFEC869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19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Project-dystopia</a:t>
            </a:r>
            <a:r>
              <a:rPr kumimoji="1" lang="ja-JP" altLang="en-US" dirty="0" smtClean="0"/>
              <a:t>使用設計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00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正方形/長方形 95"/>
          <p:cNvSpPr/>
          <p:nvPr/>
        </p:nvSpPr>
        <p:spPr>
          <a:xfrm>
            <a:off x="929551" y="4585215"/>
            <a:ext cx="11091796" cy="2031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929551" y="2418103"/>
            <a:ext cx="11091796" cy="20311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2842538" y="342529"/>
            <a:ext cx="9198023" cy="19661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右矢印 86"/>
          <p:cNvSpPr/>
          <p:nvPr/>
        </p:nvSpPr>
        <p:spPr>
          <a:xfrm rot="19801592">
            <a:off x="3499881" y="4373062"/>
            <a:ext cx="1104686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1515" y="35503"/>
            <a:ext cx="10515600" cy="301326"/>
          </a:xfrm>
        </p:spPr>
        <p:txBody>
          <a:bodyPr>
            <a:normAutofit fontScale="90000"/>
          </a:bodyPr>
          <a:lstStyle/>
          <a:p>
            <a:r>
              <a:rPr kumimoji="1" lang="en-US" altLang="ja-JP" sz="1800" dirty="0" smtClean="0"/>
              <a:t>Project-dystopia</a:t>
            </a:r>
            <a:r>
              <a:rPr lang="ja-JP" altLang="en-US" sz="1800" dirty="0" smtClean="0"/>
              <a:t>画面シーケンスとクライアント通信</a:t>
            </a:r>
            <a:endParaRPr kumimoji="1" lang="ja-JP" altLang="en-US" sz="1800" dirty="0"/>
          </a:p>
        </p:txBody>
      </p:sp>
      <p:sp>
        <p:nvSpPr>
          <p:cNvPr id="4" name="正方形/長方形 3"/>
          <p:cNvSpPr/>
          <p:nvPr/>
        </p:nvSpPr>
        <p:spPr>
          <a:xfrm>
            <a:off x="1031042" y="2531296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1042" y="252243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/>
              <a:t>タイトル画面</a:t>
            </a:r>
            <a:endParaRPr kumimoji="1" lang="ja-JP" altLang="en-US" sz="1400"/>
          </a:p>
        </p:txBody>
      </p:sp>
      <p:sp>
        <p:nvSpPr>
          <p:cNvPr id="22" name="角丸四角形 21"/>
          <p:cNvSpPr/>
          <p:nvPr/>
        </p:nvSpPr>
        <p:spPr>
          <a:xfrm>
            <a:off x="141515" y="2910336"/>
            <a:ext cx="418124" cy="102632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起動</a:t>
            </a:r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>
            <a:off x="641915" y="3205860"/>
            <a:ext cx="306851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>
            <a:off x="3613098" y="2879439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 rot="10800000">
            <a:off x="3585635" y="3490909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9273668" y="9095621"/>
            <a:ext cx="2766894" cy="28446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10208481" y="10099033"/>
            <a:ext cx="1294105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273667" y="9095621"/>
            <a:ext cx="1301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リザルト画面</a:t>
            </a:r>
            <a:endParaRPr kumimoji="1" lang="ja-JP" altLang="en-US" sz="1400" dirty="0"/>
          </a:p>
        </p:txBody>
      </p:sp>
      <p:sp>
        <p:nvSpPr>
          <p:cNvPr id="33" name="正方形/長方形 32"/>
          <p:cNvSpPr/>
          <p:nvPr/>
        </p:nvSpPr>
        <p:spPr>
          <a:xfrm>
            <a:off x="6207662" y="9095621"/>
            <a:ext cx="2766894" cy="28446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7142475" y="10099033"/>
            <a:ext cx="1294105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207660" y="9095621"/>
            <a:ext cx="1268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ゲーム画面</a:t>
            </a:r>
            <a:endParaRPr kumimoji="1" lang="ja-JP" altLang="en-US" sz="1400" dirty="0"/>
          </a:p>
        </p:txBody>
      </p:sp>
      <p:sp>
        <p:nvSpPr>
          <p:cNvPr id="36" name="正方形/長方形 35"/>
          <p:cNvSpPr/>
          <p:nvPr/>
        </p:nvSpPr>
        <p:spPr>
          <a:xfrm>
            <a:off x="3141654" y="9095621"/>
            <a:ext cx="2766894" cy="28446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/>
          <p:cNvSpPr/>
          <p:nvPr/>
        </p:nvSpPr>
        <p:spPr>
          <a:xfrm>
            <a:off x="4076467" y="10099033"/>
            <a:ext cx="1294105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141653" y="9095621"/>
            <a:ext cx="1522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マッチング画面</a:t>
            </a:r>
            <a:endParaRPr kumimoji="1" lang="ja-JP" altLang="en-US" sz="1400" dirty="0"/>
          </a:p>
        </p:txBody>
      </p:sp>
      <p:sp>
        <p:nvSpPr>
          <p:cNvPr id="39" name="正方形/長方形 38"/>
          <p:cNvSpPr/>
          <p:nvPr/>
        </p:nvSpPr>
        <p:spPr>
          <a:xfrm>
            <a:off x="75645" y="9095621"/>
            <a:ext cx="2766894" cy="28446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1010458" y="10099033"/>
            <a:ext cx="1294105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5644" y="9095621"/>
            <a:ext cx="1522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ガチャ画面</a:t>
            </a:r>
            <a:endParaRPr kumimoji="1" lang="ja-JP" altLang="en-US" sz="1400" dirty="0"/>
          </a:p>
        </p:txBody>
      </p:sp>
      <p:sp>
        <p:nvSpPr>
          <p:cNvPr id="45" name="正方形/長方形 44"/>
          <p:cNvSpPr/>
          <p:nvPr/>
        </p:nvSpPr>
        <p:spPr>
          <a:xfrm>
            <a:off x="4455987" y="2522436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455987" y="251357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メニュー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47" name="正方形/長方形 46"/>
          <p:cNvSpPr/>
          <p:nvPr/>
        </p:nvSpPr>
        <p:spPr>
          <a:xfrm>
            <a:off x="1031042" y="4719945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1042" y="471108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マッチング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49" name="正方形/長方形 48"/>
          <p:cNvSpPr/>
          <p:nvPr/>
        </p:nvSpPr>
        <p:spPr>
          <a:xfrm>
            <a:off x="4454524" y="4711085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454524" y="470222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ゲーム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51" name="正方形/長方形 50"/>
          <p:cNvSpPr/>
          <p:nvPr/>
        </p:nvSpPr>
        <p:spPr>
          <a:xfrm>
            <a:off x="7664634" y="4719945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664634" y="471108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リザルト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53" name="正方形/長方形 52"/>
          <p:cNvSpPr/>
          <p:nvPr/>
        </p:nvSpPr>
        <p:spPr>
          <a:xfrm>
            <a:off x="3027451" y="408308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027451" y="39944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ガチャ画面</a:t>
            </a:r>
            <a:endParaRPr kumimoji="1" lang="ja-JP" altLang="en-US" sz="14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237561" y="417168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237561" y="40830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ガチャリザルト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58" name="正方形/長方形 57"/>
          <p:cNvSpPr/>
          <p:nvPr/>
        </p:nvSpPr>
        <p:spPr>
          <a:xfrm>
            <a:off x="7664634" y="2513576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664634" y="250471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装備確認画面</a:t>
            </a:r>
            <a:endParaRPr kumimoji="1" lang="ja-JP" altLang="en-US" sz="1400" dirty="0"/>
          </a:p>
        </p:txBody>
      </p:sp>
      <p:sp>
        <p:nvSpPr>
          <p:cNvPr id="60" name="右矢印 59"/>
          <p:cNvSpPr/>
          <p:nvPr/>
        </p:nvSpPr>
        <p:spPr>
          <a:xfrm rot="13946375">
            <a:off x="4590429" y="2079167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右矢印 60"/>
          <p:cNvSpPr/>
          <p:nvPr/>
        </p:nvSpPr>
        <p:spPr>
          <a:xfrm>
            <a:off x="5502089" y="1103820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右矢印 61"/>
          <p:cNvSpPr/>
          <p:nvPr/>
        </p:nvSpPr>
        <p:spPr>
          <a:xfrm rot="7587374">
            <a:off x="6190783" y="2161222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矢印 62"/>
          <p:cNvSpPr/>
          <p:nvPr/>
        </p:nvSpPr>
        <p:spPr>
          <a:xfrm rot="9067115">
            <a:off x="3242866" y="4144819"/>
            <a:ext cx="1104686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右矢印 63"/>
          <p:cNvSpPr/>
          <p:nvPr/>
        </p:nvSpPr>
        <p:spPr>
          <a:xfrm>
            <a:off x="3563508" y="5411397"/>
            <a:ext cx="720515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右矢印 64"/>
          <p:cNvSpPr/>
          <p:nvPr/>
        </p:nvSpPr>
        <p:spPr>
          <a:xfrm>
            <a:off x="6939813" y="5402537"/>
            <a:ext cx="720515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右矢印 65"/>
          <p:cNvSpPr/>
          <p:nvPr/>
        </p:nvSpPr>
        <p:spPr>
          <a:xfrm rot="13106342">
            <a:off x="6794816" y="4338734"/>
            <a:ext cx="780447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右矢印 66"/>
          <p:cNvSpPr/>
          <p:nvPr/>
        </p:nvSpPr>
        <p:spPr>
          <a:xfrm rot="16200000">
            <a:off x="5445790" y="4277174"/>
            <a:ext cx="518833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右矢印 67"/>
          <p:cNvSpPr/>
          <p:nvPr/>
        </p:nvSpPr>
        <p:spPr>
          <a:xfrm>
            <a:off x="6959559" y="2866908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右矢印 68"/>
          <p:cNvSpPr/>
          <p:nvPr/>
        </p:nvSpPr>
        <p:spPr>
          <a:xfrm rot="10800000">
            <a:off x="6932096" y="3478378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角丸四角形 69"/>
          <p:cNvSpPr/>
          <p:nvPr/>
        </p:nvSpPr>
        <p:spPr>
          <a:xfrm>
            <a:off x="1143557" y="2906256"/>
            <a:ext cx="1883893" cy="39896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rgbClr val="C00000"/>
                </a:solidFill>
              </a:rPr>
              <a:t>ログイン</a:t>
            </a:r>
            <a:endParaRPr kumimoji="1" lang="en-US" altLang="ja-JP" sz="1100" dirty="0" smtClean="0">
              <a:solidFill>
                <a:srgbClr val="C00000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rgbClr val="C00000"/>
                </a:solidFill>
              </a:rPr>
              <a:t>初回なら名前登録</a:t>
            </a:r>
            <a:endParaRPr kumimoji="1" lang="ja-JP" altLang="en-US" sz="1100" dirty="0">
              <a:solidFill>
                <a:srgbClr val="C00000"/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4617370" y="3483042"/>
            <a:ext cx="919501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smtClean="0">
                <a:solidFill>
                  <a:schemeClr val="accent6"/>
                </a:solidFill>
              </a:rPr>
              <a:t>残り夏休み表示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711082" y="3473308"/>
            <a:ext cx="919501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勝率</a:t>
            </a:r>
            <a:r>
              <a:rPr kumimoji="1" lang="ja-JP" altLang="en-US" sz="1100" dirty="0" smtClean="0">
                <a:solidFill>
                  <a:schemeClr val="accent6"/>
                </a:solidFill>
              </a:rPr>
              <a:t>表示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76" name="角丸四角形 75"/>
          <p:cNvSpPr/>
          <p:nvPr/>
        </p:nvSpPr>
        <p:spPr>
          <a:xfrm>
            <a:off x="7835825" y="3260193"/>
            <a:ext cx="919501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現在の装備表示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8930006" y="3260193"/>
            <a:ext cx="919501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アイテムを選んで装備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92823" y="2683917"/>
            <a:ext cx="12618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smtClean="0"/>
              <a:t>ログインボタンを押したら</a:t>
            </a:r>
            <a:endParaRPr kumimoji="1" lang="ja-JP" altLang="en-US" sz="7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296451" y="3355443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smtClean="0"/>
              <a:t>タイトルへ</a:t>
            </a:r>
            <a:r>
              <a:rPr kumimoji="1" lang="ja-JP" altLang="en-US" sz="700" smtClean="0"/>
              <a:t>ボタンを押したら</a:t>
            </a:r>
            <a:endParaRPr kumimoji="1" lang="ja-JP" altLang="en-US" sz="7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227199" y="2246865"/>
            <a:ext cx="1172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smtClean="0"/>
              <a:t>ガチャ</a:t>
            </a:r>
            <a:r>
              <a:rPr kumimoji="1" lang="ja-JP" altLang="en-US" sz="700" smtClean="0"/>
              <a:t>ボタンを押したら</a:t>
            </a:r>
            <a:endParaRPr kumimoji="1" lang="ja-JP" altLang="en-US" sz="7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328089" y="764764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ガチャの通信結果が</a:t>
            </a:r>
            <a:endParaRPr lang="en-US" altLang="ja-JP" sz="700" dirty="0" smtClean="0"/>
          </a:p>
          <a:p>
            <a:r>
              <a:rPr lang="ja-JP" altLang="en-US" sz="700" dirty="0" smtClean="0"/>
              <a:t>返ってきたら</a:t>
            </a:r>
            <a:endParaRPr kumimoji="1" lang="ja-JP" altLang="en-US" sz="7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6365462" y="2257620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ガチャ確認</a:t>
            </a:r>
            <a:r>
              <a:rPr lang="ja-JP" altLang="en-US" sz="700" smtClean="0"/>
              <a:t>ボタンを押したら</a:t>
            </a:r>
            <a:endParaRPr lang="en-US" altLang="ja-JP" sz="700" dirty="0" smtClean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793060" y="25908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smtClean="0"/>
              <a:t>装備確認</a:t>
            </a:r>
            <a:endParaRPr lang="en-US" altLang="ja-JP" sz="700" dirty="0" smtClean="0"/>
          </a:p>
          <a:p>
            <a:r>
              <a:rPr lang="ja-JP" altLang="en-US" sz="700" dirty="0" smtClean="0"/>
              <a:t>ボタンを押したら</a:t>
            </a:r>
            <a:endParaRPr lang="en-US" altLang="ja-JP" sz="700" dirty="0" smtClean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792089" y="320319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smtClean="0"/>
              <a:t>戻る</a:t>
            </a:r>
            <a:endParaRPr lang="en-US" altLang="ja-JP" sz="700" dirty="0" smtClean="0"/>
          </a:p>
          <a:p>
            <a:r>
              <a:rPr lang="ja-JP" altLang="en-US" sz="700" dirty="0" smtClean="0"/>
              <a:t>ボタンを押したら</a:t>
            </a:r>
            <a:endParaRPr lang="en-US" altLang="ja-JP" sz="700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700572" y="4394782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マッチングボタンを押したら</a:t>
            </a:r>
            <a:endParaRPr lang="en-US" altLang="ja-JP" sz="700" dirty="0" smtClean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296451" y="5180418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サーバーからマッチング</a:t>
            </a:r>
            <a:r>
              <a:rPr lang="en-US" altLang="ja-JP" sz="700" dirty="0" smtClean="0"/>
              <a:t>OK</a:t>
            </a:r>
          </a:p>
          <a:p>
            <a:r>
              <a:rPr lang="ja-JP" altLang="en-US" sz="700" dirty="0" smtClean="0"/>
              <a:t>の通信が返ってきたら</a:t>
            </a:r>
            <a:endParaRPr lang="en-US" altLang="ja-JP" sz="700" dirty="0" smtClean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3424816" y="4561726"/>
            <a:ext cx="13051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サーバーからマッチング</a:t>
            </a:r>
            <a:r>
              <a:rPr lang="en-US" altLang="ja-JP" sz="700" dirty="0" smtClean="0"/>
              <a:t>NG</a:t>
            </a:r>
          </a:p>
          <a:p>
            <a:r>
              <a:rPr lang="en-US" altLang="ja-JP" sz="700" dirty="0" smtClean="0"/>
              <a:t>Or </a:t>
            </a:r>
          </a:p>
          <a:p>
            <a:r>
              <a:rPr lang="ja-JP" altLang="en-US" sz="700" dirty="0" smtClean="0"/>
              <a:t>キャンセルボタン</a:t>
            </a:r>
            <a:endParaRPr lang="en-US" altLang="ja-JP" sz="700" dirty="0" smtClean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5105699" y="4416962"/>
            <a:ext cx="1172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smtClean="0"/>
              <a:t>サーバーから通信エラー</a:t>
            </a:r>
            <a:endParaRPr lang="en-US" altLang="ja-JP" sz="700" dirty="0" smtClean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6702321" y="5186370"/>
            <a:ext cx="9925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ゲームが終わったら</a:t>
            </a:r>
            <a:endParaRPr lang="en-US" altLang="ja-JP" sz="700" dirty="0" smtClean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6939813" y="4401645"/>
            <a:ext cx="10823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戻るボタンを押したら</a:t>
            </a:r>
            <a:endParaRPr lang="en-US" altLang="ja-JP" sz="700" dirty="0" smtClean="0"/>
          </a:p>
        </p:txBody>
      </p:sp>
      <p:sp>
        <p:nvSpPr>
          <p:cNvPr id="92" name="角丸四角形 91"/>
          <p:cNvSpPr/>
          <p:nvPr/>
        </p:nvSpPr>
        <p:spPr>
          <a:xfrm>
            <a:off x="3141653" y="743700"/>
            <a:ext cx="934814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smtClean="0">
                <a:solidFill>
                  <a:srgbClr val="C00000"/>
                </a:solidFill>
              </a:rPr>
              <a:t>ガチャを</a:t>
            </a:r>
            <a:endParaRPr lang="en-US" altLang="ja-JP" sz="1100" dirty="0" smtClean="0">
              <a:solidFill>
                <a:srgbClr val="C00000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rgbClr val="C00000"/>
                </a:solidFill>
              </a:rPr>
              <a:t>引く</a:t>
            </a:r>
            <a:endParaRPr kumimoji="1" lang="ja-JP" altLang="en-US" sz="1100" dirty="0">
              <a:solidFill>
                <a:srgbClr val="C00000"/>
              </a:solidFill>
            </a:endParaRPr>
          </a:p>
        </p:txBody>
      </p:sp>
      <p:sp>
        <p:nvSpPr>
          <p:cNvPr id="93" name="角丸四角形 92"/>
          <p:cNvSpPr/>
          <p:nvPr/>
        </p:nvSpPr>
        <p:spPr>
          <a:xfrm>
            <a:off x="6372422" y="736016"/>
            <a:ext cx="934814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ガチャの結果を表示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10180814" y="924742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2"/>
                </a:solidFill>
              </a:rPr>
              <a:t>ガチャ機能</a:t>
            </a:r>
            <a:endParaRPr kumimoji="1" lang="en-US" altLang="ja-JP" sz="2400" b="1" dirty="0" smtClean="0">
              <a:solidFill>
                <a:schemeClr val="accent2"/>
              </a:solidFill>
            </a:endParaRPr>
          </a:p>
          <a:p>
            <a:r>
              <a:rPr lang="en-US" altLang="ja-JP" sz="2400" b="1" dirty="0" smtClean="0">
                <a:solidFill>
                  <a:schemeClr val="accent2"/>
                </a:solidFill>
              </a:rPr>
              <a:t>(</a:t>
            </a:r>
            <a:r>
              <a:rPr lang="ja-JP" altLang="en-US" sz="2400" b="1" dirty="0" smtClean="0">
                <a:solidFill>
                  <a:schemeClr val="accent2"/>
                </a:solidFill>
              </a:rPr>
              <a:t>できれば</a:t>
            </a:r>
            <a:r>
              <a:rPr lang="en-US" altLang="ja-JP" sz="2400" b="1" dirty="0" smtClean="0">
                <a:solidFill>
                  <a:schemeClr val="accent2"/>
                </a:solidFill>
              </a:rPr>
              <a:t>)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10453075" y="309383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smtClean="0">
                <a:solidFill>
                  <a:schemeClr val="accent6"/>
                </a:solidFill>
              </a:rPr>
              <a:t>通常</a:t>
            </a:r>
            <a:r>
              <a:rPr kumimoji="1" lang="ja-JP" altLang="en-US" sz="2400" b="1" smtClean="0">
                <a:solidFill>
                  <a:schemeClr val="accent6"/>
                </a:solidFill>
              </a:rPr>
              <a:t>機能</a:t>
            </a:r>
            <a:endParaRPr kumimoji="1" lang="ja-JP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10239555" y="528639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1"/>
                </a:solidFill>
              </a:rPr>
              <a:t>ゲーム</a:t>
            </a:r>
            <a:r>
              <a:rPr kumimoji="1" lang="ja-JP" altLang="en-US" sz="2400" b="1" dirty="0" smtClean="0">
                <a:solidFill>
                  <a:schemeClr val="accent1"/>
                </a:solidFill>
              </a:rPr>
              <a:t>機能</a:t>
            </a:r>
            <a:endParaRPr kumimoji="1" lang="ja-JP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4581856" y="2825995"/>
            <a:ext cx="2067386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rgbClr val="C00000"/>
                </a:solidFill>
              </a:rPr>
              <a:t>メニュー画面に遷移されるときステータスをサーバーから取得</a:t>
            </a:r>
            <a:endParaRPr kumimoji="1" lang="ja-JP" altLang="en-US" sz="1000" dirty="0">
              <a:solidFill>
                <a:srgbClr val="C00000"/>
              </a:solidFill>
            </a:endParaRPr>
          </a:p>
        </p:txBody>
      </p:sp>
      <p:sp>
        <p:nvSpPr>
          <p:cNvPr id="101" name="角丸四角形 100"/>
          <p:cNvSpPr/>
          <p:nvPr/>
        </p:nvSpPr>
        <p:spPr>
          <a:xfrm>
            <a:off x="7808960" y="2830213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smtClean="0">
                <a:solidFill>
                  <a:srgbClr val="C00000"/>
                </a:solidFill>
              </a:rPr>
              <a:t>装備確認に遷移するときに装備をサーバーから取得</a:t>
            </a:r>
            <a:endParaRPr kumimoji="1" lang="ja-JP" altLang="en-US" sz="1100" dirty="0">
              <a:solidFill>
                <a:srgbClr val="C00000"/>
              </a:solidFill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7825343" y="3747053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rgbClr val="C00000"/>
                </a:solidFill>
              </a:rPr>
              <a:t>装備確認から遷移するときに装備をサーバーに更新</a:t>
            </a:r>
            <a:endParaRPr kumimoji="1" lang="ja-JP" altLang="en-US" sz="1100" dirty="0">
              <a:solidFill>
                <a:srgbClr val="C00000"/>
              </a:solidFill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1175933" y="5034187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rgbClr val="7030A0"/>
                </a:solidFill>
              </a:rPr>
              <a:t>遷移時にサーバーにマッチングリクエスト</a:t>
            </a:r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1165900" y="5565231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rgbClr val="7030A0"/>
                </a:solidFill>
              </a:rPr>
              <a:t>マッチングキャンセル</a:t>
            </a:r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4601661" y="5034187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smtClean="0">
                <a:solidFill>
                  <a:srgbClr val="7030A0"/>
                </a:solidFill>
              </a:rPr>
              <a:t>ゲーム状況やスコアのリアルタイム通信</a:t>
            </a:r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7848159" y="5042351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rgbClr val="C00000"/>
                </a:solidFill>
              </a:rPr>
              <a:t>遷移時にスコア、更新されたステータスを取得</a:t>
            </a:r>
            <a:endParaRPr kumimoji="1" lang="ja-JP" altLang="en-US" sz="1100" dirty="0">
              <a:solidFill>
                <a:srgbClr val="C00000"/>
              </a:solidFill>
            </a:endParaRPr>
          </a:p>
        </p:txBody>
      </p:sp>
      <p:sp>
        <p:nvSpPr>
          <p:cNvPr id="108" name="角丸四角形 107"/>
          <p:cNvSpPr/>
          <p:nvPr/>
        </p:nvSpPr>
        <p:spPr>
          <a:xfrm>
            <a:off x="7873283" y="5565231"/>
            <a:ext cx="919501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メニューへ戻る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4623947" y="3896168"/>
            <a:ext cx="1978535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各画面へのボタン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79229" y="1484011"/>
            <a:ext cx="562686" cy="271728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722118" y="1440735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=</a:t>
            </a:r>
            <a:r>
              <a:rPr lang="en-US" altLang="ja-JP" sz="1200" dirty="0" err="1" smtClean="0"/>
              <a:t>node.js</a:t>
            </a:r>
            <a:r>
              <a:rPr kumimoji="1" lang="ja-JP" altLang="en-US" sz="1200" dirty="0" smtClean="0"/>
              <a:t>との通信が</a:t>
            </a:r>
            <a:endParaRPr kumimoji="1" lang="en-US" altLang="ja-JP" sz="1200" dirty="0" smtClean="0"/>
          </a:p>
          <a:p>
            <a:r>
              <a:rPr lang="en-US" altLang="ja-JP" sz="1200" dirty="0"/>
              <a:t> </a:t>
            </a:r>
            <a:r>
              <a:rPr lang="en-US" altLang="ja-JP" sz="1200" dirty="0" smtClean="0"/>
              <a:t>  </a:t>
            </a:r>
            <a:r>
              <a:rPr kumimoji="1" lang="ja-JP" altLang="en-US" sz="1200" dirty="0" smtClean="0"/>
              <a:t>必要な機能</a:t>
            </a:r>
            <a:endParaRPr kumimoji="1" lang="ja-JP" altLang="en-US" sz="1200" dirty="0"/>
          </a:p>
        </p:txBody>
      </p:sp>
      <p:sp>
        <p:nvSpPr>
          <p:cNvPr id="112" name="角丸四角形 111"/>
          <p:cNvSpPr/>
          <p:nvPr/>
        </p:nvSpPr>
        <p:spPr>
          <a:xfrm>
            <a:off x="79229" y="996376"/>
            <a:ext cx="562686" cy="27172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722118" y="953100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=rails</a:t>
            </a:r>
            <a:r>
              <a:rPr kumimoji="1" lang="ja-JP" altLang="en-US" sz="1400" dirty="0" smtClean="0"/>
              <a:t>との通信が</a:t>
            </a:r>
            <a:endParaRPr kumimoji="1" lang="en-US" altLang="ja-JP" sz="1400" dirty="0" smtClean="0"/>
          </a:p>
          <a:p>
            <a:r>
              <a:rPr kumimoji="1" lang="en-US" altLang="ja-JP" sz="1400" dirty="0" smtClean="0"/>
              <a:t>   </a:t>
            </a:r>
            <a:r>
              <a:rPr kumimoji="1" lang="ja-JP" altLang="en-US" sz="1400" dirty="0" smtClean="0"/>
              <a:t>必要な機能</a:t>
            </a:r>
            <a:endParaRPr kumimoji="1" lang="ja-JP" altLang="en-US" sz="1400" dirty="0"/>
          </a:p>
        </p:txBody>
      </p:sp>
      <p:sp>
        <p:nvSpPr>
          <p:cNvPr id="114" name="角丸四角形 113"/>
          <p:cNvSpPr/>
          <p:nvPr/>
        </p:nvSpPr>
        <p:spPr>
          <a:xfrm>
            <a:off x="85346" y="516568"/>
            <a:ext cx="562686" cy="27172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728235" y="473292"/>
            <a:ext cx="175080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=</a:t>
            </a:r>
            <a:r>
              <a:rPr lang="ja-JP" altLang="en-US" sz="1400" dirty="0" smtClean="0"/>
              <a:t>ローカルで処理が</a:t>
            </a:r>
            <a:endParaRPr lang="en-US" altLang="ja-JP" sz="1400" dirty="0" smtClean="0"/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</a:t>
            </a:r>
            <a:r>
              <a:rPr lang="ja-JP" altLang="en-US" sz="1400" dirty="0" smtClean="0"/>
              <a:t>完結する</a:t>
            </a:r>
            <a:r>
              <a:rPr kumimoji="1" lang="ja-JP" altLang="en-US" sz="1400" dirty="0" smtClean="0"/>
              <a:t>機能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011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41515" y="770440"/>
            <a:ext cx="4158636" cy="59516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1515" y="35503"/>
            <a:ext cx="10515600" cy="301326"/>
          </a:xfrm>
        </p:spPr>
        <p:txBody>
          <a:bodyPr>
            <a:normAutofit fontScale="90000"/>
          </a:bodyPr>
          <a:lstStyle/>
          <a:p>
            <a:r>
              <a:rPr lang="ja-JP" altLang="en-US" sz="1800" dirty="0" smtClean="0"/>
              <a:t>通常機能通信シーケンス</a:t>
            </a:r>
            <a:endParaRPr kumimoji="1" lang="ja-JP" altLang="en-US" sz="1800" dirty="0"/>
          </a:p>
        </p:txBody>
      </p:sp>
      <p:sp>
        <p:nvSpPr>
          <p:cNvPr id="27" name="正方形/長方形 26"/>
          <p:cNvSpPr/>
          <p:nvPr/>
        </p:nvSpPr>
        <p:spPr>
          <a:xfrm>
            <a:off x="9273668" y="9095621"/>
            <a:ext cx="2766894" cy="28446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10208481" y="10099033"/>
            <a:ext cx="1294105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273667" y="9095621"/>
            <a:ext cx="1301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リザルト画面</a:t>
            </a:r>
            <a:endParaRPr kumimoji="1" lang="ja-JP" altLang="en-US" sz="1400" dirty="0"/>
          </a:p>
        </p:txBody>
      </p:sp>
      <p:sp>
        <p:nvSpPr>
          <p:cNvPr id="33" name="正方形/長方形 32"/>
          <p:cNvSpPr/>
          <p:nvPr/>
        </p:nvSpPr>
        <p:spPr>
          <a:xfrm>
            <a:off x="6207662" y="9095621"/>
            <a:ext cx="2766894" cy="28446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7142475" y="10099033"/>
            <a:ext cx="1294105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207660" y="9095621"/>
            <a:ext cx="1268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ゲーム画面</a:t>
            </a:r>
            <a:endParaRPr kumimoji="1" lang="ja-JP" altLang="en-US" sz="1400" dirty="0"/>
          </a:p>
        </p:txBody>
      </p:sp>
      <p:sp>
        <p:nvSpPr>
          <p:cNvPr id="36" name="正方形/長方形 35"/>
          <p:cNvSpPr/>
          <p:nvPr/>
        </p:nvSpPr>
        <p:spPr>
          <a:xfrm>
            <a:off x="3141654" y="9095621"/>
            <a:ext cx="2766894" cy="28446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/>
          <p:cNvSpPr/>
          <p:nvPr/>
        </p:nvSpPr>
        <p:spPr>
          <a:xfrm>
            <a:off x="4076467" y="10099033"/>
            <a:ext cx="1294105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141653" y="9095621"/>
            <a:ext cx="1522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マッチング画面</a:t>
            </a:r>
            <a:endParaRPr kumimoji="1" lang="ja-JP" altLang="en-US" sz="1400" dirty="0"/>
          </a:p>
        </p:txBody>
      </p:sp>
      <p:sp>
        <p:nvSpPr>
          <p:cNvPr id="39" name="正方形/長方形 38"/>
          <p:cNvSpPr/>
          <p:nvPr/>
        </p:nvSpPr>
        <p:spPr>
          <a:xfrm>
            <a:off x="75645" y="9095621"/>
            <a:ext cx="2766894" cy="28446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1010458" y="10099033"/>
            <a:ext cx="1294105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5644" y="9095621"/>
            <a:ext cx="1522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ガチャ画面</a:t>
            </a:r>
            <a:endParaRPr kumimoji="1"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515" y="4011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タイトル画面</a:t>
            </a:r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391593" y="1281409"/>
            <a:ext cx="890395" cy="324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u</a:t>
            </a:r>
            <a:r>
              <a:rPr lang="en-US" altLang="ja-JP" sz="1600" smtClean="0"/>
              <a:t>nity</a:t>
            </a:r>
            <a:endParaRPr kumimoji="1" lang="ja-JP" altLang="en-US" sz="1600" dirty="0"/>
          </a:p>
        </p:txBody>
      </p:sp>
      <p:sp>
        <p:nvSpPr>
          <p:cNvPr id="107" name="角丸四角形 106"/>
          <p:cNvSpPr/>
          <p:nvPr/>
        </p:nvSpPr>
        <p:spPr>
          <a:xfrm>
            <a:off x="1657510" y="1281409"/>
            <a:ext cx="890395" cy="324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rails</a:t>
            </a:r>
            <a:endParaRPr kumimoji="1" lang="ja-JP" altLang="en-US" sz="1600" dirty="0"/>
          </a:p>
        </p:txBody>
      </p:sp>
      <p:sp>
        <p:nvSpPr>
          <p:cNvPr id="116" name="角丸四角形 115"/>
          <p:cNvSpPr/>
          <p:nvPr/>
        </p:nvSpPr>
        <p:spPr>
          <a:xfrm>
            <a:off x="2842539" y="1281409"/>
            <a:ext cx="890395" cy="324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DB</a:t>
            </a:r>
            <a:endParaRPr kumimoji="1" lang="ja-JP" altLang="en-US" sz="1600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1471765" y="77970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/>
              <a:t>ログイン処理</a:t>
            </a:r>
            <a:endParaRPr kumimoji="1" lang="ja-JP" altLang="en-US" sz="1400" dirty="0"/>
          </a:p>
        </p:txBody>
      </p:sp>
      <p:cxnSp>
        <p:nvCxnSpPr>
          <p:cNvPr id="9" name="直線コネクタ 8"/>
          <p:cNvCxnSpPr>
            <a:stCxn id="5" idx="2"/>
          </p:cNvCxnSpPr>
          <p:nvPr/>
        </p:nvCxnSpPr>
        <p:spPr>
          <a:xfrm flipH="1">
            <a:off x="827903" y="1606378"/>
            <a:ext cx="8888" cy="48191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 flipH="1">
            <a:off x="2093819" y="1631214"/>
            <a:ext cx="8888" cy="469741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 flipH="1">
            <a:off x="3287736" y="1631215"/>
            <a:ext cx="8888" cy="469741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836790" y="1915298"/>
            <a:ext cx="115264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972119" y="1746446"/>
            <a:ext cx="867545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ログイン</a:t>
            </a:r>
            <a:endParaRPr kumimoji="1" lang="en-US" altLang="ja-JP" sz="1000" dirty="0" smtClean="0"/>
          </a:p>
          <a:p>
            <a:r>
              <a:rPr lang="en-US" altLang="ja-JP" sz="1000" dirty="0" smtClean="0"/>
              <a:t>[device_id]</a:t>
            </a:r>
            <a:endParaRPr kumimoji="1" lang="ja-JP" altLang="en-US" sz="1000" dirty="0"/>
          </a:p>
        </p:txBody>
      </p:sp>
      <p:cxnSp>
        <p:nvCxnSpPr>
          <p:cNvPr id="120" name="直線矢印コネクタ 119"/>
          <p:cNvCxnSpPr/>
          <p:nvPr/>
        </p:nvCxnSpPr>
        <p:spPr>
          <a:xfrm>
            <a:off x="2126120" y="2055367"/>
            <a:ext cx="115264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2187546" y="1762990"/>
            <a:ext cx="954107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初回なら</a:t>
            </a:r>
            <a:endParaRPr lang="en-US" altLang="ja-JP" sz="1000" dirty="0" smtClean="0"/>
          </a:p>
          <a:p>
            <a:r>
              <a:rPr lang="ja-JP" altLang="en-US" sz="1000" dirty="0" smtClean="0"/>
              <a:t>レコード作成</a:t>
            </a:r>
            <a:endParaRPr kumimoji="1" lang="en-US" altLang="ja-JP" sz="1000" dirty="0" smtClean="0"/>
          </a:p>
          <a:p>
            <a:r>
              <a:rPr lang="en-US" altLang="ja-JP" sz="1000" dirty="0" smtClean="0"/>
              <a:t>[device_id]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090066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256</Words>
  <Application>Microsoft Macintosh PowerPoint</Application>
  <PresentationFormat>ワイド画面</PresentationFormat>
  <Paragraphs>77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Yu Gothic</vt:lpstr>
      <vt:lpstr>Yu Gothic Light</vt:lpstr>
      <vt:lpstr>Arial</vt:lpstr>
      <vt:lpstr>ホワイト</vt:lpstr>
      <vt:lpstr>Project-dystopia使用設計</vt:lpstr>
      <vt:lpstr>Project-dystopia画面シーケンスとクライアント通信</vt:lpstr>
      <vt:lpstr>通常機能通信シーケンス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Project-dystopia使用設計</dc:title>
  <dc:creator>Ryota Togai</dc:creator>
  <cp:lastModifiedBy>Ryota Togai</cp:lastModifiedBy>
  <cp:revision>50</cp:revision>
  <dcterms:created xsi:type="dcterms:W3CDTF">2017-07-26T16:26:57Z</dcterms:created>
  <dcterms:modified xsi:type="dcterms:W3CDTF">2017-07-26T18:12:29Z</dcterms:modified>
</cp:coreProperties>
</file>