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88" autoAdjust="0"/>
    <p:restoredTop sz="94660"/>
  </p:normalViewPr>
  <p:slideViewPr>
    <p:cSldViewPr snapToGrid="0">
      <p:cViewPr varScale="1">
        <p:scale>
          <a:sx n="58" d="100"/>
          <a:sy n="58" d="100"/>
        </p:scale>
        <p:origin x="1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880341"/>
            <a:ext cx="9144000" cy="1222653"/>
          </a:xfrm>
        </p:spPr>
        <p:txBody>
          <a:bodyPr anchor="b">
            <a:normAutofit/>
          </a:bodyPr>
          <a:lstStyle>
            <a:lvl1pPr algn="ctr">
              <a:defRPr sz="4800" b="1">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1524000" y="3202505"/>
            <a:ext cx="9144000" cy="82788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184624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5_セクション見出し">
    <p:bg>
      <p:bgPr>
        <a:solidFill>
          <a:schemeClr val="accent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93937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6_セクション見出し">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2000" cy="6920249"/>
          </a:xfrm>
          <a:prstGeom prst="rect">
            <a:avLst/>
          </a:prstGeom>
          <a:effectLst/>
        </p:spPr>
      </p:pic>
      <p:sp>
        <p:nvSpPr>
          <p:cNvPr id="4" name="正方形/長方形 3"/>
          <p:cNvSpPr/>
          <p:nvPr/>
        </p:nvSpPr>
        <p:spPr>
          <a:xfrm>
            <a:off x="1" y="2523744"/>
            <a:ext cx="11347449" cy="3419856"/>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24086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8" name="Rectangle 9"/>
          <p:cNvSpPr/>
          <p:nvPr/>
        </p:nvSpPr>
        <p:spPr>
          <a:xfrm>
            <a:off x="0" y="378"/>
            <a:ext cx="12192000" cy="1005462"/>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タイトル 1"/>
          <p:cNvSpPr>
            <a:spLocks noGrp="1"/>
          </p:cNvSpPr>
          <p:nvPr>
            <p:ph type="title"/>
          </p:nvPr>
        </p:nvSpPr>
        <p:spPr>
          <a:xfrm>
            <a:off x="838200" y="0"/>
            <a:ext cx="9978483" cy="1115121"/>
          </a:xfrm>
        </p:spPr>
        <p:txBody>
          <a:bodyPr>
            <a:normAutofit/>
          </a:bodyPr>
          <a:lstStyle>
            <a:lvl1pPr>
              <a:defRPr sz="4000" b="1">
                <a:solidFill>
                  <a:schemeClr val="bg1">
                    <a:lumMod val="95000"/>
                  </a:schemeClr>
                </a:solidFil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838200" y="1290367"/>
            <a:ext cx="10515600" cy="4753594"/>
          </a:xfrm>
        </p:spPr>
        <p:txBody>
          <a:bodyPr/>
          <a:lstStyle>
            <a:lvl1pPr marL="457200" indent="-457200">
              <a:buClr>
                <a:schemeClr val="accent5"/>
              </a:buClr>
              <a:buFont typeface="Segoe UI Symbol" panose="020B0502040204020203" pitchFamily="34" charset="0"/>
              <a:buChar char=""/>
              <a:defRPr b="1"/>
            </a:lvl1pPr>
            <a:lvl2pPr marL="914400" indent="-457200">
              <a:buClr>
                <a:schemeClr val="accent5"/>
              </a:buClr>
              <a:buFont typeface="メイリオ" panose="020B0604030504040204" pitchFamily="50" charset="-128"/>
              <a:buChar char="–"/>
              <a:defRPr/>
            </a:lvl2pPr>
            <a:lvl3pPr marL="1257300" indent="-342900">
              <a:buClr>
                <a:schemeClr val="accent5"/>
              </a:buClr>
              <a:buFont typeface="Wingdings" panose="05000000000000000000" pitchFamily="2" charset="2"/>
              <a:buChar char="l"/>
              <a:defRPr/>
            </a:lvl3pPr>
            <a:lvl4pPr marL="1714500" indent="-342900">
              <a:buClr>
                <a:schemeClr val="accent1">
                  <a:lumMod val="75000"/>
                </a:schemeClr>
              </a:buClr>
              <a:buFont typeface="Wingdings" panose="05000000000000000000" pitchFamily="2" charset="2"/>
              <a:buChar char="l"/>
              <a:defRPr/>
            </a:lvl4pPr>
            <a:lvl5pPr marL="2171700" indent="-342900">
              <a:buClr>
                <a:schemeClr val="accent1">
                  <a:lumMod val="75000"/>
                </a:schemeClr>
              </a:buClr>
              <a:buFont typeface="Wingdings" panose="05000000000000000000" pitchFamily="2" charset="2"/>
              <a:buChar char="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650CC5AA-EA73-488E-8F5E-018E528CEF81}" type="datetime1">
              <a:rPr kumimoji="1" lang="ja-JP" altLang="en-US" smtClean="0"/>
              <a:t>2017/6/24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49937" y="228749"/>
            <a:ext cx="2743200" cy="657621"/>
          </a:xfrm>
        </p:spPr>
        <p:txBody>
          <a:bodyPr/>
          <a:lstStyle>
            <a:lvl1pPr>
              <a:defRPr sz="4400" b="1">
                <a:solidFill>
                  <a:schemeClr val="bg1">
                    <a:lumMod val="95000"/>
                  </a:schemeClr>
                </a:solidFill>
                <a:latin typeface="メイリオ" panose="020B0604030504040204" pitchFamily="50" charset="-128"/>
                <a:ea typeface="メイリオ" panose="020B0604030504040204" pitchFamily="50" charset="-128"/>
              </a:defRPr>
            </a:lvl1pPr>
          </a:lstStyle>
          <a:p>
            <a:fld id="{BF192E9D-17CA-4947-8A69-EE62A836DA25}" type="slidenum">
              <a:rPr lang="ja-JP" altLang="en-US" smtClean="0"/>
              <a:pPr/>
              <a:t>‹#›</a:t>
            </a:fld>
            <a:endParaRPr lang="ja-JP" altLang="en-US"/>
          </a:p>
        </p:txBody>
      </p:sp>
    </p:spTree>
    <p:extLst>
      <p:ext uri="{BB962C8B-B14F-4D97-AF65-F5344CB8AC3E}">
        <p14:creationId xmlns:p14="http://schemas.microsoft.com/office/powerpoint/2010/main" val="110414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9978483" cy="1115121"/>
          </a:xfrm>
        </p:spPr>
        <p:txBody>
          <a:bodyPr>
            <a:normAutofit/>
          </a:bodyPr>
          <a:lstStyle>
            <a:lvl1pPr>
              <a:defRPr sz="4000" b="1">
                <a:solidFill>
                  <a:schemeClr val="tx1"/>
                </a:solidFil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838200" y="1290367"/>
            <a:ext cx="10515600" cy="4753594"/>
          </a:xfrm>
        </p:spPr>
        <p:txBody>
          <a:bodyPr/>
          <a:lstStyle>
            <a:lvl1pPr marL="457200" indent="-457200">
              <a:buClr>
                <a:schemeClr val="accent1">
                  <a:lumMod val="75000"/>
                </a:schemeClr>
              </a:buClr>
              <a:buFont typeface="Segoe UI Symbol" panose="020B0502040204020203" pitchFamily="34" charset="0"/>
              <a:buChar char=""/>
              <a:defRPr/>
            </a:lvl1pPr>
            <a:lvl2pPr marL="914400" indent="-457200">
              <a:buClr>
                <a:schemeClr val="accent1">
                  <a:lumMod val="75000"/>
                </a:schemeClr>
              </a:buClr>
              <a:buFont typeface="メイリオ" panose="020B0604030504040204" pitchFamily="50" charset="-128"/>
              <a:buChar char="–"/>
              <a:defRPr/>
            </a:lvl2pPr>
            <a:lvl3pPr marL="1257300" indent="-342900">
              <a:buClr>
                <a:schemeClr val="accent1">
                  <a:lumMod val="75000"/>
                </a:schemeClr>
              </a:buClr>
              <a:buFont typeface="Wingdings" panose="05000000000000000000" pitchFamily="2" charset="2"/>
              <a:buChar char="l"/>
              <a:defRPr/>
            </a:lvl3pPr>
            <a:lvl4pPr marL="1714500" indent="-342900">
              <a:buClr>
                <a:schemeClr val="accent1">
                  <a:lumMod val="75000"/>
                </a:schemeClr>
              </a:buClr>
              <a:buFont typeface="Wingdings" panose="05000000000000000000" pitchFamily="2" charset="2"/>
              <a:buChar char="l"/>
              <a:defRPr/>
            </a:lvl4pPr>
            <a:lvl5pPr marL="2171700" indent="-342900">
              <a:buClr>
                <a:schemeClr val="accent1">
                  <a:lumMod val="75000"/>
                </a:schemeClr>
              </a:buClr>
              <a:buFont typeface="Wingdings" panose="05000000000000000000" pitchFamily="2" charset="2"/>
              <a:buChar char="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p:txBody>
          <a:bodyPr/>
          <a:lstStyle/>
          <a:p>
            <a:fld id="{650CC5AA-EA73-488E-8F5E-018E528CEF81}" type="datetime1">
              <a:rPr kumimoji="1" lang="ja-JP" altLang="en-US" smtClean="0"/>
              <a:t>2017/6/24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49937" y="228749"/>
            <a:ext cx="2743200" cy="657621"/>
          </a:xfrm>
        </p:spPr>
        <p:txBody>
          <a:bodyPr/>
          <a:lstStyle>
            <a:lvl1pPr>
              <a:defRPr sz="4400" b="1">
                <a:solidFill>
                  <a:schemeClr val="tx1"/>
                </a:solidFill>
                <a:latin typeface="メイリオ" panose="020B0604030504040204" pitchFamily="50" charset="-128"/>
                <a:ea typeface="メイリオ" panose="020B0604030504040204" pitchFamily="50" charset="-128"/>
              </a:defRPr>
            </a:lvl1pPr>
          </a:lstStyle>
          <a:p>
            <a:fld id="{BF192E9D-17CA-4947-8A69-EE62A836DA25}" type="slidenum">
              <a:rPr lang="ja-JP" altLang="en-US" smtClean="0"/>
              <a:pPr/>
              <a:t>‹#›</a:t>
            </a:fld>
            <a:endParaRPr lang="ja-JP" altLang="en-US"/>
          </a:p>
        </p:txBody>
      </p:sp>
    </p:spTree>
    <p:extLst>
      <p:ext uri="{BB962C8B-B14F-4D97-AF65-F5344CB8AC3E}">
        <p14:creationId xmlns:p14="http://schemas.microsoft.com/office/powerpoint/2010/main" val="273991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ymbolコピペ用">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1B9D5CA4-8D8F-4493-A582-7E2DC808772E}" type="datetime1">
              <a:rPr lang="ja-JP" altLang="en-US" smtClean="0"/>
              <a:t>2017/6/24</a:t>
            </a:fld>
            <a:endParaRPr lang="ja-JP" altLang="en-US"/>
          </a:p>
        </p:txBody>
      </p:sp>
      <p:sp>
        <p:nvSpPr>
          <p:cNvPr id="4" name="フッター プレースホルダー 3"/>
          <p:cNvSpPr>
            <a:spLocks noGrp="1"/>
          </p:cNvSpPr>
          <p:nvPr>
            <p:ph type="ftr" sz="quarter" idx="11"/>
          </p:nvPr>
        </p:nvSpPr>
        <p:spPr/>
        <p:txBody>
          <a:bodyPr/>
          <a:lstStyle/>
          <a:p>
            <a:endParaRPr lang="ja-JP" altLang="en-US"/>
          </a:p>
        </p:txBody>
      </p:sp>
      <p:sp>
        <p:nvSpPr>
          <p:cNvPr id="5" name="スライド番号プレースホルダー 4"/>
          <p:cNvSpPr>
            <a:spLocks noGrp="1"/>
          </p:cNvSpPr>
          <p:nvPr>
            <p:ph type="sldNum" sz="quarter" idx="12"/>
          </p:nvPr>
        </p:nvSpPr>
        <p:spPr/>
        <p:txBody>
          <a:bodyPr/>
          <a:lstStyle/>
          <a:p>
            <a:fld id="{BF192E9D-17CA-4947-8A69-EE62A836DA25}" type="slidenum">
              <a:rPr lang="ja-JP" altLang="en-US" smtClean="0"/>
              <a:pPr/>
              <a:t>‹#›</a:t>
            </a:fld>
            <a:endParaRPr lang="ja-JP" altLang="en-US"/>
          </a:p>
        </p:txBody>
      </p:sp>
      <p:sp>
        <p:nvSpPr>
          <p:cNvPr id="6" name="テキスト ボックス 5"/>
          <p:cNvSpPr txBox="1"/>
          <p:nvPr/>
        </p:nvSpPr>
        <p:spPr>
          <a:xfrm>
            <a:off x="838200" y="344680"/>
            <a:ext cx="9879628" cy="1200329"/>
          </a:xfrm>
          <a:prstGeom prst="rect">
            <a:avLst/>
          </a:prstGeom>
          <a:noFill/>
        </p:spPr>
        <p:txBody>
          <a:bodyPr wrap="none" rtlCol="0">
            <a:spAutoFit/>
          </a:bodyPr>
          <a:lstStyle/>
          <a:p>
            <a:r>
              <a:rPr kumimoji="1" lang="en-US" altLang="ja-JP" sz="3600" b="1" dirty="0"/>
              <a:t>Segoe UI Symbol</a:t>
            </a:r>
            <a:r>
              <a:rPr kumimoji="1" lang="ja-JP" altLang="en-US" sz="3600" b="1" dirty="0"/>
              <a:t>の例です</a:t>
            </a:r>
            <a:endParaRPr kumimoji="1" lang="en-US" altLang="ja-JP" sz="3600" b="1" dirty="0"/>
          </a:p>
          <a:p>
            <a:r>
              <a:rPr kumimoji="1" lang="ja-JP" altLang="en-US" sz="3600" b="1" dirty="0"/>
              <a:t>スライドマスターを開いてコピペしてください</a:t>
            </a:r>
          </a:p>
        </p:txBody>
      </p:sp>
      <p:sp>
        <p:nvSpPr>
          <p:cNvPr id="7" name="テキスト ボックス 6"/>
          <p:cNvSpPr txBox="1"/>
          <p:nvPr/>
        </p:nvSpPr>
        <p:spPr>
          <a:xfrm>
            <a:off x="1427137" y="1943949"/>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9" name="テキスト ボックス 8"/>
          <p:cNvSpPr txBox="1"/>
          <p:nvPr/>
        </p:nvSpPr>
        <p:spPr>
          <a:xfrm>
            <a:off x="2456586" y="1859784"/>
            <a:ext cx="9013330" cy="830997"/>
          </a:xfrm>
          <a:prstGeom prst="rect">
            <a:avLst/>
          </a:prstGeom>
          <a:noFill/>
        </p:spPr>
        <p:txBody>
          <a:bodyPr wrap="square" rtlCol="0">
            <a:spAutoFit/>
          </a:bodyPr>
          <a:lstStyle/>
          <a:p>
            <a:pPr marL="0" indent="0">
              <a:buFont typeface="Segoe UI Symbol" panose="020B0502040204020203" pitchFamily="34" charset="0"/>
              <a:buNone/>
            </a:pPr>
            <a:r>
              <a:rPr kumimoji="1" lang="en-US" altLang="ja-JP" sz="2400" b="0" baseline="0" dirty="0">
                <a:latin typeface="Segoe UI Symbol" panose="020B0502040204020203" pitchFamily="34" charset="0"/>
              </a:rPr>
              <a:t> </a:t>
            </a:r>
            <a:r>
              <a:rPr kumimoji="1" lang="ja-JP" altLang="en-US" sz="2400" b="0" baseline="0" dirty="0">
                <a:latin typeface="Segoe UI Symbol" panose="020B0502040204020203" pitchFamily="34" charset="0"/>
              </a:rPr>
              <a:t>←こんな感じに箇条書き番号のユーザー設定から</a:t>
            </a:r>
            <a:r>
              <a:rPr kumimoji="1" lang="en-US" altLang="ja-JP" sz="2400" b="0" baseline="0" dirty="0" err="1">
                <a:latin typeface="Segoe UI Symbol" panose="020B0502040204020203" pitchFamily="34" charset="0"/>
              </a:rPr>
              <a:t>SegoeUI</a:t>
            </a:r>
            <a:r>
              <a:rPr kumimoji="1" lang="en-US" altLang="ja-JP" sz="2400" b="0" baseline="0" dirty="0">
                <a:latin typeface="Segoe UI Symbol" panose="020B0502040204020203" pitchFamily="34" charset="0"/>
              </a:rPr>
              <a:t> Symbol</a:t>
            </a:r>
            <a:r>
              <a:rPr kumimoji="1" lang="ja-JP" altLang="en-US" sz="2400" b="0" baseline="0" dirty="0">
                <a:latin typeface="Segoe UI Symbol" panose="020B0502040204020203" pitchFamily="34" charset="0"/>
              </a:rPr>
              <a:t>の私用領域のマークを使うと綺麗</a:t>
            </a:r>
            <a:endParaRPr kumimoji="1" lang="ja-JP" altLang="en-US" sz="2400" b="0" dirty="0">
              <a:latin typeface="Segoe UI Symbol" panose="020B0502040204020203" pitchFamily="34" charset="0"/>
            </a:endParaRPr>
          </a:p>
        </p:txBody>
      </p:sp>
      <p:pic>
        <p:nvPicPr>
          <p:cNvPr id="11" name="図 10"/>
          <p:cNvPicPr>
            <a:picLocks noChangeAspect="1"/>
          </p:cNvPicPr>
          <p:nvPr/>
        </p:nvPicPr>
        <p:blipFill>
          <a:blip r:embed="rId2"/>
          <a:stretch>
            <a:fillRect/>
          </a:stretch>
        </p:blipFill>
        <p:spPr>
          <a:xfrm>
            <a:off x="5486400" y="2690781"/>
            <a:ext cx="6535283" cy="1829879"/>
          </a:xfrm>
          <a:prstGeom prst="rect">
            <a:avLst/>
          </a:prstGeom>
        </p:spPr>
      </p:pic>
      <p:sp>
        <p:nvSpPr>
          <p:cNvPr id="12" name="正方形/長方形 11"/>
          <p:cNvSpPr/>
          <p:nvPr/>
        </p:nvSpPr>
        <p:spPr>
          <a:xfrm>
            <a:off x="5588000" y="3164114"/>
            <a:ext cx="2917371" cy="357664"/>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13" name="正方形/長方形 12"/>
          <p:cNvSpPr/>
          <p:nvPr/>
        </p:nvSpPr>
        <p:spPr>
          <a:xfrm>
            <a:off x="8948057" y="3198961"/>
            <a:ext cx="2917371" cy="357664"/>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14" name="テキスト ボックス 13"/>
          <p:cNvSpPr txBox="1"/>
          <p:nvPr/>
        </p:nvSpPr>
        <p:spPr>
          <a:xfrm>
            <a:off x="1081335" y="4520660"/>
            <a:ext cx="9013330" cy="461665"/>
          </a:xfrm>
          <a:prstGeom prst="rect">
            <a:avLst/>
          </a:prstGeom>
          <a:noFill/>
        </p:spPr>
        <p:txBody>
          <a:bodyPr wrap="square" rtlCol="0">
            <a:spAutoFit/>
          </a:bodyPr>
          <a:lstStyle/>
          <a:p>
            <a:pPr marL="0" indent="0">
              <a:buFont typeface="Segoe UI Symbol" panose="020B0502040204020203" pitchFamily="34" charset="0"/>
              <a:buNone/>
            </a:pPr>
            <a:r>
              <a:rPr kumimoji="1" lang="en-US" altLang="ja-JP" sz="2400" b="0" baseline="0" dirty="0">
                <a:latin typeface="Segoe UI Symbol" panose="020B0502040204020203" pitchFamily="34" charset="0"/>
              </a:rPr>
              <a:t> </a:t>
            </a:r>
            <a:r>
              <a:rPr kumimoji="1" lang="ja-JP" altLang="en-US" sz="2400" b="0" baseline="0" dirty="0">
                <a:latin typeface="Segoe UI Symbol" panose="020B0502040204020203" pitchFamily="34" charset="0"/>
              </a:rPr>
              <a:t>サンプル</a:t>
            </a:r>
            <a:endParaRPr kumimoji="1" lang="ja-JP" altLang="en-US" sz="2400" b="0" dirty="0">
              <a:latin typeface="Segoe UI Symbol" panose="020B0502040204020203" pitchFamily="34" charset="0"/>
            </a:endParaRPr>
          </a:p>
        </p:txBody>
      </p:sp>
      <p:sp>
        <p:nvSpPr>
          <p:cNvPr id="15" name="テキスト ボックス 14"/>
          <p:cNvSpPr txBox="1"/>
          <p:nvPr/>
        </p:nvSpPr>
        <p:spPr>
          <a:xfrm>
            <a:off x="1695075" y="5176919"/>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6" name="テキスト ボックス 15"/>
          <p:cNvSpPr txBox="1"/>
          <p:nvPr/>
        </p:nvSpPr>
        <p:spPr>
          <a:xfrm>
            <a:off x="2456586" y="5172422"/>
            <a:ext cx="1199367"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7" name="テキスト ボックス 16"/>
          <p:cNvSpPr txBox="1"/>
          <p:nvPr/>
        </p:nvSpPr>
        <p:spPr>
          <a:xfrm>
            <a:off x="3580782" y="5172422"/>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8" name="テキスト ボックス 17"/>
          <p:cNvSpPr txBox="1"/>
          <p:nvPr/>
        </p:nvSpPr>
        <p:spPr>
          <a:xfrm>
            <a:off x="4496417" y="5172421"/>
            <a:ext cx="11288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19" name="テキスト ボックス 18"/>
          <p:cNvSpPr txBox="1"/>
          <p:nvPr/>
        </p:nvSpPr>
        <p:spPr>
          <a:xfrm>
            <a:off x="5484623" y="5189667"/>
            <a:ext cx="1255472"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0" name="テキスト ボックス 19"/>
          <p:cNvSpPr txBox="1"/>
          <p:nvPr/>
        </p:nvSpPr>
        <p:spPr>
          <a:xfrm>
            <a:off x="6735039" y="5202060"/>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1" name="テキスト ボックス 20"/>
          <p:cNvSpPr txBox="1"/>
          <p:nvPr/>
        </p:nvSpPr>
        <p:spPr>
          <a:xfrm>
            <a:off x="7638675" y="5211766"/>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2" name="テキスト ボックス 21"/>
          <p:cNvSpPr txBox="1"/>
          <p:nvPr/>
        </p:nvSpPr>
        <p:spPr>
          <a:xfrm>
            <a:off x="8651069" y="5125244"/>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3" name="テキスト ボックス 22"/>
          <p:cNvSpPr txBox="1"/>
          <p:nvPr/>
        </p:nvSpPr>
        <p:spPr>
          <a:xfrm>
            <a:off x="9491533" y="5213087"/>
            <a:ext cx="1029449"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
        <p:nvSpPr>
          <p:cNvPr id="24" name="テキスト ボックス 23"/>
          <p:cNvSpPr txBox="1"/>
          <p:nvPr/>
        </p:nvSpPr>
        <p:spPr>
          <a:xfrm>
            <a:off x="10390113" y="5211766"/>
            <a:ext cx="915635" cy="769441"/>
          </a:xfrm>
          <a:prstGeom prst="rect">
            <a:avLst/>
          </a:prstGeom>
          <a:noFill/>
        </p:spPr>
        <p:txBody>
          <a:bodyPr wrap="none" rtlCol="0">
            <a:spAutoFit/>
          </a:bodyPr>
          <a:lstStyle/>
          <a:p>
            <a:pPr marL="571500" indent="-571500">
              <a:buFont typeface="Segoe UI Symbol" panose="020B0502040204020203" pitchFamily="34" charset="0"/>
              <a:buChar char=""/>
            </a:pPr>
            <a:r>
              <a:rPr kumimoji="1" lang="en-US" altLang="ja-JP" sz="4400" b="0" baseline="0" dirty="0">
                <a:latin typeface="Segoe UI Symbol" panose="020B0502040204020203" pitchFamily="34" charset="0"/>
              </a:rPr>
              <a:t> </a:t>
            </a:r>
            <a:endParaRPr kumimoji="1" lang="ja-JP" altLang="en-US" sz="4400" b="0" dirty="0">
              <a:latin typeface="Segoe UI Symbol" panose="020B0502040204020203" pitchFamily="34" charset="0"/>
            </a:endParaRPr>
          </a:p>
        </p:txBody>
      </p:sp>
    </p:spTree>
    <p:extLst>
      <p:ext uri="{BB962C8B-B14F-4D97-AF65-F5344CB8AC3E}">
        <p14:creationId xmlns:p14="http://schemas.microsoft.com/office/powerpoint/2010/main" val="127777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5"/>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35602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セクション見出し">
    <p:bg>
      <p:bgPr>
        <a:solidFill>
          <a:schemeClr val="accent6"/>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09800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セクション見出し">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03961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4_セクション見出し">
    <p:bg>
      <p:bgPr>
        <a:solidFill>
          <a:schemeClr val="accent3"/>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357097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3_セクション見出し">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b="1">
                <a:solidFill>
                  <a:schemeClr val="bg1">
                    <a:lumMod val="95000"/>
                  </a:schemeClr>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27137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メイリオ" panose="020B0604030504040204" pitchFamily="50" charset="-128"/>
                <a:ea typeface="メイリオ" panose="020B0604030504040204" pitchFamily="50" charset="-128"/>
              </a:defRPr>
            </a:lvl1pPr>
          </a:lstStyle>
          <a:p>
            <a:fld id="{1B9D5CA4-8D8F-4493-A582-7E2DC808772E}" type="datetime1">
              <a:rPr lang="ja-JP" altLang="en-US" smtClean="0"/>
              <a:t>2017/6/24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defRPr>
            </a:lvl1pPr>
          </a:lstStyle>
          <a:p>
            <a:fld id="{BF192E9D-17CA-4947-8A69-EE62A836DA25}" type="slidenum">
              <a:rPr lang="ja-JP" altLang="en-US" smtClean="0"/>
              <a:pPr/>
              <a:t>‹#›</a:t>
            </a:fld>
            <a:endParaRPr lang="ja-JP" altLang="en-US"/>
          </a:p>
        </p:txBody>
      </p:sp>
    </p:spTree>
    <p:extLst>
      <p:ext uri="{BB962C8B-B14F-4D97-AF65-F5344CB8AC3E}">
        <p14:creationId xmlns:p14="http://schemas.microsoft.com/office/powerpoint/2010/main" val="53555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7" r:id="rId4"/>
    <p:sldLayoutId id="2147483651" r:id="rId5"/>
    <p:sldLayoutId id="2147483660" r:id="rId6"/>
    <p:sldLayoutId id="2147483661" r:id="rId7"/>
    <p:sldLayoutId id="2147483663" r:id="rId8"/>
    <p:sldLayoutId id="2147483662" r:id="rId9"/>
    <p:sldLayoutId id="2147483664" r:id="rId10"/>
    <p:sldLayoutId id="214748366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0" indent="0" algn="l" defTabSz="914400" rtl="0" eaLnBrk="1" latinLnBrk="0" hangingPunct="1">
        <a:lnSpc>
          <a:spcPct val="100000"/>
        </a:lnSpc>
        <a:spcBef>
          <a:spcPts val="1200"/>
        </a:spcBef>
        <a:spcAft>
          <a:spcPts val="1200"/>
        </a:spcAft>
        <a:buFontTx/>
        <a:buNone/>
        <a:defRPr kumimoji="1" sz="3200" kern="1200">
          <a:solidFill>
            <a:schemeClr val="tx1"/>
          </a:solidFill>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00000"/>
        </a:lnSpc>
        <a:spcBef>
          <a:spcPts val="1200"/>
        </a:spcBef>
        <a:spcAft>
          <a:spcPts val="1200"/>
        </a:spcAft>
        <a:buFontTx/>
        <a:buNone/>
        <a:defRPr kumimoji="1" sz="2800" kern="1200">
          <a:solidFill>
            <a:schemeClr val="tx1"/>
          </a:solidFill>
          <a:latin typeface="メイリオ" panose="020B0604030504040204" pitchFamily="50" charset="-128"/>
          <a:ea typeface="メイリオ" panose="020B0604030504040204" pitchFamily="50" charset="-128"/>
          <a:cs typeface="+mn-cs"/>
        </a:defRPr>
      </a:lvl2pPr>
      <a:lvl3pPr marL="914400" indent="0" algn="l" defTabSz="914400" rtl="0" eaLnBrk="1" latinLnBrk="0" hangingPunct="1">
        <a:lnSpc>
          <a:spcPct val="100000"/>
        </a:lnSpc>
        <a:spcBef>
          <a:spcPts val="1200"/>
        </a:spcBef>
        <a:spcAft>
          <a:spcPts val="1200"/>
        </a:spcAft>
        <a:buFontTx/>
        <a:buNone/>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371600" indent="0" algn="l" defTabSz="914400" rtl="0" eaLnBrk="1" latinLnBrk="0" hangingPunct="1">
        <a:lnSpc>
          <a:spcPct val="100000"/>
        </a:lnSpc>
        <a:spcBef>
          <a:spcPts val="1200"/>
        </a:spcBef>
        <a:spcAft>
          <a:spcPts val="1200"/>
        </a:spcAft>
        <a:buFontTx/>
        <a:buNone/>
        <a:defRPr kumimoji="1" sz="2000" kern="1200">
          <a:solidFill>
            <a:schemeClr val="tx1"/>
          </a:solidFill>
          <a:latin typeface="メイリオ" panose="020B0604030504040204" pitchFamily="50" charset="-128"/>
          <a:ea typeface="メイリオ" panose="020B0604030504040204" pitchFamily="50" charset="-128"/>
          <a:cs typeface="+mn-cs"/>
        </a:defRPr>
      </a:lvl4pPr>
      <a:lvl5pPr marL="1828800" indent="0" algn="l" defTabSz="914400" rtl="0" eaLnBrk="1" latinLnBrk="0" hangingPunct="1">
        <a:lnSpc>
          <a:spcPct val="100000"/>
        </a:lnSpc>
        <a:spcBef>
          <a:spcPts val="1200"/>
        </a:spcBef>
        <a:spcAft>
          <a:spcPts val="1200"/>
        </a:spcAft>
        <a:buFontTx/>
        <a:buNone/>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HACK U 2017</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sz="2800" dirty="0"/>
              <a:t>チーム「マジカル☆ミラクル☆芋焼酎」</a:t>
            </a:r>
          </a:p>
        </p:txBody>
      </p:sp>
    </p:spTree>
    <p:extLst>
      <p:ext uri="{BB962C8B-B14F-4D97-AF65-F5344CB8AC3E}">
        <p14:creationId xmlns:p14="http://schemas.microsoft.com/office/powerpoint/2010/main" val="192485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tn-skr4.smilevideo.jp/smile?i=30410611.L">
            <a:extLst>
              <a:ext uri="{FF2B5EF4-FFF2-40B4-BE49-F238E27FC236}">
                <a16:creationId xmlns:a16="http://schemas.microsoft.com/office/drawing/2014/main" id="{711A5891-E05C-438C-9D94-61CCF452DA1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5724" b="18971"/>
          <a:stretch/>
        </p:blipFill>
        <p:spPr bwMode="auto">
          <a:xfrm>
            <a:off x="0" y="886369"/>
            <a:ext cx="12192000" cy="597163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A9EE67F1-57AB-4E11-8C2E-B4B263D65EBC}"/>
              </a:ext>
            </a:extLst>
          </p:cNvPr>
          <p:cNvSpPr>
            <a:spLocks noGrp="1"/>
          </p:cNvSpPr>
          <p:nvPr>
            <p:ph type="title"/>
          </p:nvPr>
        </p:nvSpPr>
        <p:spPr/>
        <p:txBody>
          <a:bodyPr/>
          <a:lstStyle/>
          <a:p>
            <a:r>
              <a:rPr kumimoji="1" lang="ja-JP" altLang="en-US" dirty="0"/>
              <a:t>作品タイトル</a:t>
            </a:r>
          </a:p>
        </p:txBody>
      </p:sp>
      <p:sp>
        <p:nvSpPr>
          <p:cNvPr id="3" name="コンテンツ プレースホルダー 2">
            <a:extLst>
              <a:ext uri="{FF2B5EF4-FFF2-40B4-BE49-F238E27FC236}">
                <a16:creationId xmlns:a16="http://schemas.microsoft.com/office/drawing/2014/main" id="{015CD280-CF35-4924-9072-51B18B6C83E9}"/>
              </a:ext>
            </a:extLst>
          </p:cNvPr>
          <p:cNvSpPr>
            <a:spLocks noGrp="1"/>
          </p:cNvSpPr>
          <p:nvPr>
            <p:ph idx="1"/>
          </p:nvPr>
        </p:nvSpPr>
        <p:spPr>
          <a:xfrm>
            <a:off x="301083" y="3498430"/>
            <a:ext cx="10515600" cy="2486218"/>
          </a:xfrm>
        </p:spPr>
        <p:txBody>
          <a:bodyPr>
            <a:normAutofit fontScale="92500"/>
          </a:bodyPr>
          <a:lstStyle/>
          <a:p>
            <a:pPr marL="0" indent="0">
              <a:buNone/>
            </a:pPr>
            <a:r>
              <a:rPr kumimoji="1" lang="ja-JP" altLang="en-US" sz="5400" dirty="0">
                <a:solidFill>
                  <a:schemeClr val="bg1"/>
                </a:solidFill>
                <a:effectLst>
                  <a:outerShdw blurRad="50800" dist="38100" dir="2700000" algn="tl" rotWithShape="0">
                    <a:prstClr val="black">
                      <a:alpha val="40000"/>
                    </a:prstClr>
                  </a:outerShdw>
                </a:effectLst>
              </a:rPr>
              <a:t>課金で友達の夏休みを搾</a:t>
            </a:r>
            <a:r>
              <a:rPr lang="ja-JP" altLang="en-US" sz="5400" dirty="0">
                <a:solidFill>
                  <a:schemeClr val="bg1"/>
                </a:solidFill>
                <a:effectLst>
                  <a:outerShdw blurRad="50800" dist="38100" dir="2700000" algn="tl" rotWithShape="0">
                    <a:prstClr val="black">
                      <a:alpha val="40000"/>
                    </a:prstClr>
                  </a:outerShdw>
                </a:effectLst>
              </a:rPr>
              <a:t>ｼｭｩｩｩ</a:t>
            </a:r>
            <a:r>
              <a:rPr lang="en-US" altLang="ja-JP" sz="5400" dirty="0">
                <a:solidFill>
                  <a:schemeClr val="bg1"/>
                </a:solidFill>
                <a:effectLst>
                  <a:outerShdw blurRad="50800" dist="38100" dir="2700000" algn="tl" rotWithShape="0">
                    <a:prstClr val="black">
                      <a:alpha val="40000"/>
                    </a:prstClr>
                  </a:outerShdw>
                </a:effectLst>
              </a:rPr>
              <a:t>--!!</a:t>
            </a:r>
            <a:endParaRPr kumimoji="1" lang="en-US" altLang="ja-JP" sz="5400" dirty="0">
              <a:solidFill>
                <a:schemeClr val="bg1"/>
              </a:solidFill>
              <a:effectLst>
                <a:outerShdw blurRad="50800" dist="38100" dir="2700000" algn="tl" rotWithShape="0">
                  <a:prstClr val="black">
                    <a:alpha val="40000"/>
                  </a:prstClr>
                </a:outerShdw>
              </a:effectLst>
            </a:endParaRPr>
          </a:p>
          <a:p>
            <a:pPr marL="0" indent="0">
              <a:buNone/>
            </a:pPr>
            <a:r>
              <a:rPr lang="ja-JP" altLang="en-US" sz="5400" dirty="0">
                <a:solidFill>
                  <a:schemeClr val="bg1"/>
                </a:solidFill>
                <a:effectLst>
                  <a:outerShdw blurRad="50800" dist="38100" dir="2700000" algn="tl" rotWithShape="0">
                    <a:prstClr val="black">
                      <a:alpha val="40000"/>
                    </a:prstClr>
                  </a:outerShdw>
                </a:effectLst>
              </a:rPr>
              <a:t>超ｴｷｻｲﾃｨﾝ！！！</a:t>
            </a:r>
            <a:endParaRPr kumimoji="1" lang="ja-JP" altLang="en-US" sz="5400" dirty="0">
              <a:solidFill>
                <a:schemeClr val="bg1"/>
              </a:solidFill>
              <a:effectLst>
                <a:outerShdw blurRad="50800" dist="38100" dir="2700000" algn="tl" rotWithShape="0">
                  <a:prstClr val="black">
                    <a:alpha val="40000"/>
                  </a:prstClr>
                </a:outerShdw>
              </a:effectLst>
            </a:endParaRPr>
          </a:p>
        </p:txBody>
      </p:sp>
      <p:sp>
        <p:nvSpPr>
          <p:cNvPr id="4" name="スライド番号プレースホルダー 3">
            <a:extLst>
              <a:ext uri="{FF2B5EF4-FFF2-40B4-BE49-F238E27FC236}">
                <a16:creationId xmlns:a16="http://schemas.microsoft.com/office/drawing/2014/main" id="{1D70C17E-94DA-4FB1-A167-FEE22D1EC962}"/>
              </a:ext>
            </a:extLst>
          </p:cNvPr>
          <p:cNvSpPr>
            <a:spLocks noGrp="1"/>
          </p:cNvSpPr>
          <p:nvPr>
            <p:ph type="sldNum" sz="quarter" idx="12"/>
          </p:nvPr>
        </p:nvSpPr>
        <p:spPr/>
        <p:txBody>
          <a:bodyPr/>
          <a:lstStyle/>
          <a:p>
            <a:fld id="{BF192E9D-17CA-4947-8A69-EE62A836DA25}" type="slidenum">
              <a:rPr lang="ja-JP" altLang="en-US" smtClean="0"/>
              <a:pPr/>
              <a:t>2</a:t>
            </a:fld>
            <a:endParaRPr lang="ja-JP" altLang="en-US"/>
          </a:p>
        </p:txBody>
      </p:sp>
      <p:sp>
        <p:nvSpPr>
          <p:cNvPr id="5" name="テキスト ボックス 4">
            <a:extLst>
              <a:ext uri="{FF2B5EF4-FFF2-40B4-BE49-F238E27FC236}">
                <a16:creationId xmlns:a16="http://schemas.microsoft.com/office/drawing/2014/main" id="{F1145B5D-97A8-4CDB-BDD4-3B8B4062D222}"/>
              </a:ext>
            </a:extLst>
          </p:cNvPr>
          <p:cNvSpPr txBox="1"/>
          <p:nvPr/>
        </p:nvSpPr>
        <p:spPr>
          <a:xfrm>
            <a:off x="301083" y="5502022"/>
            <a:ext cx="3570208" cy="461665"/>
          </a:xfrm>
          <a:prstGeom prst="rect">
            <a:avLst/>
          </a:prstGeom>
          <a:noFill/>
        </p:spPr>
        <p:txBody>
          <a:bodyPr wrap="none" rtlCol="0">
            <a:spAutoFit/>
          </a:bodyPr>
          <a:lstStyle/>
          <a:p>
            <a:r>
              <a:rPr kumimoji="1" lang="ja-JP" altLang="en-US" sz="2400" dirty="0">
                <a:solidFill>
                  <a:schemeClr val="bg1"/>
                </a:solidFill>
              </a:rPr>
              <a:t>仮タイトルなので募集中</a:t>
            </a:r>
          </a:p>
        </p:txBody>
      </p:sp>
    </p:spTree>
    <p:extLst>
      <p:ext uri="{BB962C8B-B14F-4D97-AF65-F5344CB8AC3E}">
        <p14:creationId xmlns:p14="http://schemas.microsoft.com/office/powerpoint/2010/main" val="132893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19BBA4-BBCD-4CDA-BE71-A4EBFD4A7AEB}"/>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F4430F36-3BAE-4AFC-82F8-BAD0E75ABC4E}"/>
              </a:ext>
            </a:extLst>
          </p:cNvPr>
          <p:cNvSpPr>
            <a:spLocks noGrp="1"/>
          </p:cNvSpPr>
          <p:nvPr>
            <p:ph idx="1"/>
          </p:nvPr>
        </p:nvSpPr>
        <p:spPr>
          <a:xfrm>
            <a:off x="838200" y="1290367"/>
            <a:ext cx="10515600" cy="2348572"/>
          </a:xfrm>
        </p:spPr>
        <p:txBody>
          <a:bodyPr/>
          <a:lstStyle/>
          <a:p>
            <a:r>
              <a:rPr kumimoji="1" lang="ja-JP" altLang="en-US" dirty="0"/>
              <a:t>大会テーマ「</a:t>
            </a:r>
            <a:r>
              <a:rPr kumimoji="1" lang="en-US" altLang="ja-JP" dirty="0"/>
              <a:t>UPDATE </a:t>
            </a:r>
            <a:r>
              <a:rPr kumimoji="1" lang="ja-JP" altLang="en-US" dirty="0"/>
              <a:t>夏休み」</a:t>
            </a:r>
            <a:endParaRPr kumimoji="1" lang="en-US" altLang="ja-JP" dirty="0"/>
          </a:p>
          <a:p>
            <a:pPr lvl="1"/>
            <a:r>
              <a:rPr kumimoji="1" lang="ja-JP" altLang="en-US" dirty="0"/>
              <a:t>現状の夏休みの問題を解決して最高の夏に</a:t>
            </a:r>
            <a:endParaRPr kumimoji="1" lang="en-US" altLang="ja-JP" dirty="0"/>
          </a:p>
          <a:p>
            <a:pPr lvl="1"/>
            <a:r>
              <a:rPr lang="ja-JP" altLang="en-US" dirty="0"/>
              <a:t>現状の夏休みの問題とは？</a:t>
            </a:r>
            <a:endParaRPr kumimoji="1" lang="ja-JP" altLang="en-US" dirty="0"/>
          </a:p>
        </p:txBody>
      </p:sp>
      <p:sp>
        <p:nvSpPr>
          <p:cNvPr id="4" name="スライド番号プレースホルダー 3">
            <a:extLst>
              <a:ext uri="{FF2B5EF4-FFF2-40B4-BE49-F238E27FC236}">
                <a16:creationId xmlns:a16="http://schemas.microsoft.com/office/drawing/2014/main" id="{0802EE7E-B92B-4D70-A8E0-93F1EF671EA8}"/>
              </a:ext>
            </a:extLst>
          </p:cNvPr>
          <p:cNvSpPr>
            <a:spLocks noGrp="1"/>
          </p:cNvSpPr>
          <p:nvPr>
            <p:ph type="sldNum" sz="quarter" idx="12"/>
          </p:nvPr>
        </p:nvSpPr>
        <p:spPr/>
        <p:txBody>
          <a:bodyPr/>
          <a:lstStyle/>
          <a:p>
            <a:fld id="{BF192E9D-17CA-4947-8A69-EE62A836DA25}" type="slidenum">
              <a:rPr lang="ja-JP" altLang="en-US" smtClean="0"/>
              <a:pPr/>
              <a:t>3</a:t>
            </a:fld>
            <a:endParaRPr lang="ja-JP" altLang="en-US"/>
          </a:p>
        </p:txBody>
      </p:sp>
    </p:spTree>
    <p:extLst>
      <p:ext uri="{BB962C8B-B14F-4D97-AF65-F5344CB8AC3E}">
        <p14:creationId xmlns:p14="http://schemas.microsoft.com/office/powerpoint/2010/main" val="31085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86BA45-037F-4C49-A90B-61D0497D619E}"/>
              </a:ext>
            </a:extLst>
          </p:cNvPr>
          <p:cNvSpPr>
            <a:spLocks noGrp="1"/>
          </p:cNvSpPr>
          <p:nvPr>
            <p:ph type="title"/>
          </p:nvPr>
        </p:nvSpPr>
        <p:spPr/>
        <p:txBody>
          <a:bodyPr/>
          <a:lstStyle/>
          <a:p>
            <a:r>
              <a:rPr kumimoji="1" lang="ja-JP" altLang="en-US" dirty="0"/>
              <a:t>夏休みの問題点</a:t>
            </a:r>
          </a:p>
        </p:txBody>
      </p:sp>
      <p:sp>
        <p:nvSpPr>
          <p:cNvPr id="4" name="スライド番号プレースホルダー 3">
            <a:extLst>
              <a:ext uri="{FF2B5EF4-FFF2-40B4-BE49-F238E27FC236}">
                <a16:creationId xmlns:a16="http://schemas.microsoft.com/office/drawing/2014/main" id="{C1740923-F10F-411A-BDD6-16C4C38C554F}"/>
              </a:ext>
            </a:extLst>
          </p:cNvPr>
          <p:cNvSpPr>
            <a:spLocks noGrp="1"/>
          </p:cNvSpPr>
          <p:nvPr>
            <p:ph type="sldNum" sz="quarter" idx="12"/>
          </p:nvPr>
        </p:nvSpPr>
        <p:spPr/>
        <p:txBody>
          <a:bodyPr/>
          <a:lstStyle/>
          <a:p>
            <a:fld id="{BF192E9D-17CA-4947-8A69-EE62A836DA25}" type="slidenum">
              <a:rPr lang="ja-JP" altLang="en-US" smtClean="0"/>
              <a:pPr/>
              <a:t>4</a:t>
            </a:fld>
            <a:endParaRPr lang="ja-JP" altLang="en-US"/>
          </a:p>
        </p:txBody>
      </p:sp>
      <p:sp>
        <p:nvSpPr>
          <p:cNvPr id="5" name="四角形: 角を丸くする 4">
            <a:extLst>
              <a:ext uri="{FF2B5EF4-FFF2-40B4-BE49-F238E27FC236}">
                <a16:creationId xmlns:a16="http://schemas.microsoft.com/office/drawing/2014/main" id="{CA2A35D6-3924-4391-8CE4-9A706CFF424E}"/>
              </a:ext>
            </a:extLst>
          </p:cNvPr>
          <p:cNvSpPr/>
          <p:nvPr/>
        </p:nvSpPr>
        <p:spPr>
          <a:xfrm>
            <a:off x="466530" y="1436914"/>
            <a:ext cx="5150499" cy="104502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800" dirty="0"/>
              <a:t>夏休みが短すぎる</a:t>
            </a:r>
          </a:p>
        </p:txBody>
      </p:sp>
      <p:sp>
        <p:nvSpPr>
          <p:cNvPr id="6" name="四角形: 角を丸くする 5">
            <a:extLst>
              <a:ext uri="{FF2B5EF4-FFF2-40B4-BE49-F238E27FC236}">
                <a16:creationId xmlns:a16="http://schemas.microsoft.com/office/drawing/2014/main" id="{79CC0073-F04F-44AE-AE84-06308933C532}"/>
              </a:ext>
            </a:extLst>
          </p:cNvPr>
          <p:cNvSpPr/>
          <p:nvPr/>
        </p:nvSpPr>
        <p:spPr>
          <a:xfrm>
            <a:off x="5990253" y="1436914"/>
            <a:ext cx="5155637" cy="104502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2800" dirty="0"/>
              <a:t>エキサイティングさが</a:t>
            </a:r>
            <a:endParaRPr kumimoji="1" lang="en-US" altLang="ja-JP" sz="2800" dirty="0"/>
          </a:p>
          <a:p>
            <a:pPr algn="ctr"/>
            <a:r>
              <a:rPr kumimoji="1" lang="ja-JP" altLang="en-US" sz="2800" dirty="0"/>
              <a:t>足りない</a:t>
            </a:r>
          </a:p>
        </p:txBody>
      </p:sp>
      <p:sp>
        <p:nvSpPr>
          <p:cNvPr id="8" name="矢印: 下 7">
            <a:extLst>
              <a:ext uri="{FF2B5EF4-FFF2-40B4-BE49-F238E27FC236}">
                <a16:creationId xmlns:a16="http://schemas.microsoft.com/office/drawing/2014/main" id="{591B8A5E-8967-4C79-9E95-3D0BC034A521}"/>
              </a:ext>
            </a:extLst>
          </p:cNvPr>
          <p:cNvSpPr/>
          <p:nvPr/>
        </p:nvSpPr>
        <p:spPr>
          <a:xfrm>
            <a:off x="5332918" y="2803736"/>
            <a:ext cx="989045" cy="1003154"/>
          </a:xfrm>
          <a:prstGeom prst="down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F43DEC5-5543-424A-9D8B-557507A3A39F}"/>
              </a:ext>
            </a:extLst>
          </p:cNvPr>
          <p:cNvSpPr txBox="1"/>
          <p:nvPr/>
        </p:nvSpPr>
        <p:spPr>
          <a:xfrm>
            <a:off x="1426234" y="4372639"/>
            <a:ext cx="8802411" cy="1569660"/>
          </a:xfrm>
          <a:prstGeom prst="rect">
            <a:avLst/>
          </a:prstGeom>
          <a:noFill/>
        </p:spPr>
        <p:txBody>
          <a:bodyPr wrap="none" rtlCol="0">
            <a:spAutoFit/>
          </a:bodyPr>
          <a:lstStyle/>
          <a:p>
            <a:pPr algn="ctr"/>
            <a:r>
              <a:rPr lang="ja-JP" altLang="en-US" sz="4800" b="1" dirty="0"/>
              <a:t>夏休みの長さを賭けて戦う</a:t>
            </a:r>
            <a:endParaRPr lang="en-US" altLang="ja-JP" sz="4800" b="1" dirty="0"/>
          </a:p>
          <a:p>
            <a:pPr algn="ctr"/>
            <a:r>
              <a:rPr kumimoji="1" lang="ja-JP" altLang="en-US" sz="4800" b="1" dirty="0"/>
              <a:t>ソーシャルバトルゲームを提案</a:t>
            </a:r>
          </a:p>
        </p:txBody>
      </p:sp>
      <p:pic>
        <p:nvPicPr>
          <p:cNvPr id="1026" name="Picture 2" descr="http://2.bp.blogspot.com/-SzUpWyVSpbE/WTd4c4ctH-I/AAAAAAABEno/S_9rmVP7j6IJoiSCHMqqSKJytroxZqT0ACLcB/s800/dada_kosodate_komaru_woman.png">
            <a:extLst>
              <a:ext uri="{FF2B5EF4-FFF2-40B4-BE49-F238E27FC236}">
                <a16:creationId xmlns:a16="http://schemas.microsoft.com/office/drawing/2014/main" id="{D5D52A8E-81D9-441D-99B2-9B9617A048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789" r="35695"/>
          <a:stretch/>
        </p:blipFill>
        <p:spPr bwMode="auto">
          <a:xfrm>
            <a:off x="1840635" y="2407610"/>
            <a:ext cx="2203781" cy="1795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いらすとや 落ち込む」の画像検索結果">
            <a:extLst>
              <a:ext uri="{FF2B5EF4-FFF2-40B4-BE49-F238E27FC236}">
                <a16:creationId xmlns:a16="http://schemas.microsoft.com/office/drawing/2014/main" id="{7611E2F7-9E65-4358-93A3-D279D4BEE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28" y="2362087"/>
            <a:ext cx="1721032" cy="192832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C24CE291-1EBD-48CD-92D1-22E34F066E31}"/>
              </a:ext>
            </a:extLst>
          </p:cNvPr>
          <p:cNvSpPr txBox="1"/>
          <p:nvPr/>
        </p:nvSpPr>
        <p:spPr>
          <a:xfrm>
            <a:off x="3088131" y="5981055"/>
            <a:ext cx="5057795" cy="400110"/>
          </a:xfrm>
          <a:prstGeom prst="rect">
            <a:avLst/>
          </a:prstGeom>
          <a:noFill/>
        </p:spPr>
        <p:txBody>
          <a:bodyPr wrap="none" rtlCol="0">
            <a:spAutoFit/>
          </a:bodyPr>
          <a:lstStyle/>
          <a:p>
            <a:r>
              <a:rPr lang="ja-JP" altLang="en-US" sz="2000" dirty="0"/>
              <a:t>勝負に勝って友達の夏休みを奪い取ろう！</a:t>
            </a:r>
            <a:endParaRPr kumimoji="1" lang="ja-JP" altLang="en-US" sz="2000" dirty="0"/>
          </a:p>
        </p:txBody>
      </p:sp>
    </p:spTree>
    <p:extLst>
      <p:ext uri="{BB962C8B-B14F-4D97-AF65-F5344CB8AC3E}">
        <p14:creationId xmlns:p14="http://schemas.microsoft.com/office/powerpoint/2010/main" val="97981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1B912E8B-AC56-43E1-BC69-DD45D157BD26}"/>
              </a:ext>
            </a:extLst>
          </p:cNvPr>
          <p:cNvCxnSpPr>
            <a:cxnSpLocks/>
          </p:cNvCxnSpPr>
          <p:nvPr/>
        </p:nvCxnSpPr>
        <p:spPr>
          <a:xfrm>
            <a:off x="8544314" y="2785016"/>
            <a:ext cx="1851210" cy="1949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線コネクタ 18">
            <a:extLst>
              <a:ext uri="{FF2B5EF4-FFF2-40B4-BE49-F238E27FC236}">
                <a16:creationId xmlns:a16="http://schemas.microsoft.com/office/drawing/2014/main" id="{BE056CDB-B7E1-4280-BE0E-239CA5F35DB8}"/>
              </a:ext>
            </a:extLst>
          </p:cNvPr>
          <p:cNvCxnSpPr>
            <a:cxnSpLocks/>
            <a:stCxn id="2054" idx="3"/>
          </p:cNvCxnSpPr>
          <p:nvPr/>
        </p:nvCxnSpPr>
        <p:spPr>
          <a:xfrm>
            <a:off x="1969682" y="2877095"/>
            <a:ext cx="1851210" cy="1949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直線コネクタ 9">
            <a:extLst>
              <a:ext uri="{FF2B5EF4-FFF2-40B4-BE49-F238E27FC236}">
                <a16:creationId xmlns:a16="http://schemas.microsoft.com/office/drawing/2014/main" id="{0C9E4426-490D-4BF0-87D1-811FF85E37C6}"/>
              </a:ext>
            </a:extLst>
          </p:cNvPr>
          <p:cNvCxnSpPr>
            <a:cxnSpLocks/>
          </p:cNvCxnSpPr>
          <p:nvPr/>
        </p:nvCxnSpPr>
        <p:spPr>
          <a:xfrm>
            <a:off x="4663228" y="2373033"/>
            <a:ext cx="286254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251162F-4B75-4892-86F3-AA5EB5FCE329}"/>
              </a:ext>
            </a:extLst>
          </p:cNvPr>
          <p:cNvSpPr>
            <a:spLocks noGrp="1"/>
          </p:cNvSpPr>
          <p:nvPr>
            <p:ph type="title"/>
          </p:nvPr>
        </p:nvSpPr>
        <p:spPr/>
        <p:txBody>
          <a:bodyPr/>
          <a:lstStyle/>
          <a:p>
            <a:r>
              <a:rPr lang="ja-JP" altLang="en-US" dirty="0"/>
              <a:t>ゲーム内容</a:t>
            </a:r>
            <a:endParaRPr kumimoji="1" lang="ja-JP" altLang="en-US" dirty="0"/>
          </a:p>
        </p:txBody>
      </p:sp>
      <p:sp>
        <p:nvSpPr>
          <p:cNvPr id="4" name="スライド番号プレースホルダー 3">
            <a:extLst>
              <a:ext uri="{FF2B5EF4-FFF2-40B4-BE49-F238E27FC236}">
                <a16:creationId xmlns:a16="http://schemas.microsoft.com/office/drawing/2014/main" id="{010A9CE2-1A71-4321-A8CB-207C9D92A314}"/>
              </a:ext>
            </a:extLst>
          </p:cNvPr>
          <p:cNvSpPr>
            <a:spLocks noGrp="1"/>
          </p:cNvSpPr>
          <p:nvPr>
            <p:ph type="sldNum" sz="quarter" idx="12"/>
          </p:nvPr>
        </p:nvSpPr>
        <p:spPr/>
        <p:txBody>
          <a:bodyPr/>
          <a:lstStyle/>
          <a:p>
            <a:fld id="{BF192E9D-17CA-4947-8A69-EE62A836DA25}" type="slidenum">
              <a:rPr lang="ja-JP" altLang="en-US" smtClean="0"/>
              <a:pPr/>
              <a:t>5</a:t>
            </a:fld>
            <a:endParaRPr lang="ja-JP" altLang="en-US"/>
          </a:p>
        </p:txBody>
      </p:sp>
      <p:pic>
        <p:nvPicPr>
          <p:cNvPr id="2050" name="Picture 2" descr="http://3.bp.blogspot.com/-eeKtlyYSfe8/Vw5K1QLNDtI/AAAAAAAA5to/_eOHo42KjKsi5VIPuCN7NlNuoI15u98DwCLcB/s800/pose_necchuu_smartphone_man.png">
            <a:extLst>
              <a:ext uri="{FF2B5EF4-FFF2-40B4-BE49-F238E27FC236}">
                <a16:creationId xmlns:a16="http://schemas.microsoft.com/office/drawing/2014/main" id="{F700D07D-F2AE-432B-9853-BE8AF88FC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530" y="1115119"/>
            <a:ext cx="2142532" cy="25158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いらすとや スマホ」の画像検索結果">
            <a:extLst>
              <a:ext uri="{FF2B5EF4-FFF2-40B4-BE49-F238E27FC236}">
                <a16:creationId xmlns:a16="http://schemas.microsoft.com/office/drawing/2014/main" id="{D302976E-A4EC-4063-AA21-CF30A6850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107405" y="1115119"/>
            <a:ext cx="2142532" cy="25158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3.bp.blogspot.com/-C9l4jn_oClE/U3WdDn9_XvI/AAAAAAAAgmE/O03V3A-iHLo/s800/asagao_hachiue.png">
            <a:extLst>
              <a:ext uri="{FF2B5EF4-FFF2-40B4-BE49-F238E27FC236}">
                <a16:creationId xmlns:a16="http://schemas.microsoft.com/office/drawing/2014/main" id="{60C87C78-64CA-4288-8DDA-D591F0475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87" y="2050660"/>
            <a:ext cx="1357495" cy="16528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3.bp.blogspot.com/-C9l4jn_oClE/U3WdDn9_XvI/AAAAAAAAgmE/O03V3A-iHLo/s800/asagao_hachiue.png">
            <a:extLst>
              <a:ext uri="{FF2B5EF4-FFF2-40B4-BE49-F238E27FC236}">
                <a16:creationId xmlns:a16="http://schemas.microsoft.com/office/drawing/2014/main" id="{00F6E0A9-E6B0-4460-968E-9DE86261D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8785" y="2050660"/>
            <a:ext cx="1357495" cy="1652869"/>
          </a:xfrm>
          <a:prstGeom prst="rect">
            <a:avLst/>
          </a:prstGeom>
          <a:noFill/>
          <a:extLst>
            <a:ext uri="{909E8E84-426E-40DD-AFC4-6F175D3DCCD1}">
              <a14:hiddenFill xmlns:a14="http://schemas.microsoft.com/office/drawing/2010/main">
                <a:solidFill>
                  <a:srgbClr val="FFFFFF"/>
                </a:solidFill>
              </a14:hiddenFill>
            </a:ext>
          </a:extLst>
        </p:spPr>
      </p:pic>
      <p:sp>
        <p:nvSpPr>
          <p:cNvPr id="5" name="爆発: 14 pt 4">
            <a:extLst>
              <a:ext uri="{FF2B5EF4-FFF2-40B4-BE49-F238E27FC236}">
                <a16:creationId xmlns:a16="http://schemas.microsoft.com/office/drawing/2014/main" id="{20FA0891-584F-4FA4-9750-CA567EC79CF0}"/>
              </a:ext>
            </a:extLst>
          </p:cNvPr>
          <p:cNvSpPr/>
          <p:nvPr/>
        </p:nvSpPr>
        <p:spPr>
          <a:xfrm>
            <a:off x="5147800" y="1645246"/>
            <a:ext cx="1935313" cy="1455575"/>
          </a:xfrm>
          <a:prstGeom prst="irregularSeal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rgbClr val="FF0000"/>
                </a:solidFill>
              </a:rPr>
              <a:t>VS</a:t>
            </a:r>
            <a:endParaRPr kumimoji="1" lang="ja-JP" altLang="en-US" sz="4000" b="1" dirty="0">
              <a:solidFill>
                <a:srgbClr val="FF0000"/>
              </a:solidFill>
            </a:endParaRPr>
          </a:p>
        </p:txBody>
      </p:sp>
      <p:sp>
        <p:nvSpPr>
          <p:cNvPr id="17" name="吹き出し: 角を丸めた四角形 16">
            <a:extLst>
              <a:ext uri="{FF2B5EF4-FFF2-40B4-BE49-F238E27FC236}">
                <a16:creationId xmlns:a16="http://schemas.microsoft.com/office/drawing/2014/main" id="{27173037-EEB1-400B-96F8-65734E47D7B8}"/>
              </a:ext>
            </a:extLst>
          </p:cNvPr>
          <p:cNvSpPr/>
          <p:nvPr/>
        </p:nvSpPr>
        <p:spPr>
          <a:xfrm>
            <a:off x="242595" y="4080069"/>
            <a:ext cx="2817846" cy="1312854"/>
          </a:xfrm>
          <a:prstGeom prst="wedgeRoundRectCallout">
            <a:avLst>
              <a:gd name="adj1" fmla="val -15277"/>
              <a:gd name="adj2" fmla="val -82661"/>
              <a:gd name="adj3" fmla="val 16667"/>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accent5"/>
                </a:solidFill>
                <a:latin typeface="+mj-ea"/>
                <a:ea typeface="+mj-ea"/>
              </a:rPr>
              <a:t>対戦に勝った方の「あさがお」には</a:t>
            </a:r>
            <a:endParaRPr lang="en-US" altLang="ja-JP" sz="2000" b="1" dirty="0">
              <a:solidFill>
                <a:schemeClr val="accent5"/>
              </a:solidFill>
              <a:latin typeface="+mj-ea"/>
              <a:ea typeface="+mj-ea"/>
            </a:endParaRPr>
          </a:p>
          <a:p>
            <a:pPr algn="ctr"/>
            <a:r>
              <a:rPr kumimoji="1" lang="ja-JP" altLang="en-US" sz="2000" b="1" dirty="0">
                <a:solidFill>
                  <a:schemeClr val="accent5"/>
                </a:solidFill>
                <a:latin typeface="+mj-ea"/>
                <a:ea typeface="+mj-ea"/>
              </a:rPr>
              <a:t>栄養剤が投入される</a:t>
            </a:r>
          </a:p>
        </p:txBody>
      </p:sp>
      <p:sp>
        <p:nvSpPr>
          <p:cNvPr id="23" name="吹き出し: 角を丸めた四角形 22">
            <a:extLst>
              <a:ext uri="{FF2B5EF4-FFF2-40B4-BE49-F238E27FC236}">
                <a16:creationId xmlns:a16="http://schemas.microsoft.com/office/drawing/2014/main" id="{39098E12-FD50-422D-B499-080A1EF41CCF}"/>
              </a:ext>
            </a:extLst>
          </p:cNvPr>
          <p:cNvSpPr/>
          <p:nvPr/>
        </p:nvSpPr>
        <p:spPr>
          <a:xfrm>
            <a:off x="9175291" y="3982641"/>
            <a:ext cx="2817846" cy="1312854"/>
          </a:xfrm>
          <a:prstGeom prst="wedgeRoundRectCallout">
            <a:avLst>
              <a:gd name="adj1" fmla="val 18498"/>
              <a:gd name="adj2" fmla="val -78397"/>
              <a:gd name="adj3" fmla="val 16667"/>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accent5"/>
                </a:solidFill>
                <a:latin typeface="+mj-ea"/>
                <a:ea typeface="+mj-ea"/>
              </a:rPr>
              <a:t>対戦に負けた方の「あさがお」には</a:t>
            </a:r>
            <a:endParaRPr lang="en-US" altLang="ja-JP" sz="2000" b="1" dirty="0">
              <a:solidFill>
                <a:schemeClr val="accent5"/>
              </a:solidFill>
              <a:latin typeface="+mj-ea"/>
              <a:ea typeface="+mj-ea"/>
            </a:endParaRPr>
          </a:p>
          <a:p>
            <a:pPr algn="ctr"/>
            <a:r>
              <a:rPr lang="ja-JP" altLang="en-US" sz="2000" b="1" dirty="0">
                <a:solidFill>
                  <a:schemeClr val="accent5"/>
                </a:solidFill>
                <a:latin typeface="+mj-ea"/>
                <a:ea typeface="+mj-ea"/>
              </a:rPr>
              <a:t>塩水</a:t>
            </a:r>
            <a:r>
              <a:rPr kumimoji="1" lang="ja-JP" altLang="en-US" sz="2000" b="1" dirty="0">
                <a:solidFill>
                  <a:schemeClr val="accent5"/>
                </a:solidFill>
                <a:latin typeface="+mj-ea"/>
                <a:ea typeface="+mj-ea"/>
              </a:rPr>
              <a:t>が投入される</a:t>
            </a:r>
          </a:p>
        </p:txBody>
      </p:sp>
      <p:sp>
        <p:nvSpPr>
          <p:cNvPr id="18" name="テキスト ボックス 17">
            <a:extLst>
              <a:ext uri="{FF2B5EF4-FFF2-40B4-BE49-F238E27FC236}">
                <a16:creationId xmlns:a16="http://schemas.microsoft.com/office/drawing/2014/main" id="{2E0EA560-CD2C-442F-8829-2BAAEF8161BF}"/>
              </a:ext>
            </a:extLst>
          </p:cNvPr>
          <p:cNvSpPr txBox="1"/>
          <p:nvPr/>
        </p:nvSpPr>
        <p:spPr>
          <a:xfrm>
            <a:off x="1932760" y="5744615"/>
            <a:ext cx="8690199" cy="584775"/>
          </a:xfrm>
          <a:prstGeom prst="rect">
            <a:avLst/>
          </a:prstGeom>
          <a:noFill/>
        </p:spPr>
        <p:txBody>
          <a:bodyPr wrap="none" rtlCol="0">
            <a:spAutoFit/>
          </a:bodyPr>
          <a:lstStyle/>
          <a:p>
            <a:r>
              <a:rPr kumimoji="1" lang="ja-JP" altLang="en-US" sz="3200" b="1" dirty="0"/>
              <a:t>あさが</a:t>
            </a:r>
            <a:r>
              <a:rPr kumimoji="1" lang="ja-JP" altLang="en-US" sz="3200" b="1" dirty="0" err="1"/>
              <a:t>おが</a:t>
            </a:r>
            <a:r>
              <a:rPr kumimoji="1" lang="ja-JP" altLang="en-US" sz="3200" b="1" dirty="0"/>
              <a:t>育つ→宿題が減る→夏休みが増える</a:t>
            </a:r>
          </a:p>
        </p:txBody>
      </p:sp>
    </p:spTree>
    <p:extLst>
      <p:ext uri="{BB962C8B-B14F-4D97-AF65-F5344CB8AC3E}">
        <p14:creationId xmlns:p14="http://schemas.microsoft.com/office/powerpoint/2010/main" val="33224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4C359-042A-4C8A-BB99-E1303E6776EC}"/>
              </a:ext>
            </a:extLst>
          </p:cNvPr>
          <p:cNvSpPr>
            <a:spLocks noGrp="1"/>
          </p:cNvSpPr>
          <p:nvPr>
            <p:ph type="title"/>
          </p:nvPr>
        </p:nvSpPr>
        <p:spPr/>
        <p:txBody>
          <a:bodyPr/>
          <a:lstStyle/>
          <a:p>
            <a:r>
              <a:rPr kumimoji="1" lang="ja-JP" altLang="en-US" dirty="0"/>
              <a:t>ゲーム画面</a:t>
            </a:r>
          </a:p>
        </p:txBody>
      </p:sp>
      <p:sp>
        <p:nvSpPr>
          <p:cNvPr id="3" name="コンテンツ プレースホルダー 2">
            <a:extLst>
              <a:ext uri="{FF2B5EF4-FFF2-40B4-BE49-F238E27FC236}">
                <a16:creationId xmlns:a16="http://schemas.microsoft.com/office/drawing/2014/main" id="{B0D27BF0-FB34-47CC-B929-93BDB8AA9AE8}"/>
              </a:ext>
            </a:extLst>
          </p:cNvPr>
          <p:cNvSpPr>
            <a:spLocks noGrp="1"/>
          </p:cNvSpPr>
          <p:nvPr>
            <p:ph idx="1"/>
          </p:nvPr>
        </p:nvSpPr>
        <p:spPr>
          <a:xfrm>
            <a:off x="838200" y="1290367"/>
            <a:ext cx="10515600" cy="650400"/>
          </a:xfrm>
        </p:spPr>
        <p:txBody>
          <a:bodyPr/>
          <a:lstStyle/>
          <a:p>
            <a:r>
              <a:rPr kumimoji="1" lang="ja-JP" altLang="en-US" dirty="0"/>
              <a:t>バ〇ルドームばりのリアルタイムピンボールバトル</a:t>
            </a:r>
          </a:p>
        </p:txBody>
      </p:sp>
      <p:sp>
        <p:nvSpPr>
          <p:cNvPr id="4" name="スライド番号プレースホルダー 3">
            <a:extLst>
              <a:ext uri="{FF2B5EF4-FFF2-40B4-BE49-F238E27FC236}">
                <a16:creationId xmlns:a16="http://schemas.microsoft.com/office/drawing/2014/main" id="{8D39C2F9-2CF5-4C96-AC22-D0F57B5F9FFD}"/>
              </a:ext>
            </a:extLst>
          </p:cNvPr>
          <p:cNvSpPr>
            <a:spLocks noGrp="1"/>
          </p:cNvSpPr>
          <p:nvPr>
            <p:ph type="sldNum" sz="quarter" idx="12"/>
          </p:nvPr>
        </p:nvSpPr>
        <p:spPr/>
        <p:txBody>
          <a:bodyPr/>
          <a:lstStyle/>
          <a:p>
            <a:fld id="{BF192E9D-17CA-4947-8A69-EE62A836DA25}" type="slidenum">
              <a:rPr lang="ja-JP" altLang="en-US" smtClean="0"/>
              <a:pPr/>
              <a:t>6</a:t>
            </a:fld>
            <a:endParaRPr lang="ja-JP" altLang="en-US"/>
          </a:p>
        </p:txBody>
      </p:sp>
      <p:pic>
        <p:nvPicPr>
          <p:cNvPr id="3074" name="Picture 2" descr="http://cdn.instantshift.com/wp-content/uploads/2016/02/free-android-smartphones-mockup-psd-026.jpg">
            <a:extLst>
              <a:ext uri="{FF2B5EF4-FFF2-40B4-BE49-F238E27FC236}">
                <a16:creationId xmlns:a16="http://schemas.microsoft.com/office/drawing/2014/main" id="{58BB4DF6-32D7-481E-B65B-04BCE879E4BC}"/>
              </a:ext>
            </a:extLst>
          </p:cNvPr>
          <p:cNvPicPr>
            <a:picLocks noChangeAspect="1" noChangeArrowheads="1"/>
          </p:cNvPicPr>
          <p:nvPr/>
        </p:nvPicPr>
        <p:blipFill rotWithShape="1">
          <a:blip r:embed="rId2">
            <a:clrChange>
              <a:clrFrom>
                <a:srgbClr val="E2E2E2"/>
              </a:clrFrom>
              <a:clrTo>
                <a:srgbClr val="E2E2E2">
                  <a:alpha val="0"/>
                </a:srgbClr>
              </a:clrTo>
            </a:clrChange>
            <a:extLst>
              <a:ext uri="{28A0092B-C50C-407E-A947-70E740481C1C}">
                <a14:useLocalDpi xmlns:a14="http://schemas.microsoft.com/office/drawing/2010/main" val="0"/>
              </a:ext>
            </a:extLst>
          </a:blip>
          <a:srcRect r="48911"/>
          <a:stretch/>
        </p:blipFill>
        <p:spPr bwMode="auto">
          <a:xfrm>
            <a:off x="1789075" y="1799843"/>
            <a:ext cx="3883090" cy="45604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cdn.instantshift.com/wp-content/uploads/2016/02/free-android-smartphones-mockup-psd-026.jpg">
            <a:extLst>
              <a:ext uri="{FF2B5EF4-FFF2-40B4-BE49-F238E27FC236}">
                <a16:creationId xmlns:a16="http://schemas.microsoft.com/office/drawing/2014/main" id="{9622BD33-7F03-4DFC-8598-7E6A7E9AC4A4}"/>
              </a:ext>
            </a:extLst>
          </p:cNvPr>
          <p:cNvPicPr>
            <a:picLocks noChangeAspect="1" noChangeArrowheads="1"/>
          </p:cNvPicPr>
          <p:nvPr/>
        </p:nvPicPr>
        <p:blipFill rotWithShape="1">
          <a:blip r:embed="rId2">
            <a:clrChange>
              <a:clrFrom>
                <a:srgbClr val="E2E2E2"/>
              </a:clrFrom>
              <a:clrTo>
                <a:srgbClr val="E2E2E2">
                  <a:alpha val="0"/>
                </a:srgbClr>
              </a:clrTo>
            </a:clrChange>
            <a:extLst>
              <a:ext uri="{28A0092B-C50C-407E-A947-70E740481C1C}">
                <a14:useLocalDpi xmlns:a14="http://schemas.microsoft.com/office/drawing/2010/main" val="0"/>
              </a:ext>
            </a:extLst>
          </a:blip>
          <a:srcRect l="49578"/>
          <a:stretch/>
        </p:blipFill>
        <p:spPr bwMode="auto">
          <a:xfrm>
            <a:off x="8751957" y="1713630"/>
            <a:ext cx="3904868" cy="464664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4A057ADC-79B3-4B08-B5DB-1AD299FA0098}"/>
              </a:ext>
            </a:extLst>
          </p:cNvPr>
          <p:cNvSpPr/>
          <p:nvPr/>
        </p:nvSpPr>
        <p:spPr>
          <a:xfrm>
            <a:off x="9025465" y="2135746"/>
            <a:ext cx="2090056" cy="36762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F01B099-C328-466C-A2FD-A26BCB38ECEE}"/>
              </a:ext>
            </a:extLst>
          </p:cNvPr>
          <p:cNvSpPr/>
          <p:nvPr/>
        </p:nvSpPr>
        <p:spPr>
          <a:xfrm>
            <a:off x="3239082" y="2203840"/>
            <a:ext cx="2095626" cy="360816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斜め縞 8">
            <a:extLst>
              <a:ext uri="{FF2B5EF4-FFF2-40B4-BE49-F238E27FC236}">
                <a16:creationId xmlns:a16="http://schemas.microsoft.com/office/drawing/2014/main" id="{A37F0649-392F-4D8C-8FAC-D5AED95D5967}"/>
              </a:ext>
            </a:extLst>
          </p:cNvPr>
          <p:cNvSpPr/>
          <p:nvPr/>
        </p:nvSpPr>
        <p:spPr>
          <a:xfrm rot="18305342">
            <a:off x="3377796" y="2707315"/>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C1EB3A8E-2720-437B-B422-11CD196A538F}"/>
              </a:ext>
            </a:extLst>
          </p:cNvPr>
          <p:cNvSpPr/>
          <p:nvPr/>
        </p:nvSpPr>
        <p:spPr>
          <a:xfrm>
            <a:off x="3478693" y="2373562"/>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斜め縞 10">
            <a:extLst>
              <a:ext uri="{FF2B5EF4-FFF2-40B4-BE49-F238E27FC236}">
                <a16:creationId xmlns:a16="http://schemas.microsoft.com/office/drawing/2014/main" id="{53139A3C-F1B8-4EDA-944F-A5703947692D}"/>
              </a:ext>
            </a:extLst>
          </p:cNvPr>
          <p:cNvSpPr/>
          <p:nvPr/>
        </p:nvSpPr>
        <p:spPr>
          <a:xfrm rot="19363645">
            <a:off x="3397491" y="4289585"/>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D33C16D6-EDF8-445E-9D80-E54AFD905908}"/>
              </a:ext>
            </a:extLst>
          </p:cNvPr>
          <p:cNvSpPr/>
          <p:nvPr/>
        </p:nvSpPr>
        <p:spPr>
          <a:xfrm>
            <a:off x="3493627" y="5014038"/>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斜め縞 12">
            <a:extLst>
              <a:ext uri="{FF2B5EF4-FFF2-40B4-BE49-F238E27FC236}">
                <a16:creationId xmlns:a16="http://schemas.microsoft.com/office/drawing/2014/main" id="{EFC1EBCD-FF2B-497E-B581-7FB47DEDA4CE}"/>
              </a:ext>
            </a:extLst>
          </p:cNvPr>
          <p:cNvSpPr/>
          <p:nvPr/>
        </p:nvSpPr>
        <p:spPr>
          <a:xfrm rot="18699529">
            <a:off x="10187119" y="2653446"/>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0EB10979-ADC0-4912-9AED-F6ED6E9F75CA}"/>
              </a:ext>
            </a:extLst>
          </p:cNvPr>
          <p:cNvSpPr/>
          <p:nvPr/>
        </p:nvSpPr>
        <p:spPr>
          <a:xfrm>
            <a:off x="10384140" y="2373562"/>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斜め縞 14">
            <a:extLst>
              <a:ext uri="{FF2B5EF4-FFF2-40B4-BE49-F238E27FC236}">
                <a16:creationId xmlns:a16="http://schemas.microsoft.com/office/drawing/2014/main" id="{8EB4FDA9-A039-48F6-B60A-646D59D9712A}"/>
              </a:ext>
            </a:extLst>
          </p:cNvPr>
          <p:cNvSpPr/>
          <p:nvPr/>
        </p:nvSpPr>
        <p:spPr>
          <a:xfrm rot="18408107">
            <a:off x="10165905" y="4414061"/>
            <a:ext cx="1067344" cy="923569"/>
          </a:xfrm>
          <a:prstGeom prst="diagStripe">
            <a:avLst>
              <a:gd name="adj" fmla="val 7417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74F699B0-D779-4A54-8B31-C2A70A5F60C8}"/>
              </a:ext>
            </a:extLst>
          </p:cNvPr>
          <p:cNvSpPr/>
          <p:nvPr/>
        </p:nvSpPr>
        <p:spPr>
          <a:xfrm>
            <a:off x="10399074" y="5014038"/>
            <a:ext cx="503854" cy="50385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8ECB669-E1E9-4D3D-902B-6B33A20EAE63}"/>
              </a:ext>
            </a:extLst>
          </p:cNvPr>
          <p:cNvSpPr/>
          <p:nvPr/>
        </p:nvSpPr>
        <p:spPr>
          <a:xfrm>
            <a:off x="3226826" y="3082526"/>
            <a:ext cx="136197" cy="1844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3BD017CB-2BC5-4BE9-A955-8F8B26F66C7C}"/>
              </a:ext>
            </a:extLst>
          </p:cNvPr>
          <p:cNvSpPr/>
          <p:nvPr/>
        </p:nvSpPr>
        <p:spPr>
          <a:xfrm>
            <a:off x="10979323" y="3051406"/>
            <a:ext cx="136197" cy="1844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A6516FE-57B7-42D6-B2D5-19345392BC8A}"/>
              </a:ext>
            </a:extLst>
          </p:cNvPr>
          <p:cNvSpPr/>
          <p:nvPr/>
        </p:nvSpPr>
        <p:spPr>
          <a:xfrm>
            <a:off x="4653075" y="3036657"/>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4627F8E9-976F-4ADC-9614-EA9B21AEBACD}"/>
              </a:ext>
            </a:extLst>
          </p:cNvPr>
          <p:cNvCxnSpPr>
            <a:cxnSpLocks/>
          </p:cNvCxnSpPr>
          <p:nvPr/>
        </p:nvCxnSpPr>
        <p:spPr>
          <a:xfrm>
            <a:off x="4293453" y="313696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6FF28A2-B3D7-4419-9F2C-1D544A351302}"/>
              </a:ext>
            </a:extLst>
          </p:cNvPr>
          <p:cNvCxnSpPr>
            <a:cxnSpLocks/>
          </p:cNvCxnSpPr>
          <p:nvPr/>
        </p:nvCxnSpPr>
        <p:spPr>
          <a:xfrm>
            <a:off x="4332844" y="32516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FF9112A-A93F-4D9A-BD86-51365CE1D3C6}"/>
              </a:ext>
            </a:extLst>
          </p:cNvPr>
          <p:cNvCxnSpPr>
            <a:cxnSpLocks/>
          </p:cNvCxnSpPr>
          <p:nvPr/>
        </p:nvCxnSpPr>
        <p:spPr>
          <a:xfrm>
            <a:off x="4293453" y="33659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831E8F10-1DED-458F-BE94-17E6B4F516B3}"/>
              </a:ext>
            </a:extLst>
          </p:cNvPr>
          <p:cNvSpPr/>
          <p:nvPr/>
        </p:nvSpPr>
        <p:spPr>
          <a:xfrm>
            <a:off x="4332222" y="4362257"/>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D3701E23-786A-402C-B676-490D9EB8EC10}"/>
              </a:ext>
            </a:extLst>
          </p:cNvPr>
          <p:cNvCxnSpPr>
            <a:cxnSpLocks/>
          </p:cNvCxnSpPr>
          <p:nvPr/>
        </p:nvCxnSpPr>
        <p:spPr>
          <a:xfrm>
            <a:off x="3972600" y="446256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901A49A-CB09-4500-B33A-6C2F2785E427}"/>
              </a:ext>
            </a:extLst>
          </p:cNvPr>
          <p:cNvCxnSpPr>
            <a:cxnSpLocks/>
          </p:cNvCxnSpPr>
          <p:nvPr/>
        </p:nvCxnSpPr>
        <p:spPr>
          <a:xfrm>
            <a:off x="4011991" y="45772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7908968-126A-416B-8DDB-7463E2CE327B}"/>
              </a:ext>
            </a:extLst>
          </p:cNvPr>
          <p:cNvCxnSpPr>
            <a:cxnSpLocks/>
          </p:cNvCxnSpPr>
          <p:nvPr/>
        </p:nvCxnSpPr>
        <p:spPr>
          <a:xfrm>
            <a:off x="3972600" y="4691538"/>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85F40836-B094-4110-A994-461F7878D2DA}"/>
              </a:ext>
            </a:extLst>
          </p:cNvPr>
          <p:cNvSpPr/>
          <p:nvPr/>
        </p:nvSpPr>
        <p:spPr>
          <a:xfrm>
            <a:off x="9165702" y="2755171"/>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34018593-ACAC-4463-8954-F438827EB1EB}"/>
              </a:ext>
            </a:extLst>
          </p:cNvPr>
          <p:cNvCxnSpPr>
            <a:cxnSpLocks/>
          </p:cNvCxnSpPr>
          <p:nvPr/>
        </p:nvCxnSpPr>
        <p:spPr>
          <a:xfrm>
            <a:off x="9703654" y="2840725"/>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932F004-F5D9-484F-ABFD-698FAEFC6A6A}"/>
              </a:ext>
            </a:extLst>
          </p:cNvPr>
          <p:cNvCxnSpPr>
            <a:cxnSpLocks/>
          </p:cNvCxnSpPr>
          <p:nvPr/>
        </p:nvCxnSpPr>
        <p:spPr>
          <a:xfrm>
            <a:off x="9743045" y="2955402"/>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D945EA9-1E32-459F-98B7-5420E6009B28}"/>
              </a:ext>
            </a:extLst>
          </p:cNvPr>
          <p:cNvCxnSpPr>
            <a:cxnSpLocks/>
          </p:cNvCxnSpPr>
          <p:nvPr/>
        </p:nvCxnSpPr>
        <p:spPr>
          <a:xfrm>
            <a:off x="9703654" y="3069702"/>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43338CCE-3226-43A2-8929-CC1EB828F0E7}"/>
              </a:ext>
            </a:extLst>
          </p:cNvPr>
          <p:cNvSpPr/>
          <p:nvPr/>
        </p:nvSpPr>
        <p:spPr>
          <a:xfrm>
            <a:off x="9594910" y="3851273"/>
            <a:ext cx="429208" cy="429208"/>
          </a:xfrm>
          <a:prstGeom prst="ellipse">
            <a:avLst/>
          </a:prstGeom>
          <a:solidFill>
            <a:schemeClr val="bg2"/>
          </a:solidFill>
          <a:ln w="571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149C41E2-E043-4D88-BD34-D6111A94921E}"/>
              </a:ext>
            </a:extLst>
          </p:cNvPr>
          <p:cNvCxnSpPr>
            <a:cxnSpLocks/>
          </p:cNvCxnSpPr>
          <p:nvPr/>
        </p:nvCxnSpPr>
        <p:spPr>
          <a:xfrm>
            <a:off x="10132862" y="3936827"/>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1E5CF52-2F99-4FEF-AE92-1E5FFC9AD7B0}"/>
              </a:ext>
            </a:extLst>
          </p:cNvPr>
          <p:cNvCxnSpPr>
            <a:cxnSpLocks/>
          </p:cNvCxnSpPr>
          <p:nvPr/>
        </p:nvCxnSpPr>
        <p:spPr>
          <a:xfrm>
            <a:off x="10172253" y="40515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656E130-16A5-4B7A-AE4A-59A987281EB8}"/>
              </a:ext>
            </a:extLst>
          </p:cNvPr>
          <p:cNvCxnSpPr>
            <a:cxnSpLocks/>
          </p:cNvCxnSpPr>
          <p:nvPr/>
        </p:nvCxnSpPr>
        <p:spPr>
          <a:xfrm>
            <a:off x="10132862" y="41658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雲 22">
            <a:extLst>
              <a:ext uri="{FF2B5EF4-FFF2-40B4-BE49-F238E27FC236}">
                <a16:creationId xmlns:a16="http://schemas.microsoft.com/office/drawing/2014/main" id="{758BCC9E-1850-4153-9F1B-74D0D222FFF4}"/>
              </a:ext>
            </a:extLst>
          </p:cNvPr>
          <p:cNvSpPr/>
          <p:nvPr/>
        </p:nvSpPr>
        <p:spPr>
          <a:xfrm>
            <a:off x="5768388" y="3115230"/>
            <a:ext cx="2468912" cy="1417102"/>
          </a:xfrm>
          <a:prstGeom prst="cloud">
            <a:avLst/>
          </a:prstGeom>
          <a:solidFill>
            <a:schemeClr val="bg1">
              <a:lumMod val="9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WebSocket</a:t>
            </a:r>
            <a:endParaRPr kumimoji="1" lang="ja-JP" altLang="en-US" b="1" dirty="0">
              <a:solidFill>
                <a:schemeClr val="tx1"/>
              </a:solidFill>
            </a:endParaRPr>
          </a:p>
        </p:txBody>
      </p:sp>
      <p:cxnSp>
        <p:nvCxnSpPr>
          <p:cNvPr id="40" name="直線コネクタ 39">
            <a:extLst>
              <a:ext uri="{FF2B5EF4-FFF2-40B4-BE49-F238E27FC236}">
                <a16:creationId xmlns:a16="http://schemas.microsoft.com/office/drawing/2014/main" id="{B6428D9E-A392-40C0-8484-3834F3C5F282}"/>
              </a:ext>
            </a:extLst>
          </p:cNvPr>
          <p:cNvCxnSpPr>
            <a:cxnSpLocks/>
            <a:endCxn id="23" idx="2"/>
          </p:cNvCxnSpPr>
          <p:nvPr/>
        </p:nvCxnSpPr>
        <p:spPr>
          <a:xfrm>
            <a:off x="5388711" y="3820891"/>
            <a:ext cx="387335" cy="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6F41F08-9C8F-4999-AB6B-1B324BEDFC0F}"/>
              </a:ext>
            </a:extLst>
          </p:cNvPr>
          <p:cNvCxnSpPr>
            <a:cxnSpLocks/>
            <a:stCxn id="23" idx="0"/>
          </p:cNvCxnSpPr>
          <p:nvPr/>
        </p:nvCxnSpPr>
        <p:spPr>
          <a:xfrm flipV="1">
            <a:off x="8235243" y="3820129"/>
            <a:ext cx="532731" cy="3652"/>
          </a:xfrm>
          <a:prstGeom prst="line">
            <a:avLst/>
          </a:prstGeom>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2DA5E5D-DF9D-428B-A5F8-58787258CBA5}"/>
              </a:ext>
            </a:extLst>
          </p:cNvPr>
          <p:cNvSpPr/>
          <p:nvPr/>
        </p:nvSpPr>
        <p:spPr>
          <a:xfrm>
            <a:off x="9699871" y="4670930"/>
            <a:ext cx="429208" cy="429208"/>
          </a:xfrm>
          <a:prstGeom prst="ellipse">
            <a:avLst/>
          </a:prstGeom>
          <a:solidFill>
            <a:schemeClr val="accent5"/>
          </a:solidFill>
          <a:ln w="571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287BCC42-4C48-4DFE-8FF5-6DB02849F53E}"/>
              </a:ext>
            </a:extLst>
          </p:cNvPr>
          <p:cNvCxnSpPr>
            <a:cxnSpLocks/>
          </p:cNvCxnSpPr>
          <p:nvPr/>
        </p:nvCxnSpPr>
        <p:spPr>
          <a:xfrm>
            <a:off x="9340249" y="477123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B4EFE68-570D-4585-B234-B0E6B1790D1B}"/>
              </a:ext>
            </a:extLst>
          </p:cNvPr>
          <p:cNvCxnSpPr>
            <a:cxnSpLocks/>
          </p:cNvCxnSpPr>
          <p:nvPr/>
        </p:nvCxnSpPr>
        <p:spPr>
          <a:xfrm>
            <a:off x="9379640" y="488591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4481745-AFF1-49D6-870F-BEB47C97DCAB}"/>
              </a:ext>
            </a:extLst>
          </p:cNvPr>
          <p:cNvCxnSpPr>
            <a:cxnSpLocks/>
          </p:cNvCxnSpPr>
          <p:nvPr/>
        </p:nvCxnSpPr>
        <p:spPr>
          <a:xfrm>
            <a:off x="9340249" y="5000211"/>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9FA2D738-B571-41B9-B2D4-0ABE45B6D764}"/>
              </a:ext>
            </a:extLst>
          </p:cNvPr>
          <p:cNvSpPr/>
          <p:nvPr/>
        </p:nvSpPr>
        <p:spPr>
          <a:xfrm>
            <a:off x="4393760" y="3719573"/>
            <a:ext cx="429208" cy="429208"/>
          </a:xfrm>
          <a:prstGeom prst="ellipse">
            <a:avLst/>
          </a:prstGeom>
          <a:solidFill>
            <a:schemeClr val="accent5"/>
          </a:solidFill>
          <a:ln w="571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232E929E-676B-4082-BAB2-9FD907DA6F93}"/>
              </a:ext>
            </a:extLst>
          </p:cNvPr>
          <p:cNvCxnSpPr>
            <a:cxnSpLocks/>
          </p:cNvCxnSpPr>
          <p:nvPr/>
        </p:nvCxnSpPr>
        <p:spPr>
          <a:xfrm>
            <a:off x="4931712" y="3805127"/>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1C445AD3-AB18-41E5-8B0E-F7CAAF01A507}"/>
              </a:ext>
            </a:extLst>
          </p:cNvPr>
          <p:cNvCxnSpPr>
            <a:cxnSpLocks/>
          </p:cNvCxnSpPr>
          <p:nvPr/>
        </p:nvCxnSpPr>
        <p:spPr>
          <a:xfrm>
            <a:off x="4971103" y="39198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4CCF804-2773-4E1A-9C5B-0410707057C4}"/>
              </a:ext>
            </a:extLst>
          </p:cNvPr>
          <p:cNvCxnSpPr>
            <a:cxnSpLocks/>
          </p:cNvCxnSpPr>
          <p:nvPr/>
        </p:nvCxnSpPr>
        <p:spPr>
          <a:xfrm>
            <a:off x="4931712" y="4034104"/>
            <a:ext cx="26339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F36C133-ADA3-45B2-84F8-90B2EAD2AB82}"/>
              </a:ext>
            </a:extLst>
          </p:cNvPr>
          <p:cNvCxnSpPr/>
          <p:nvPr/>
        </p:nvCxnSpPr>
        <p:spPr>
          <a:xfrm>
            <a:off x="2667902" y="3465865"/>
            <a:ext cx="466201" cy="6829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CC4BA679-4F4C-4DF7-84C7-303E6DB50DFD}"/>
              </a:ext>
            </a:extLst>
          </p:cNvPr>
          <p:cNvSpPr txBox="1"/>
          <p:nvPr/>
        </p:nvSpPr>
        <p:spPr>
          <a:xfrm>
            <a:off x="894918" y="2340700"/>
            <a:ext cx="1800493" cy="2308324"/>
          </a:xfrm>
          <a:prstGeom prst="rect">
            <a:avLst/>
          </a:prstGeom>
          <a:noFill/>
        </p:spPr>
        <p:txBody>
          <a:bodyPr wrap="none" rtlCol="0">
            <a:spAutoFit/>
          </a:bodyPr>
          <a:lstStyle/>
          <a:p>
            <a:r>
              <a:rPr kumimoji="1" lang="ja-JP" altLang="en-US" dirty="0"/>
              <a:t>敵のゾーンに</a:t>
            </a:r>
            <a:endParaRPr kumimoji="1" lang="en-US" altLang="ja-JP" dirty="0"/>
          </a:p>
          <a:p>
            <a:r>
              <a:rPr lang="ja-JP" altLang="en-US" dirty="0"/>
              <a:t>いれると</a:t>
            </a:r>
            <a:endParaRPr lang="en-US" altLang="ja-JP" dirty="0"/>
          </a:p>
          <a:p>
            <a:r>
              <a:rPr kumimoji="1" lang="ja-JP" altLang="en-US" dirty="0"/>
              <a:t>敵のあさが</a:t>
            </a:r>
            <a:r>
              <a:rPr kumimoji="1" lang="ja-JP" altLang="en-US" dirty="0" err="1"/>
              <a:t>お</a:t>
            </a:r>
            <a:endParaRPr kumimoji="1" lang="en-US" altLang="ja-JP" dirty="0"/>
          </a:p>
          <a:p>
            <a:r>
              <a:rPr lang="ja-JP" altLang="en-US" dirty="0"/>
              <a:t>に塩水が投入</a:t>
            </a:r>
            <a:endParaRPr lang="en-US" altLang="ja-JP" dirty="0"/>
          </a:p>
          <a:p>
            <a:endParaRPr kumimoji="1" lang="en-US" altLang="ja-JP" dirty="0"/>
          </a:p>
          <a:p>
            <a:r>
              <a:rPr lang="ja-JP" altLang="en-US" dirty="0"/>
              <a:t>自身のあさが</a:t>
            </a:r>
            <a:r>
              <a:rPr lang="ja-JP" altLang="en-US" dirty="0" err="1"/>
              <a:t>お</a:t>
            </a:r>
            <a:endParaRPr lang="en-US" altLang="ja-JP" dirty="0"/>
          </a:p>
          <a:p>
            <a:r>
              <a:rPr kumimoji="1" lang="ja-JP" altLang="en-US" dirty="0"/>
              <a:t>に栄養剤が</a:t>
            </a:r>
            <a:endParaRPr kumimoji="1" lang="en-US" altLang="ja-JP" dirty="0"/>
          </a:p>
          <a:p>
            <a:r>
              <a:rPr lang="ja-JP" altLang="en-US" dirty="0"/>
              <a:t>投入される</a:t>
            </a:r>
            <a:endParaRPr kumimoji="1" lang="ja-JP" altLang="en-US" dirty="0"/>
          </a:p>
        </p:txBody>
      </p:sp>
      <p:sp>
        <p:nvSpPr>
          <p:cNvPr id="56" name="正方形/長方形 55">
            <a:extLst>
              <a:ext uri="{FF2B5EF4-FFF2-40B4-BE49-F238E27FC236}">
                <a16:creationId xmlns:a16="http://schemas.microsoft.com/office/drawing/2014/main" id="{51D940FE-50CF-49CD-AC89-0B4E1B5E6049}"/>
              </a:ext>
            </a:extLst>
          </p:cNvPr>
          <p:cNvSpPr/>
          <p:nvPr/>
        </p:nvSpPr>
        <p:spPr>
          <a:xfrm>
            <a:off x="4080189" y="2250500"/>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3686E7D2-02F0-4886-B5C9-3CFB58C2F898}"/>
              </a:ext>
            </a:extLst>
          </p:cNvPr>
          <p:cNvSpPr/>
          <p:nvPr/>
        </p:nvSpPr>
        <p:spPr>
          <a:xfrm>
            <a:off x="4707448" y="2260010"/>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420C3DCC-BA84-4A56-87FA-FBACC2B71960}"/>
              </a:ext>
            </a:extLst>
          </p:cNvPr>
          <p:cNvSpPr/>
          <p:nvPr/>
        </p:nvSpPr>
        <p:spPr>
          <a:xfrm>
            <a:off x="4809702" y="2340701"/>
            <a:ext cx="287798" cy="262134"/>
          </a:xfrm>
          <a:prstGeom prst="ellipse">
            <a:avLst/>
          </a:prstGeom>
          <a:solidFill>
            <a:schemeClr val="accent4"/>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19B37CF-08A5-48E4-BA55-F586ED6CD2BB}"/>
              </a:ext>
            </a:extLst>
          </p:cNvPr>
          <p:cNvSpPr/>
          <p:nvPr/>
        </p:nvSpPr>
        <p:spPr>
          <a:xfrm>
            <a:off x="4177690" y="2340701"/>
            <a:ext cx="287798" cy="262134"/>
          </a:xfrm>
          <a:prstGeom prst="ellipse">
            <a:avLst/>
          </a:prstGeom>
          <a:solidFill>
            <a:schemeClr val="accent1"/>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F5482022-20D4-41E6-AC18-9F5675EC664B}"/>
              </a:ext>
            </a:extLst>
          </p:cNvPr>
          <p:cNvSpPr/>
          <p:nvPr/>
        </p:nvSpPr>
        <p:spPr>
          <a:xfrm>
            <a:off x="9113384" y="5330045"/>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E04A144E-E329-4974-ACB9-C063B6DE94AE}"/>
              </a:ext>
            </a:extLst>
          </p:cNvPr>
          <p:cNvSpPr/>
          <p:nvPr/>
        </p:nvSpPr>
        <p:spPr>
          <a:xfrm>
            <a:off x="9740643" y="5339555"/>
            <a:ext cx="476663" cy="418528"/>
          </a:xfrm>
          <a:prstGeom prst="rect">
            <a:avLst/>
          </a:prstGeom>
          <a:solidFill>
            <a:schemeClr val="tx1">
              <a:lumMod val="40000"/>
              <a:lumOff val="60000"/>
            </a:schemeClr>
          </a:solidFill>
          <a:ln w="19050">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387E2824-9939-4743-AFBA-1E2E94EA4779}"/>
              </a:ext>
            </a:extLst>
          </p:cNvPr>
          <p:cNvSpPr/>
          <p:nvPr/>
        </p:nvSpPr>
        <p:spPr>
          <a:xfrm>
            <a:off x="9842897" y="5420246"/>
            <a:ext cx="287798" cy="262134"/>
          </a:xfrm>
          <a:prstGeom prst="ellipse">
            <a:avLst/>
          </a:prstGeom>
          <a:solidFill>
            <a:schemeClr val="accent4"/>
          </a:solid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DC773A9A-CBF9-42EA-A360-E51A042BE483}"/>
              </a:ext>
            </a:extLst>
          </p:cNvPr>
          <p:cNvSpPr/>
          <p:nvPr/>
        </p:nvSpPr>
        <p:spPr>
          <a:xfrm>
            <a:off x="9210885" y="5420246"/>
            <a:ext cx="287798" cy="262134"/>
          </a:xfrm>
          <a:prstGeom prst="ellipse">
            <a:avLst/>
          </a:prstGeom>
          <a:solidFill>
            <a:schemeClr val="accent1"/>
          </a:solid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矢印コネクタ 66">
            <a:extLst>
              <a:ext uri="{FF2B5EF4-FFF2-40B4-BE49-F238E27FC236}">
                <a16:creationId xmlns:a16="http://schemas.microsoft.com/office/drawing/2014/main" id="{24F32BE7-C12D-40E2-AB73-438E07A83E12}"/>
              </a:ext>
            </a:extLst>
          </p:cNvPr>
          <p:cNvCxnSpPr>
            <a:cxnSpLocks/>
          </p:cNvCxnSpPr>
          <p:nvPr/>
        </p:nvCxnSpPr>
        <p:spPr>
          <a:xfrm flipH="1">
            <a:off x="5254111" y="2203840"/>
            <a:ext cx="691562" cy="255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4C57F72F-0938-44ED-95B6-353B285DBCF4}"/>
              </a:ext>
            </a:extLst>
          </p:cNvPr>
          <p:cNvSpPr txBox="1"/>
          <p:nvPr/>
        </p:nvSpPr>
        <p:spPr>
          <a:xfrm>
            <a:off x="5967393" y="1797350"/>
            <a:ext cx="2441694" cy="584775"/>
          </a:xfrm>
          <a:prstGeom prst="rect">
            <a:avLst/>
          </a:prstGeom>
          <a:noFill/>
        </p:spPr>
        <p:txBody>
          <a:bodyPr wrap="none" rtlCol="0">
            <a:spAutoFit/>
          </a:bodyPr>
          <a:lstStyle/>
          <a:p>
            <a:r>
              <a:rPr kumimoji="1" lang="ja-JP" altLang="en-US" sz="1600" dirty="0"/>
              <a:t>課金やガチャで手に入る</a:t>
            </a:r>
            <a:endParaRPr kumimoji="1" lang="en-US" altLang="ja-JP" sz="1600" dirty="0"/>
          </a:p>
          <a:p>
            <a:r>
              <a:rPr lang="ja-JP" altLang="en-US" sz="1600" dirty="0"/>
              <a:t>必殺ボール</a:t>
            </a:r>
            <a:r>
              <a:rPr lang="en-US" altLang="ja-JP" sz="1600" dirty="0"/>
              <a:t>(</a:t>
            </a:r>
            <a:r>
              <a:rPr lang="ja-JP" altLang="en-US" sz="1600" dirty="0"/>
              <a:t>つよい</a:t>
            </a:r>
            <a:r>
              <a:rPr lang="en-US" altLang="ja-JP" sz="1600" dirty="0"/>
              <a:t>)</a:t>
            </a:r>
            <a:endParaRPr kumimoji="1" lang="ja-JP" altLang="en-US" sz="1600" dirty="0"/>
          </a:p>
        </p:txBody>
      </p:sp>
      <p:cxnSp>
        <p:nvCxnSpPr>
          <p:cNvPr id="71" name="直線矢印コネクタ 70">
            <a:extLst>
              <a:ext uri="{FF2B5EF4-FFF2-40B4-BE49-F238E27FC236}">
                <a16:creationId xmlns:a16="http://schemas.microsoft.com/office/drawing/2014/main" id="{557D6550-869E-4A78-A29B-3D1E539534F7}"/>
              </a:ext>
            </a:extLst>
          </p:cNvPr>
          <p:cNvCxnSpPr>
            <a:cxnSpLocks/>
          </p:cNvCxnSpPr>
          <p:nvPr/>
        </p:nvCxnSpPr>
        <p:spPr>
          <a:xfrm flipV="1">
            <a:off x="2794419" y="5402173"/>
            <a:ext cx="712757" cy="4786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2AFD877-FF72-48E4-870C-AE218E723DA5}"/>
              </a:ext>
            </a:extLst>
          </p:cNvPr>
          <p:cNvSpPr txBox="1"/>
          <p:nvPr/>
        </p:nvSpPr>
        <p:spPr>
          <a:xfrm>
            <a:off x="838200" y="5964963"/>
            <a:ext cx="2852063" cy="584775"/>
          </a:xfrm>
          <a:prstGeom prst="rect">
            <a:avLst/>
          </a:prstGeom>
          <a:noFill/>
        </p:spPr>
        <p:txBody>
          <a:bodyPr wrap="none" rtlCol="0">
            <a:spAutoFit/>
          </a:bodyPr>
          <a:lstStyle/>
          <a:p>
            <a:r>
              <a:rPr kumimoji="1" lang="ja-JP" altLang="en-US" sz="1600" dirty="0"/>
              <a:t>タップするとバーが回転して</a:t>
            </a:r>
            <a:endParaRPr kumimoji="1" lang="en-US" altLang="ja-JP" sz="1600" dirty="0"/>
          </a:p>
          <a:p>
            <a:r>
              <a:rPr lang="ja-JP" altLang="en-US" sz="1600" dirty="0"/>
              <a:t>敵のボールをはじく</a:t>
            </a:r>
            <a:endParaRPr kumimoji="1" lang="ja-JP" altLang="en-US" sz="1600" dirty="0"/>
          </a:p>
        </p:txBody>
      </p:sp>
      <p:sp>
        <p:nvSpPr>
          <p:cNvPr id="73" name="テキスト ボックス 72">
            <a:extLst>
              <a:ext uri="{FF2B5EF4-FFF2-40B4-BE49-F238E27FC236}">
                <a16:creationId xmlns:a16="http://schemas.microsoft.com/office/drawing/2014/main" id="{9D18E596-0ACF-4B77-AED2-DB44F31E81E4}"/>
              </a:ext>
            </a:extLst>
          </p:cNvPr>
          <p:cNvSpPr txBox="1"/>
          <p:nvPr/>
        </p:nvSpPr>
        <p:spPr>
          <a:xfrm rot="5400000">
            <a:off x="4111122" y="5027940"/>
            <a:ext cx="2181577" cy="307777"/>
          </a:xfrm>
          <a:prstGeom prst="rect">
            <a:avLst/>
          </a:prstGeom>
          <a:noFill/>
        </p:spPr>
        <p:txBody>
          <a:bodyPr wrap="square" rtlCol="0">
            <a:spAutoFit/>
          </a:bodyPr>
          <a:lstStyle/>
          <a:p>
            <a:r>
              <a:rPr lang="ja-JP" altLang="en-US" sz="1400" dirty="0">
                <a:solidFill>
                  <a:schemeClr val="bg1"/>
                </a:solidFill>
              </a:rPr>
              <a:t>残りの夏休み日数</a:t>
            </a:r>
            <a:endParaRPr kumimoji="1" lang="ja-JP" altLang="en-US" sz="1400" dirty="0">
              <a:solidFill>
                <a:schemeClr val="bg1"/>
              </a:solidFill>
            </a:endParaRPr>
          </a:p>
        </p:txBody>
      </p:sp>
      <p:sp>
        <p:nvSpPr>
          <p:cNvPr id="76" name="正方形/長方形 75">
            <a:extLst>
              <a:ext uri="{FF2B5EF4-FFF2-40B4-BE49-F238E27FC236}">
                <a16:creationId xmlns:a16="http://schemas.microsoft.com/office/drawing/2014/main" id="{253FC7D4-72E0-4703-84F1-0162AD7B0135}"/>
              </a:ext>
            </a:extLst>
          </p:cNvPr>
          <p:cNvSpPr/>
          <p:nvPr/>
        </p:nvSpPr>
        <p:spPr>
          <a:xfrm>
            <a:off x="4920722" y="4190731"/>
            <a:ext cx="147185" cy="1245673"/>
          </a:xfrm>
          <a:prstGeom prst="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29751563-FED8-4307-BF39-43FC2A142106}"/>
              </a:ext>
            </a:extLst>
          </p:cNvPr>
          <p:cNvCxnSpPr>
            <a:cxnSpLocks/>
          </p:cNvCxnSpPr>
          <p:nvPr/>
        </p:nvCxnSpPr>
        <p:spPr>
          <a:xfrm flipH="1" flipV="1">
            <a:off x="5389349" y="5237993"/>
            <a:ext cx="702893" cy="1984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50DEA104-F7DB-4D4D-A228-275022F6BE7F}"/>
              </a:ext>
            </a:extLst>
          </p:cNvPr>
          <p:cNvSpPr txBox="1"/>
          <p:nvPr/>
        </p:nvSpPr>
        <p:spPr>
          <a:xfrm>
            <a:off x="6138885" y="4691538"/>
            <a:ext cx="2646878" cy="1077218"/>
          </a:xfrm>
          <a:prstGeom prst="rect">
            <a:avLst/>
          </a:prstGeom>
          <a:noFill/>
        </p:spPr>
        <p:txBody>
          <a:bodyPr wrap="none" rtlCol="0">
            <a:spAutoFit/>
          </a:bodyPr>
          <a:lstStyle/>
          <a:p>
            <a:r>
              <a:rPr kumimoji="1" lang="ja-JP" altLang="en-US" sz="1600" dirty="0"/>
              <a:t>あさが</a:t>
            </a:r>
            <a:r>
              <a:rPr kumimoji="1" lang="ja-JP" altLang="en-US" sz="1600" dirty="0" err="1"/>
              <a:t>おに</a:t>
            </a:r>
            <a:r>
              <a:rPr kumimoji="1" lang="ja-JP" altLang="en-US" sz="1600" dirty="0"/>
              <a:t>投入された</a:t>
            </a:r>
            <a:endParaRPr kumimoji="1" lang="en-US" altLang="ja-JP" sz="1600" dirty="0"/>
          </a:p>
          <a:p>
            <a:r>
              <a:rPr lang="ja-JP" altLang="en-US" sz="1600" dirty="0"/>
              <a:t>栄養剤と塩水から概算した</a:t>
            </a:r>
            <a:endParaRPr lang="en-US" altLang="ja-JP" sz="1600" dirty="0"/>
          </a:p>
          <a:p>
            <a:r>
              <a:rPr kumimoji="1" lang="ja-JP" altLang="en-US" sz="1600" dirty="0"/>
              <a:t>リアルタイムに変化する</a:t>
            </a:r>
            <a:endParaRPr kumimoji="1" lang="en-US" altLang="ja-JP" sz="1600" dirty="0"/>
          </a:p>
          <a:p>
            <a:r>
              <a:rPr kumimoji="1" lang="ja-JP" altLang="en-US" sz="1600" dirty="0"/>
              <a:t>残りの夏休み日数</a:t>
            </a:r>
          </a:p>
        </p:txBody>
      </p:sp>
      <p:sp>
        <p:nvSpPr>
          <p:cNvPr id="80" name="テキスト ボックス 79">
            <a:extLst>
              <a:ext uri="{FF2B5EF4-FFF2-40B4-BE49-F238E27FC236}">
                <a16:creationId xmlns:a16="http://schemas.microsoft.com/office/drawing/2014/main" id="{C5B25068-E77A-42B6-A370-001B82DE10AC}"/>
              </a:ext>
            </a:extLst>
          </p:cNvPr>
          <p:cNvSpPr txBox="1"/>
          <p:nvPr/>
        </p:nvSpPr>
        <p:spPr>
          <a:xfrm>
            <a:off x="6084687" y="5927962"/>
            <a:ext cx="2646878" cy="830997"/>
          </a:xfrm>
          <a:prstGeom prst="rect">
            <a:avLst/>
          </a:prstGeom>
          <a:noFill/>
        </p:spPr>
        <p:txBody>
          <a:bodyPr wrap="none" rtlCol="0">
            <a:spAutoFit/>
          </a:bodyPr>
          <a:lstStyle/>
          <a:p>
            <a:r>
              <a:rPr kumimoji="1" lang="ja-JP" altLang="en-US" sz="1600" dirty="0"/>
              <a:t>バトル中にリアルタイムに</a:t>
            </a:r>
            <a:endParaRPr kumimoji="1" lang="en-US" altLang="ja-JP" sz="1600" dirty="0"/>
          </a:p>
          <a:p>
            <a:r>
              <a:rPr lang="ja-JP" altLang="en-US" sz="1600" dirty="0"/>
              <a:t>夏休み日数が増減するので</a:t>
            </a:r>
            <a:endParaRPr lang="en-US" altLang="ja-JP" sz="1600" dirty="0"/>
          </a:p>
          <a:p>
            <a:r>
              <a:rPr kumimoji="1" lang="ja-JP" altLang="en-US" sz="1600" dirty="0"/>
              <a:t>緊張感がすごい</a:t>
            </a:r>
          </a:p>
        </p:txBody>
      </p:sp>
      <p:sp>
        <p:nvSpPr>
          <p:cNvPr id="82" name="テキスト ボックス 81">
            <a:extLst>
              <a:ext uri="{FF2B5EF4-FFF2-40B4-BE49-F238E27FC236}">
                <a16:creationId xmlns:a16="http://schemas.microsoft.com/office/drawing/2014/main" id="{6E2F0E77-5E14-42DE-9BC0-877790C16164}"/>
              </a:ext>
            </a:extLst>
          </p:cNvPr>
          <p:cNvSpPr txBox="1"/>
          <p:nvPr/>
        </p:nvSpPr>
        <p:spPr>
          <a:xfrm>
            <a:off x="5986741" y="2462783"/>
            <a:ext cx="2441694" cy="584775"/>
          </a:xfrm>
          <a:prstGeom prst="rect">
            <a:avLst/>
          </a:prstGeom>
          <a:noFill/>
        </p:spPr>
        <p:txBody>
          <a:bodyPr wrap="none" rtlCol="0">
            <a:spAutoFit/>
          </a:bodyPr>
          <a:lstStyle/>
          <a:p>
            <a:r>
              <a:rPr kumimoji="1" lang="ja-JP" altLang="en-US" sz="1600" dirty="0"/>
              <a:t>課金をすれば夏休み延長</a:t>
            </a:r>
            <a:endParaRPr kumimoji="1" lang="en-US" altLang="ja-JP" sz="1600" dirty="0"/>
          </a:p>
          <a:p>
            <a:r>
              <a:rPr lang="ja-JP" altLang="en-US" sz="1600" dirty="0"/>
              <a:t>できる可能性が高くなる</a:t>
            </a:r>
            <a:endParaRPr kumimoji="1" lang="ja-JP" altLang="en-US" sz="1600" dirty="0"/>
          </a:p>
        </p:txBody>
      </p:sp>
    </p:spTree>
    <p:extLst>
      <p:ext uri="{BB962C8B-B14F-4D97-AF65-F5344CB8AC3E}">
        <p14:creationId xmlns:p14="http://schemas.microsoft.com/office/powerpoint/2010/main" val="97455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E2CD4-59E9-46A8-8719-8E3A02D3A9F4}"/>
              </a:ext>
            </a:extLst>
          </p:cNvPr>
          <p:cNvSpPr>
            <a:spLocks noGrp="1"/>
          </p:cNvSpPr>
          <p:nvPr>
            <p:ph type="title"/>
          </p:nvPr>
        </p:nvSpPr>
        <p:spPr/>
        <p:txBody>
          <a:bodyPr/>
          <a:lstStyle/>
          <a:p>
            <a:r>
              <a:rPr kumimoji="1" lang="ja-JP" altLang="en-US" dirty="0"/>
              <a:t>あさがおシステム</a:t>
            </a:r>
          </a:p>
        </p:txBody>
      </p:sp>
      <p:sp>
        <p:nvSpPr>
          <p:cNvPr id="3" name="コンテンツ プレースホルダー 2">
            <a:extLst>
              <a:ext uri="{FF2B5EF4-FFF2-40B4-BE49-F238E27FC236}">
                <a16:creationId xmlns:a16="http://schemas.microsoft.com/office/drawing/2014/main" id="{2DE15E98-96D3-4BA6-96DE-100A0C898C35}"/>
              </a:ext>
            </a:extLst>
          </p:cNvPr>
          <p:cNvSpPr>
            <a:spLocks noGrp="1"/>
          </p:cNvSpPr>
          <p:nvPr>
            <p:ph idx="1"/>
          </p:nvPr>
        </p:nvSpPr>
        <p:spPr>
          <a:xfrm>
            <a:off x="838200" y="1290367"/>
            <a:ext cx="10515600" cy="671783"/>
          </a:xfrm>
        </p:spPr>
        <p:txBody>
          <a:bodyPr/>
          <a:lstStyle/>
          <a:p>
            <a:r>
              <a:rPr kumimoji="1" lang="en-US" altLang="ja-JP" dirty="0"/>
              <a:t>Raspberry pi</a:t>
            </a:r>
            <a:r>
              <a:rPr lang="ja-JP" altLang="en-US" dirty="0"/>
              <a:t>を利用</a:t>
            </a:r>
            <a:endParaRPr kumimoji="1" lang="ja-JP" altLang="en-US" dirty="0"/>
          </a:p>
        </p:txBody>
      </p:sp>
      <p:sp>
        <p:nvSpPr>
          <p:cNvPr id="4" name="スライド番号プレースホルダー 3">
            <a:extLst>
              <a:ext uri="{FF2B5EF4-FFF2-40B4-BE49-F238E27FC236}">
                <a16:creationId xmlns:a16="http://schemas.microsoft.com/office/drawing/2014/main" id="{44964B83-6B87-4341-BB18-D3F27CE9813E}"/>
              </a:ext>
            </a:extLst>
          </p:cNvPr>
          <p:cNvSpPr>
            <a:spLocks noGrp="1"/>
          </p:cNvSpPr>
          <p:nvPr>
            <p:ph type="sldNum" sz="quarter" idx="12"/>
          </p:nvPr>
        </p:nvSpPr>
        <p:spPr/>
        <p:txBody>
          <a:bodyPr/>
          <a:lstStyle/>
          <a:p>
            <a:fld id="{BF192E9D-17CA-4947-8A69-EE62A836DA25}" type="slidenum">
              <a:rPr lang="ja-JP" altLang="en-US" smtClean="0"/>
              <a:pPr/>
              <a:t>7</a:t>
            </a:fld>
            <a:endParaRPr lang="ja-JP" altLang="en-US"/>
          </a:p>
        </p:txBody>
      </p:sp>
      <p:cxnSp>
        <p:nvCxnSpPr>
          <p:cNvPr id="8" name="直線コネクタ 7">
            <a:extLst>
              <a:ext uri="{FF2B5EF4-FFF2-40B4-BE49-F238E27FC236}">
                <a16:creationId xmlns:a16="http://schemas.microsoft.com/office/drawing/2014/main" id="{2CEB2881-D787-4BB1-9F5E-29EF926FD441}"/>
              </a:ext>
            </a:extLst>
          </p:cNvPr>
          <p:cNvCxnSpPr>
            <a:cxnSpLocks/>
          </p:cNvCxnSpPr>
          <p:nvPr/>
        </p:nvCxnSpPr>
        <p:spPr>
          <a:xfrm>
            <a:off x="2200664" y="4068484"/>
            <a:ext cx="2218936" cy="0"/>
          </a:xfrm>
          <a:prstGeom prst="line">
            <a:avLst/>
          </a:prstGeom>
        </p:spPr>
        <p:style>
          <a:lnRef idx="1">
            <a:schemeClr val="accent2"/>
          </a:lnRef>
          <a:fillRef idx="0">
            <a:schemeClr val="accent2"/>
          </a:fillRef>
          <a:effectRef idx="0">
            <a:schemeClr val="accent2"/>
          </a:effectRef>
          <a:fontRef idx="minor">
            <a:schemeClr val="tx1"/>
          </a:fontRef>
        </p:style>
      </p:cxnSp>
      <p:pic>
        <p:nvPicPr>
          <p:cNvPr id="9" name="Picture 4" descr="「いらすとや スマホ」の画像検索結果">
            <a:extLst>
              <a:ext uri="{FF2B5EF4-FFF2-40B4-BE49-F238E27FC236}">
                <a16:creationId xmlns:a16="http://schemas.microsoft.com/office/drawing/2014/main" id="{938AEEBA-A6FB-4E91-942C-20C5F7440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5332" y="2524819"/>
            <a:ext cx="2142532" cy="25158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3.bp.blogspot.com/-C9l4jn_oClE/U3WdDn9_XvI/AAAAAAAAgmE/O03V3A-iHLo/s800/asagao_hachiue.png">
            <a:extLst>
              <a:ext uri="{FF2B5EF4-FFF2-40B4-BE49-F238E27FC236}">
                <a16:creationId xmlns:a16="http://schemas.microsoft.com/office/drawing/2014/main" id="{2925FB84-7A13-4281-8E06-E3D1D434E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411" y="1881842"/>
            <a:ext cx="3285265" cy="400009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www.raspberrypi.org/app/uploads/2015/01/Pi2ModB1GB_-comp.jpeg">
            <a:extLst>
              <a:ext uri="{FF2B5EF4-FFF2-40B4-BE49-F238E27FC236}">
                <a16:creationId xmlns:a16="http://schemas.microsoft.com/office/drawing/2014/main" id="{1252778F-DECE-41D2-9A78-F4D7CC3CA84A}"/>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519093" y="3438007"/>
            <a:ext cx="2224767" cy="1260954"/>
          </a:xfrm>
          <a:prstGeom prst="rect">
            <a:avLst/>
          </a:prstGeom>
          <a:noFill/>
          <a:extLst>
            <a:ext uri="{909E8E84-426E-40DD-AFC4-6F175D3DCCD1}">
              <a14:hiddenFill xmlns:a14="http://schemas.microsoft.com/office/drawing/2010/main">
                <a:solidFill>
                  <a:srgbClr val="FFFFFF"/>
                </a:solidFill>
              </a14:hiddenFill>
            </a:ext>
          </a:extLst>
        </p:spPr>
      </p:pic>
      <p:sp>
        <p:nvSpPr>
          <p:cNvPr id="14" name="直方体 13">
            <a:extLst>
              <a:ext uri="{FF2B5EF4-FFF2-40B4-BE49-F238E27FC236}">
                <a16:creationId xmlns:a16="http://schemas.microsoft.com/office/drawing/2014/main" id="{F6ADE350-8755-4594-BECE-E52B00B0E0E2}"/>
              </a:ext>
            </a:extLst>
          </p:cNvPr>
          <p:cNvSpPr/>
          <p:nvPr/>
        </p:nvSpPr>
        <p:spPr>
          <a:xfrm>
            <a:off x="6421416" y="4698961"/>
            <a:ext cx="1371600" cy="126328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A13E490-834C-4CC3-B16A-C68A88AF0F65}"/>
              </a:ext>
            </a:extLst>
          </p:cNvPr>
          <p:cNvSpPr/>
          <p:nvPr/>
        </p:nvSpPr>
        <p:spPr>
          <a:xfrm>
            <a:off x="7296150" y="4068484"/>
            <a:ext cx="209550" cy="630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314739D-1571-43F3-9C9D-0816E961342B}"/>
              </a:ext>
            </a:extLst>
          </p:cNvPr>
          <p:cNvSpPr/>
          <p:nvPr/>
        </p:nvSpPr>
        <p:spPr>
          <a:xfrm>
            <a:off x="7178934" y="3657399"/>
            <a:ext cx="448984" cy="448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41D547A0-BCD7-4816-9113-6FBFDA6A46A8}"/>
              </a:ext>
            </a:extLst>
          </p:cNvPr>
          <p:cNvSpPr/>
          <p:nvPr/>
        </p:nvSpPr>
        <p:spPr>
          <a:xfrm rot="4212502">
            <a:off x="7801293" y="3426135"/>
            <a:ext cx="227092" cy="646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00" name="Picture 4" descr="https://t10.pimg.jp/008/563/010/1/8563010.jpg">
            <a:extLst>
              <a:ext uri="{FF2B5EF4-FFF2-40B4-BE49-F238E27FC236}">
                <a16:creationId xmlns:a16="http://schemas.microsoft.com/office/drawing/2014/main" id="{42948E14-60B7-49E6-9926-A9840ADCAB55}"/>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r="74444" b="58160"/>
          <a:stretch/>
        </p:blipFill>
        <p:spPr bwMode="auto">
          <a:xfrm rot="1779429" flipH="1">
            <a:off x="7899996" y="2876071"/>
            <a:ext cx="1436578" cy="1594139"/>
          </a:xfrm>
          <a:prstGeom prst="rect">
            <a:avLst/>
          </a:prstGeom>
          <a:noFill/>
          <a:extLst>
            <a:ext uri="{909E8E84-426E-40DD-AFC4-6F175D3DCCD1}">
              <a14:hiddenFill xmlns:a14="http://schemas.microsoft.com/office/drawing/2010/main">
                <a:solidFill>
                  <a:srgbClr val="FFFFFF"/>
                </a:solidFill>
              </a14:hiddenFill>
            </a:ext>
          </a:extLst>
        </p:spPr>
      </p:pic>
      <p:sp>
        <p:nvSpPr>
          <p:cNvPr id="20" name="正方形/長方形 19">
            <a:extLst>
              <a:ext uri="{FF2B5EF4-FFF2-40B4-BE49-F238E27FC236}">
                <a16:creationId xmlns:a16="http://schemas.microsoft.com/office/drawing/2014/main" id="{D066B5E1-72DE-4720-A112-C4FA1FB04EA1}"/>
              </a:ext>
            </a:extLst>
          </p:cNvPr>
          <p:cNvSpPr/>
          <p:nvPr/>
        </p:nvSpPr>
        <p:spPr>
          <a:xfrm>
            <a:off x="6721367" y="4090734"/>
            <a:ext cx="209550" cy="630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0F7665F-9882-4DBF-9021-C59E18BFB33C}"/>
              </a:ext>
            </a:extLst>
          </p:cNvPr>
          <p:cNvSpPr/>
          <p:nvPr/>
        </p:nvSpPr>
        <p:spPr>
          <a:xfrm>
            <a:off x="6604151" y="3679649"/>
            <a:ext cx="448984" cy="448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FF9622D-9286-4806-B60D-0F287CC0448D}"/>
              </a:ext>
            </a:extLst>
          </p:cNvPr>
          <p:cNvSpPr/>
          <p:nvPr/>
        </p:nvSpPr>
        <p:spPr>
          <a:xfrm rot="1873263">
            <a:off x="6961028" y="3226208"/>
            <a:ext cx="227092" cy="646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Picture 4" descr="https://t10.pimg.jp/008/563/010/1/8563010.jpg">
            <a:extLst>
              <a:ext uri="{FF2B5EF4-FFF2-40B4-BE49-F238E27FC236}">
                <a16:creationId xmlns:a16="http://schemas.microsoft.com/office/drawing/2014/main" id="{C2A0EBE6-AFE4-45ED-ADAD-601E15C88804}"/>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r="74444" b="58160"/>
          <a:stretch/>
        </p:blipFill>
        <p:spPr bwMode="auto">
          <a:xfrm rot="20907881" flipH="1">
            <a:off x="6785320" y="2284733"/>
            <a:ext cx="1436578" cy="159413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コネクタ 23">
            <a:extLst>
              <a:ext uri="{FF2B5EF4-FFF2-40B4-BE49-F238E27FC236}">
                <a16:creationId xmlns:a16="http://schemas.microsoft.com/office/drawing/2014/main" id="{457C539C-0686-4FDA-AC42-EFFFD69C3A75}"/>
              </a:ext>
            </a:extLst>
          </p:cNvPr>
          <p:cNvCxnSpPr>
            <a:cxnSpLocks/>
          </p:cNvCxnSpPr>
          <p:nvPr/>
        </p:nvCxnSpPr>
        <p:spPr>
          <a:xfrm>
            <a:off x="5380757" y="4318356"/>
            <a:ext cx="1040659" cy="722293"/>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直線矢印コネクタ 24">
            <a:extLst>
              <a:ext uri="{FF2B5EF4-FFF2-40B4-BE49-F238E27FC236}">
                <a16:creationId xmlns:a16="http://schemas.microsoft.com/office/drawing/2014/main" id="{4A94BA60-BBBF-42ED-BE43-9F8DC105CBA6}"/>
              </a:ext>
            </a:extLst>
          </p:cNvPr>
          <p:cNvCxnSpPr>
            <a:cxnSpLocks/>
            <a:endCxn id="21" idx="1"/>
          </p:cNvCxnSpPr>
          <p:nvPr/>
        </p:nvCxnSpPr>
        <p:spPr>
          <a:xfrm>
            <a:off x="5942136" y="2907675"/>
            <a:ext cx="727767" cy="837726"/>
          </a:xfrm>
          <a:prstGeom prst="straightConnector1">
            <a:avLst/>
          </a:prstGeom>
          <a:ln w="57150">
            <a:solidFill>
              <a:schemeClr val="tx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24BB50B-6C61-4785-9F2B-ADE237A59040}"/>
              </a:ext>
            </a:extLst>
          </p:cNvPr>
          <p:cNvSpPr txBox="1"/>
          <p:nvPr/>
        </p:nvSpPr>
        <p:spPr>
          <a:xfrm>
            <a:off x="4967766" y="2435247"/>
            <a:ext cx="1800493" cy="369332"/>
          </a:xfrm>
          <a:prstGeom prst="rect">
            <a:avLst/>
          </a:prstGeom>
          <a:noFill/>
        </p:spPr>
        <p:txBody>
          <a:bodyPr wrap="none" rtlCol="0">
            <a:spAutoFit/>
          </a:bodyPr>
          <a:lstStyle/>
          <a:p>
            <a:r>
              <a:rPr kumimoji="1" lang="ja-JP" altLang="en-US" dirty="0"/>
              <a:t>サーボモーター</a:t>
            </a:r>
          </a:p>
        </p:txBody>
      </p:sp>
      <p:sp>
        <p:nvSpPr>
          <p:cNvPr id="30" name="テキスト ボックス 29">
            <a:extLst>
              <a:ext uri="{FF2B5EF4-FFF2-40B4-BE49-F238E27FC236}">
                <a16:creationId xmlns:a16="http://schemas.microsoft.com/office/drawing/2014/main" id="{B1B2012A-CDA4-45B5-B201-A3B7141622E2}"/>
              </a:ext>
            </a:extLst>
          </p:cNvPr>
          <p:cNvSpPr txBox="1"/>
          <p:nvPr/>
        </p:nvSpPr>
        <p:spPr>
          <a:xfrm>
            <a:off x="2367044" y="4176818"/>
            <a:ext cx="1181542" cy="369332"/>
          </a:xfrm>
          <a:prstGeom prst="rect">
            <a:avLst/>
          </a:prstGeom>
          <a:noFill/>
        </p:spPr>
        <p:txBody>
          <a:bodyPr wrap="none" rtlCol="0">
            <a:spAutoFit/>
          </a:bodyPr>
          <a:lstStyle/>
          <a:p>
            <a:r>
              <a:rPr kumimoji="1" lang="en-US" altLang="ja-JP" dirty="0" err="1"/>
              <a:t>bluetooth</a:t>
            </a:r>
            <a:endParaRPr kumimoji="1" lang="ja-JP" altLang="en-US" dirty="0"/>
          </a:p>
        </p:txBody>
      </p:sp>
      <p:sp>
        <p:nvSpPr>
          <p:cNvPr id="31" name="テキスト ボックス 30">
            <a:extLst>
              <a:ext uri="{FF2B5EF4-FFF2-40B4-BE49-F238E27FC236}">
                <a16:creationId xmlns:a16="http://schemas.microsoft.com/office/drawing/2014/main" id="{0761DFFB-7CBF-4D59-8572-29F078D50801}"/>
              </a:ext>
            </a:extLst>
          </p:cNvPr>
          <p:cNvSpPr txBox="1"/>
          <p:nvPr/>
        </p:nvSpPr>
        <p:spPr>
          <a:xfrm>
            <a:off x="827596" y="6221416"/>
            <a:ext cx="10956846" cy="461665"/>
          </a:xfrm>
          <a:prstGeom prst="rect">
            <a:avLst/>
          </a:prstGeom>
          <a:noFill/>
        </p:spPr>
        <p:txBody>
          <a:bodyPr wrap="none" rtlCol="0">
            <a:spAutoFit/>
          </a:bodyPr>
          <a:lstStyle/>
          <a:p>
            <a:r>
              <a:rPr lang="ja-JP" altLang="en-US" sz="2400" dirty="0"/>
              <a:t>ゴールに玉が入るたびに栄養剤が注入されるようなビジュアル的面白さにする</a:t>
            </a:r>
            <a:endParaRPr kumimoji="1" lang="ja-JP" altLang="en-US" sz="2400" dirty="0"/>
          </a:p>
        </p:txBody>
      </p:sp>
    </p:spTree>
    <p:extLst>
      <p:ext uri="{BB962C8B-B14F-4D97-AF65-F5344CB8AC3E}">
        <p14:creationId xmlns:p14="http://schemas.microsoft.com/office/powerpoint/2010/main" val="90509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B19A9A-0F77-4650-A877-51665E1BD79C}"/>
              </a:ext>
            </a:extLst>
          </p:cNvPr>
          <p:cNvSpPr>
            <a:spLocks noGrp="1"/>
          </p:cNvSpPr>
          <p:nvPr>
            <p:ph type="title"/>
          </p:nvPr>
        </p:nvSpPr>
        <p:spPr/>
        <p:txBody>
          <a:bodyPr/>
          <a:lstStyle/>
          <a:p>
            <a:r>
              <a:rPr lang="ja-JP" altLang="en-US" dirty="0"/>
              <a:t>仕様技術</a:t>
            </a:r>
            <a:endParaRPr kumimoji="1" lang="ja-JP" altLang="en-US" dirty="0"/>
          </a:p>
        </p:txBody>
      </p:sp>
      <p:sp>
        <p:nvSpPr>
          <p:cNvPr id="3" name="コンテンツ プレースホルダー 2">
            <a:extLst>
              <a:ext uri="{FF2B5EF4-FFF2-40B4-BE49-F238E27FC236}">
                <a16:creationId xmlns:a16="http://schemas.microsoft.com/office/drawing/2014/main" id="{96370495-3497-4FD7-A614-8A1C7A7A3E90}"/>
              </a:ext>
            </a:extLst>
          </p:cNvPr>
          <p:cNvSpPr>
            <a:spLocks noGrp="1"/>
          </p:cNvSpPr>
          <p:nvPr>
            <p:ph idx="1"/>
          </p:nvPr>
        </p:nvSpPr>
        <p:spPr>
          <a:xfrm>
            <a:off x="838200" y="1290366"/>
            <a:ext cx="10515600" cy="5110433"/>
          </a:xfrm>
        </p:spPr>
        <p:txBody>
          <a:bodyPr/>
          <a:lstStyle/>
          <a:p>
            <a:r>
              <a:rPr kumimoji="1" lang="ja-JP" altLang="en-US" dirty="0"/>
              <a:t>ゲームクライアント</a:t>
            </a:r>
            <a:endParaRPr kumimoji="1" lang="en-US" altLang="ja-JP" dirty="0"/>
          </a:p>
          <a:p>
            <a:pPr lvl="1"/>
            <a:r>
              <a:rPr lang="en-US" altLang="ja-JP" dirty="0"/>
              <a:t>Unity</a:t>
            </a:r>
          </a:p>
          <a:p>
            <a:r>
              <a:rPr kumimoji="1" lang="ja-JP" altLang="en-US" dirty="0"/>
              <a:t>バックエンド</a:t>
            </a:r>
            <a:endParaRPr kumimoji="1" lang="en-US" altLang="ja-JP" dirty="0"/>
          </a:p>
          <a:p>
            <a:pPr lvl="1"/>
            <a:r>
              <a:rPr lang="en-US" altLang="ja-JP" dirty="0"/>
              <a:t>Rails? (</a:t>
            </a:r>
            <a:r>
              <a:rPr lang="ja-JP" altLang="en-US" dirty="0"/>
              <a:t>ユーザー管理等</a:t>
            </a:r>
            <a:r>
              <a:rPr lang="en-US" altLang="ja-JP" dirty="0"/>
              <a:t>)</a:t>
            </a:r>
          </a:p>
          <a:p>
            <a:pPr lvl="1"/>
            <a:r>
              <a:rPr kumimoji="1" lang="en-US" altLang="ja-JP" dirty="0"/>
              <a:t>Node </a:t>
            </a:r>
            <a:r>
              <a:rPr kumimoji="1" lang="en-US" altLang="ja-JP" dirty="0" err="1"/>
              <a:t>js</a:t>
            </a:r>
            <a:r>
              <a:rPr kumimoji="1" lang="en-US" altLang="ja-JP" dirty="0"/>
              <a:t> (</a:t>
            </a:r>
            <a:r>
              <a:rPr kumimoji="1" lang="en-US" altLang="ja-JP" dirty="0" err="1"/>
              <a:t>websocket</a:t>
            </a:r>
            <a:r>
              <a:rPr kumimoji="1" lang="en-US" altLang="ja-JP" dirty="0"/>
              <a:t>)</a:t>
            </a:r>
          </a:p>
          <a:p>
            <a:r>
              <a:rPr kumimoji="1" lang="en-US" altLang="ja-JP" dirty="0"/>
              <a:t>Raspberry pi</a:t>
            </a:r>
          </a:p>
          <a:p>
            <a:pPr lvl="1"/>
            <a:r>
              <a:rPr lang="en-US" altLang="ja-JP" dirty="0"/>
              <a:t>Python</a:t>
            </a:r>
            <a:r>
              <a:rPr lang="ja-JP" altLang="en-US" dirty="0"/>
              <a:t>で制御</a:t>
            </a:r>
            <a:endParaRPr kumimoji="1" lang="ja-JP" altLang="en-US" dirty="0"/>
          </a:p>
        </p:txBody>
      </p:sp>
      <p:sp>
        <p:nvSpPr>
          <p:cNvPr id="4" name="スライド番号プレースホルダー 3">
            <a:extLst>
              <a:ext uri="{FF2B5EF4-FFF2-40B4-BE49-F238E27FC236}">
                <a16:creationId xmlns:a16="http://schemas.microsoft.com/office/drawing/2014/main" id="{6A58A5D5-53B1-47DD-9F12-D6D7174F8D3E}"/>
              </a:ext>
            </a:extLst>
          </p:cNvPr>
          <p:cNvSpPr>
            <a:spLocks noGrp="1"/>
          </p:cNvSpPr>
          <p:nvPr>
            <p:ph type="sldNum" sz="quarter" idx="12"/>
          </p:nvPr>
        </p:nvSpPr>
        <p:spPr/>
        <p:txBody>
          <a:bodyPr/>
          <a:lstStyle/>
          <a:p>
            <a:fld id="{BF192E9D-17CA-4947-8A69-EE62A836DA25}" type="slidenum">
              <a:rPr lang="ja-JP" altLang="en-US" smtClean="0"/>
              <a:pPr/>
              <a:t>8</a:t>
            </a:fld>
            <a:endParaRPr lang="ja-JP" altLang="en-US"/>
          </a:p>
        </p:txBody>
      </p:sp>
    </p:spTree>
    <p:extLst>
      <p:ext uri="{BB962C8B-B14F-4D97-AF65-F5344CB8AC3E}">
        <p14:creationId xmlns:p14="http://schemas.microsoft.com/office/powerpoint/2010/main" val="538268251"/>
      </p:ext>
    </p:extLst>
  </p:cSld>
  <p:clrMapOvr>
    <a:masterClrMapping/>
  </p:clrMapOvr>
</p:sld>
</file>

<file path=ppt/theme/theme1.xml><?xml version="1.0" encoding="utf-8"?>
<a:theme xmlns:a="http://schemas.openxmlformats.org/drawingml/2006/main" name="mspjptheme">
  <a:themeElements>
    <a:clrScheme name="ユーザー定義 4">
      <a:dk1>
        <a:srgbClr val="3F3F3F"/>
      </a:dk1>
      <a:lt1>
        <a:sysClr val="window" lastClr="FFFFFF"/>
      </a:lt1>
      <a:dk2>
        <a:srgbClr val="34495E"/>
      </a:dk2>
      <a:lt2>
        <a:srgbClr val="B6007A"/>
      </a:lt2>
      <a:accent1>
        <a:srgbClr val="3498DB"/>
      </a:accent1>
      <a:accent2>
        <a:srgbClr val="E67E22"/>
      </a:accent2>
      <a:accent3>
        <a:srgbClr val="9B59B6"/>
      </a:accent3>
      <a:accent4>
        <a:srgbClr val="F1C40F"/>
      </a:accent4>
      <a:accent5>
        <a:srgbClr val="27AE60"/>
      </a:accent5>
      <a:accent6>
        <a:srgbClr val="16A085"/>
      </a:accent6>
      <a:hlink>
        <a:srgbClr val="2980B9"/>
      </a:hlink>
      <a:folHlink>
        <a:srgbClr val="B6007A"/>
      </a:folHlink>
    </a:clrScheme>
    <a:fontScheme name="見やすいプレゼンの作り方">
      <a:majorFont>
        <a:latin typeface="Segoe UI"/>
        <a:ea typeface="メイリオ"/>
        <a:cs typeface=""/>
      </a:majorFont>
      <a:minorFont>
        <a:latin typeface="Segoe UI"/>
        <a:ea typeface="メイリオ"/>
        <a:cs typeface=""/>
      </a:minorFont>
    </a:fontScheme>
    <a:fmtScheme name="淡い単色">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F36C5B01-5514-4FBD-A586-4A0A7E6C6392}" vid="{3115C0EB-9702-4A41-9014-1682FA17DE49}"/>
    </a:ext>
  </a:extLst>
</a:theme>
</file>

<file path=docProps/app.xml><?xml version="1.0" encoding="utf-8"?>
<Properties xmlns="http://schemas.openxmlformats.org/officeDocument/2006/extended-properties" xmlns:vt="http://schemas.openxmlformats.org/officeDocument/2006/docPropsVTypes">
  <Template>garislidetemplate</Template>
  <TotalTime>127</TotalTime>
  <Words>282</Words>
  <Application>Microsoft Office PowerPoint</Application>
  <PresentationFormat>ワイド画面</PresentationFormat>
  <Paragraphs>69</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メイリオ</vt:lpstr>
      <vt:lpstr>Arial</vt:lpstr>
      <vt:lpstr>Segoe UI</vt:lpstr>
      <vt:lpstr>Segoe UI Symbol</vt:lpstr>
      <vt:lpstr>Wingdings</vt:lpstr>
      <vt:lpstr>mspjptheme</vt:lpstr>
      <vt:lpstr>HACK U 2017</vt:lpstr>
      <vt:lpstr>作品タイトル</vt:lpstr>
      <vt:lpstr>背景</vt:lpstr>
      <vt:lpstr>夏休みの問題点</vt:lpstr>
      <vt:lpstr>ゲーム内容</vt:lpstr>
      <vt:lpstr>ゲーム画面</vt:lpstr>
      <vt:lpstr>あさがおシステム</vt:lpstr>
      <vt:lpstr>仕様技術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 U 2017</dc:title>
  <dc:creator>Ryota Togai</dc:creator>
  <cp:lastModifiedBy>Ryota Togai</cp:lastModifiedBy>
  <cp:revision>107</cp:revision>
  <dcterms:created xsi:type="dcterms:W3CDTF">2017-06-24T05:49:07Z</dcterms:created>
  <dcterms:modified xsi:type="dcterms:W3CDTF">2017-06-24T11:35:06Z</dcterms:modified>
</cp:coreProperties>
</file>