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22" autoAdjust="0"/>
    <p:restoredTop sz="94660"/>
  </p:normalViewPr>
  <p:slideViewPr>
    <p:cSldViewPr snapToGrid="0">
      <p:cViewPr>
        <p:scale>
          <a:sx n="119" d="100"/>
          <a:sy n="119" d="100"/>
        </p:scale>
        <p:origin x="616"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880341"/>
            <a:ext cx="9144000" cy="1222653"/>
          </a:xfrm>
        </p:spPr>
        <p:txBody>
          <a:bodyPr anchor="b">
            <a:normAutofit/>
          </a:bodyPr>
          <a:lstStyle>
            <a:lvl1pPr algn="ctr">
              <a:defRPr sz="4800" b="1">
                <a:solidFill>
                  <a:schemeClr val="tx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1524000" y="3202505"/>
            <a:ext cx="9144000" cy="82788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spTree>
    <p:extLst>
      <p:ext uri="{BB962C8B-B14F-4D97-AF65-F5344CB8AC3E}">
        <p14:creationId xmlns:p14="http://schemas.microsoft.com/office/powerpoint/2010/main" val="1846247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5_セクション見出し">
    <p:bg>
      <p:bgPr>
        <a:solidFill>
          <a:schemeClr val="accent2"/>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b="1">
                <a:solidFill>
                  <a:schemeClr val="bg1">
                    <a:lumMod val="95000"/>
                  </a:schemeClr>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Tree>
    <p:extLst>
      <p:ext uri="{BB962C8B-B14F-4D97-AF65-F5344CB8AC3E}">
        <p14:creationId xmlns:p14="http://schemas.microsoft.com/office/powerpoint/2010/main" val="293937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6_セクション見出し">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2000" cy="6920249"/>
          </a:xfrm>
          <a:prstGeom prst="rect">
            <a:avLst/>
          </a:prstGeom>
          <a:effectLst/>
        </p:spPr>
      </p:pic>
      <p:sp>
        <p:nvSpPr>
          <p:cNvPr id="4" name="正方形/長方形 3"/>
          <p:cNvSpPr/>
          <p:nvPr/>
        </p:nvSpPr>
        <p:spPr>
          <a:xfrm>
            <a:off x="1" y="2523744"/>
            <a:ext cx="11347449" cy="3419856"/>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831850" y="1709738"/>
            <a:ext cx="10515600" cy="2852737"/>
          </a:xfrm>
        </p:spPr>
        <p:txBody>
          <a:bodyPr anchor="b"/>
          <a:lstStyle>
            <a:lvl1pPr>
              <a:defRPr sz="6000" b="1">
                <a:solidFill>
                  <a:schemeClr val="bg1">
                    <a:lumMod val="95000"/>
                  </a:schemeClr>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Tree>
    <p:extLst>
      <p:ext uri="{BB962C8B-B14F-4D97-AF65-F5344CB8AC3E}">
        <p14:creationId xmlns:p14="http://schemas.microsoft.com/office/powerpoint/2010/main" val="2240866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8" name="Rectangle 9"/>
          <p:cNvSpPr/>
          <p:nvPr/>
        </p:nvSpPr>
        <p:spPr>
          <a:xfrm>
            <a:off x="0" y="378"/>
            <a:ext cx="12192000" cy="1005462"/>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タイトル 1"/>
          <p:cNvSpPr>
            <a:spLocks noGrp="1"/>
          </p:cNvSpPr>
          <p:nvPr>
            <p:ph type="title"/>
          </p:nvPr>
        </p:nvSpPr>
        <p:spPr>
          <a:xfrm>
            <a:off x="838200" y="0"/>
            <a:ext cx="9978483" cy="1115121"/>
          </a:xfrm>
        </p:spPr>
        <p:txBody>
          <a:bodyPr>
            <a:normAutofit/>
          </a:bodyPr>
          <a:lstStyle>
            <a:lvl1pPr>
              <a:defRPr sz="4000" b="1">
                <a:solidFill>
                  <a:schemeClr val="bg1">
                    <a:lumMod val="95000"/>
                  </a:schemeClr>
                </a:solidFill>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838200" y="1290367"/>
            <a:ext cx="10515600" cy="4753594"/>
          </a:xfrm>
        </p:spPr>
        <p:txBody>
          <a:bodyPr/>
          <a:lstStyle>
            <a:lvl1pPr marL="457200" indent="-457200">
              <a:buClr>
                <a:schemeClr val="accent5"/>
              </a:buClr>
              <a:buFont typeface="Segoe UI Symbol" panose="020B0502040204020203" pitchFamily="34" charset="0"/>
              <a:buChar char=""/>
              <a:defRPr b="1"/>
            </a:lvl1pPr>
            <a:lvl2pPr marL="914400" indent="-457200">
              <a:buClr>
                <a:schemeClr val="accent5"/>
              </a:buClr>
              <a:buFont typeface="メイリオ" panose="020B0604030504040204" pitchFamily="50" charset="-128"/>
              <a:buChar char="–"/>
              <a:defRPr/>
            </a:lvl2pPr>
            <a:lvl3pPr marL="1257300" indent="-342900">
              <a:buClr>
                <a:schemeClr val="accent5"/>
              </a:buClr>
              <a:buFont typeface="Wingdings" panose="05000000000000000000" pitchFamily="2" charset="2"/>
              <a:buChar char="l"/>
              <a:defRPr/>
            </a:lvl3pPr>
            <a:lvl4pPr marL="1714500" indent="-342900">
              <a:buClr>
                <a:schemeClr val="accent1">
                  <a:lumMod val="75000"/>
                </a:schemeClr>
              </a:buClr>
              <a:buFont typeface="Wingdings" panose="05000000000000000000" pitchFamily="2" charset="2"/>
              <a:buChar char="l"/>
              <a:defRPr/>
            </a:lvl4pPr>
            <a:lvl5pPr marL="2171700" indent="-342900">
              <a:buClr>
                <a:schemeClr val="accent1">
                  <a:lumMod val="75000"/>
                </a:schemeClr>
              </a:buClr>
              <a:buFont typeface="Wingdings" panose="05000000000000000000" pitchFamily="2" charset="2"/>
              <a:buChar char="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650CC5AA-EA73-488E-8F5E-018E528CEF81}" type="datetime1">
              <a:rPr kumimoji="1" lang="ja-JP" altLang="en-US" smtClean="0"/>
              <a:t>2017/8/2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49937" y="228749"/>
            <a:ext cx="2743200" cy="657621"/>
          </a:xfrm>
        </p:spPr>
        <p:txBody>
          <a:bodyPr/>
          <a:lstStyle>
            <a:lvl1pPr>
              <a:defRPr sz="4400" b="1">
                <a:solidFill>
                  <a:schemeClr val="bg1">
                    <a:lumMod val="95000"/>
                  </a:schemeClr>
                </a:solidFill>
                <a:latin typeface="メイリオ" panose="020B0604030504040204" pitchFamily="50" charset="-128"/>
                <a:ea typeface="メイリオ" panose="020B0604030504040204" pitchFamily="50" charset="-128"/>
              </a:defRPr>
            </a:lvl1pPr>
          </a:lstStyle>
          <a:p>
            <a:fld id="{BF192E9D-17CA-4947-8A69-EE62A836DA25}" type="slidenum">
              <a:rPr lang="ja-JP" altLang="en-US" smtClean="0"/>
              <a:pPr/>
              <a:t>‹#›</a:t>
            </a:fld>
            <a:endParaRPr lang="ja-JP" altLang="en-US"/>
          </a:p>
        </p:txBody>
      </p:sp>
    </p:spTree>
    <p:extLst>
      <p:ext uri="{BB962C8B-B14F-4D97-AF65-F5344CB8AC3E}">
        <p14:creationId xmlns:p14="http://schemas.microsoft.com/office/powerpoint/2010/main" val="1104146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9978483" cy="1115121"/>
          </a:xfrm>
        </p:spPr>
        <p:txBody>
          <a:bodyPr>
            <a:normAutofit/>
          </a:bodyPr>
          <a:lstStyle>
            <a:lvl1pPr>
              <a:defRPr sz="4000" b="1">
                <a:solidFill>
                  <a:schemeClr val="tx1"/>
                </a:solidFill>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838200" y="1290367"/>
            <a:ext cx="10515600" cy="4753594"/>
          </a:xfrm>
        </p:spPr>
        <p:txBody>
          <a:bodyPr/>
          <a:lstStyle>
            <a:lvl1pPr marL="457200" indent="-457200">
              <a:buClr>
                <a:schemeClr val="accent1">
                  <a:lumMod val="75000"/>
                </a:schemeClr>
              </a:buClr>
              <a:buFont typeface="Segoe UI Symbol" panose="020B0502040204020203" pitchFamily="34" charset="0"/>
              <a:buChar char=""/>
              <a:defRPr/>
            </a:lvl1pPr>
            <a:lvl2pPr marL="914400" indent="-457200">
              <a:buClr>
                <a:schemeClr val="accent1">
                  <a:lumMod val="75000"/>
                </a:schemeClr>
              </a:buClr>
              <a:buFont typeface="メイリオ" panose="020B0604030504040204" pitchFamily="50" charset="-128"/>
              <a:buChar char="–"/>
              <a:defRPr/>
            </a:lvl2pPr>
            <a:lvl3pPr marL="1257300" indent="-342900">
              <a:buClr>
                <a:schemeClr val="accent1">
                  <a:lumMod val="75000"/>
                </a:schemeClr>
              </a:buClr>
              <a:buFont typeface="Wingdings" panose="05000000000000000000" pitchFamily="2" charset="2"/>
              <a:buChar char="l"/>
              <a:defRPr/>
            </a:lvl3pPr>
            <a:lvl4pPr marL="1714500" indent="-342900">
              <a:buClr>
                <a:schemeClr val="accent1">
                  <a:lumMod val="75000"/>
                </a:schemeClr>
              </a:buClr>
              <a:buFont typeface="Wingdings" panose="05000000000000000000" pitchFamily="2" charset="2"/>
              <a:buChar char="l"/>
              <a:defRPr/>
            </a:lvl4pPr>
            <a:lvl5pPr marL="2171700" indent="-342900">
              <a:buClr>
                <a:schemeClr val="accent1">
                  <a:lumMod val="75000"/>
                </a:schemeClr>
              </a:buClr>
              <a:buFont typeface="Wingdings" panose="05000000000000000000" pitchFamily="2" charset="2"/>
              <a:buChar char="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p:cNvSpPr>
            <a:spLocks noGrp="1"/>
          </p:cNvSpPr>
          <p:nvPr>
            <p:ph type="dt" sz="half" idx="10"/>
          </p:nvPr>
        </p:nvSpPr>
        <p:spPr/>
        <p:txBody>
          <a:bodyPr/>
          <a:lstStyle/>
          <a:p>
            <a:fld id="{650CC5AA-EA73-488E-8F5E-018E528CEF81}" type="datetime1">
              <a:rPr kumimoji="1" lang="ja-JP" altLang="en-US" smtClean="0"/>
              <a:t>2017/8/2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49937" y="228749"/>
            <a:ext cx="2743200" cy="657621"/>
          </a:xfrm>
        </p:spPr>
        <p:txBody>
          <a:bodyPr/>
          <a:lstStyle>
            <a:lvl1pPr>
              <a:defRPr sz="4400" b="1">
                <a:solidFill>
                  <a:schemeClr val="tx1"/>
                </a:solidFill>
                <a:latin typeface="メイリオ" panose="020B0604030504040204" pitchFamily="50" charset="-128"/>
                <a:ea typeface="メイリオ" panose="020B0604030504040204" pitchFamily="50" charset="-128"/>
              </a:defRPr>
            </a:lvl1pPr>
          </a:lstStyle>
          <a:p>
            <a:fld id="{BF192E9D-17CA-4947-8A69-EE62A836DA25}" type="slidenum">
              <a:rPr lang="ja-JP" altLang="en-US" smtClean="0"/>
              <a:pPr/>
              <a:t>‹#›</a:t>
            </a:fld>
            <a:endParaRPr lang="ja-JP" altLang="en-US"/>
          </a:p>
        </p:txBody>
      </p:sp>
    </p:spTree>
    <p:extLst>
      <p:ext uri="{BB962C8B-B14F-4D97-AF65-F5344CB8AC3E}">
        <p14:creationId xmlns:p14="http://schemas.microsoft.com/office/powerpoint/2010/main" val="2739913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ymbolコピペ用">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1B9D5CA4-8D8F-4493-A582-7E2DC808772E}" type="datetime1">
              <a:rPr lang="ja-JP" altLang="en-US" smtClean="0"/>
              <a:t>2017/8/2</a:t>
            </a:fld>
            <a:endParaRPr lang="ja-JP" altLang="en-US"/>
          </a:p>
        </p:txBody>
      </p:sp>
      <p:sp>
        <p:nvSpPr>
          <p:cNvPr id="4" name="フッター プレースホルダー 3"/>
          <p:cNvSpPr>
            <a:spLocks noGrp="1"/>
          </p:cNvSpPr>
          <p:nvPr>
            <p:ph type="ftr" sz="quarter" idx="11"/>
          </p:nvPr>
        </p:nvSpPr>
        <p:spPr/>
        <p:txBody>
          <a:bodyPr/>
          <a:lstStyle/>
          <a:p>
            <a:endParaRPr lang="ja-JP" altLang="en-US"/>
          </a:p>
        </p:txBody>
      </p:sp>
      <p:sp>
        <p:nvSpPr>
          <p:cNvPr id="5" name="スライド番号プレースホルダー 4"/>
          <p:cNvSpPr>
            <a:spLocks noGrp="1"/>
          </p:cNvSpPr>
          <p:nvPr>
            <p:ph type="sldNum" sz="quarter" idx="12"/>
          </p:nvPr>
        </p:nvSpPr>
        <p:spPr/>
        <p:txBody>
          <a:bodyPr/>
          <a:lstStyle/>
          <a:p>
            <a:fld id="{BF192E9D-17CA-4947-8A69-EE62A836DA25}" type="slidenum">
              <a:rPr lang="ja-JP" altLang="en-US" smtClean="0"/>
              <a:pPr/>
              <a:t>‹#›</a:t>
            </a:fld>
            <a:endParaRPr lang="ja-JP" altLang="en-US"/>
          </a:p>
        </p:txBody>
      </p:sp>
      <p:sp>
        <p:nvSpPr>
          <p:cNvPr id="6" name="テキスト ボックス 5"/>
          <p:cNvSpPr txBox="1"/>
          <p:nvPr/>
        </p:nvSpPr>
        <p:spPr>
          <a:xfrm>
            <a:off x="838200" y="344680"/>
            <a:ext cx="9879628" cy="1200329"/>
          </a:xfrm>
          <a:prstGeom prst="rect">
            <a:avLst/>
          </a:prstGeom>
          <a:noFill/>
        </p:spPr>
        <p:txBody>
          <a:bodyPr wrap="none" rtlCol="0">
            <a:spAutoFit/>
          </a:bodyPr>
          <a:lstStyle/>
          <a:p>
            <a:r>
              <a:rPr kumimoji="1" lang="en-US" altLang="ja-JP" sz="3600" b="1" dirty="0"/>
              <a:t>Segoe UI Symbol</a:t>
            </a:r>
            <a:r>
              <a:rPr kumimoji="1" lang="ja-JP" altLang="en-US" sz="3600" b="1" dirty="0"/>
              <a:t>の例です</a:t>
            </a:r>
            <a:endParaRPr kumimoji="1" lang="en-US" altLang="ja-JP" sz="3600" b="1" dirty="0"/>
          </a:p>
          <a:p>
            <a:r>
              <a:rPr kumimoji="1" lang="ja-JP" altLang="en-US" sz="3600" b="1" dirty="0"/>
              <a:t>スライドマスターを開いてコピペしてください</a:t>
            </a:r>
          </a:p>
        </p:txBody>
      </p:sp>
      <p:sp>
        <p:nvSpPr>
          <p:cNvPr id="7" name="テキスト ボックス 6"/>
          <p:cNvSpPr txBox="1"/>
          <p:nvPr/>
        </p:nvSpPr>
        <p:spPr>
          <a:xfrm>
            <a:off x="1427137" y="1943949"/>
            <a:ext cx="1029449" cy="769441"/>
          </a:xfrm>
          <a:prstGeom prst="rect">
            <a:avLst/>
          </a:prstGeom>
          <a:noFill/>
        </p:spPr>
        <p:txBody>
          <a:bodyPr wrap="none" rtlCol="0">
            <a:spAutoFit/>
          </a:bodyPr>
          <a:lstStyle/>
          <a:p>
            <a:pPr marL="571500" indent="-571500">
              <a:buFont typeface="Segoe UI Symbol" panose="020B0502040204020203" pitchFamily="34" charset="0"/>
              <a:buChar char=""/>
            </a:pPr>
            <a:r>
              <a:rPr kumimoji="1" lang="en-US" altLang="ja-JP" sz="4400" b="0" baseline="0" dirty="0">
                <a:latin typeface="Segoe UI Symbol" panose="020B0502040204020203" pitchFamily="34" charset="0"/>
              </a:rPr>
              <a:t> </a:t>
            </a:r>
            <a:endParaRPr kumimoji="1" lang="ja-JP" altLang="en-US" sz="4400" b="0" dirty="0">
              <a:latin typeface="Segoe UI Symbol" panose="020B0502040204020203" pitchFamily="34" charset="0"/>
            </a:endParaRPr>
          </a:p>
        </p:txBody>
      </p:sp>
      <p:sp>
        <p:nvSpPr>
          <p:cNvPr id="9" name="テキスト ボックス 8"/>
          <p:cNvSpPr txBox="1"/>
          <p:nvPr/>
        </p:nvSpPr>
        <p:spPr>
          <a:xfrm>
            <a:off x="2456586" y="1859784"/>
            <a:ext cx="9013330" cy="830997"/>
          </a:xfrm>
          <a:prstGeom prst="rect">
            <a:avLst/>
          </a:prstGeom>
          <a:noFill/>
        </p:spPr>
        <p:txBody>
          <a:bodyPr wrap="square" rtlCol="0">
            <a:spAutoFit/>
          </a:bodyPr>
          <a:lstStyle/>
          <a:p>
            <a:pPr marL="0" indent="0">
              <a:buFont typeface="Segoe UI Symbol" panose="020B0502040204020203" pitchFamily="34" charset="0"/>
              <a:buNone/>
            </a:pPr>
            <a:r>
              <a:rPr kumimoji="1" lang="en-US" altLang="ja-JP" sz="2400" b="0" baseline="0" dirty="0">
                <a:latin typeface="Segoe UI Symbol" panose="020B0502040204020203" pitchFamily="34" charset="0"/>
              </a:rPr>
              <a:t> </a:t>
            </a:r>
            <a:r>
              <a:rPr kumimoji="1" lang="ja-JP" altLang="en-US" sz="2400" b="0" baseline="0" dirty="0">
                <a:latin typeface="Segoe UI Symbol" panose="020B0502040204020203" pitchFamily="34" charset="0"/>
              </a:rPr>
              <a:t>←こんな感じに箇条書き番号のユーザー設定から</a:t>
            </a:r>
            <a:r>
              <a:rPr kumimoji="1" lang="en-US" altLang="ja-JP" sz="2400" b="0" baseline="0" dirty="0" err="1">
                <a:latin typeface="Segoe UI Symbol" panose="020B0502040204020203" pitchFamily="34" charset="0"/>
              </a:rPr>
              <a:t>SegoeUI</a:t>
            </a:r>
            <a:r>
              <a:rPr kumimoji="1" lang="en-US" altLang="ja-JP" sz="2400" b="0" baseline="0" dirty="0">
                <a:latin typeface="Segoe UI Symbol" panose="020B0502040204020203" pitchFamily="34" charset="0"/>
              </a:rPr>
              <a:t> Symbol</a:t>
            </a:r>
            <a:r>
              <a:rPr kumimoji="1" lang="ja-JP" altLang="en-US" sz="2400" b="0" baseline="0" dirty="0">
                <a:latin typeface="Segoe UI Symbol" panose="020B0502040204020203" pitchFamily="34" charset="0"/>
              </a:rPr>
              <a:t>の私用領域のマークを使うと綺麗</a:t>
            </a:r>
            <a:endParaRPr kumimoji="1" lang="ja-JP" altLang="en-US" sz="2400" b="0" dirty="0">
              <a:latin typeface="Segoe UI Symbol" panose="020B0502040204020203" pitchFamily="34" charset="0"/>
            </a:endParaRPr>
          </a:p>
        </p:txBody>
      </p:sp>
      <p:pic>
        <p:nvPicPr>
          <p:cNvPr id="11" name="図 10"/>
          <p:cNvPicPr>
            <a:picLocks noChangeAspect="1"/>
          </p:cNvPicPr>
          <p:nvPr/>
        </p:nvPicPr>
        <p:blipFill>
          <a:blip r:embed="rId2"/>
          <a:stretch>
            <a:fillRect/>
          </a:stretch>
        </p:blipFill>
        <p:spPr>
          <a:xfrm>
            <a:off x="5486400" y="2690781"/>
            <a:ext cx="6535283" cy="1829879"/>
          </a:xfrm>
          <a:prstGeom prst="rect">
            <a:avLst/>
          </a:prstGeom>
        </p:spPr>
      </p:pic>
      <p:sp>
        <p:nvSpPr>
          <p:cNvPr id="12" name="正方形/長方形 11"/>
          <p:cNvSpPr/>
          <p:nvPr/>
        </p:nvSpPr>
        <p:spPr>
          <a:xfrm>
            <a:off x="5588000" y="3164114"/>
            <a:ext cx="2917371" cy="357664"/>
          </a:xfrm>
          <a:prstGeom prst="rect">
            <a:avLst/>
          </a:pr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sp>
        <p:nvSpPr>
          <p:cNvPr id="13" name="正方形/長方形 12"/>
          <p:cNvSpPr/>
          <p:nvPr/>
        </p:nvSpPr>
        <p:spPr>
          <a:xfrm>
            <a:off x="8948057" y="3198961"/>
            <a:ext cx="2917371" cy="357664"/>
          </a:xfrm>
          <a:prstGeom prst="rect">
            <a:avLst/>
          </a:pr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sp>
        <p:nvSpPr>
          <p:cNvPr id="14" name="テキスト ボックス 13"/>
          <p:cNvSpPr txBox="1"/>
          <p:nvPr/>
        </p:nvSpPr>
        <p:spPr>
          <a:xfrm>
            <a:off x="1081335" y="4520660"/>
            <a:ext cx="9013330" cy="461665"/>
          </a:xfrm>
          <a:prstGeom prst="rect">
            <a:avLst/>
          </a:prstGeom>
          <a:noFill/>
        </p:spPr>
        <p:txBody>
          <a:bodyPr wrap="square" rtlCol="0">
            <a:spAutoFit/>
          </a:bodyPr>
          <a:lstStyle/>
          <a:p>
            <a:pPr marL="0" indent="0">
              <a:buFont typeface="Segoe UI Symbol" panose="020B0502040204020203" pitchFamily="34" charset="0"/>
              <a:buNone/>
            </a:pPr>
            <a:r>
              <a:rPr kumimoji="1" lang="en-US" altLang="ja-JP" sz="2400" b="0" baseline="0" dirty="0">
                <a:latin typeface="Segoe UI Symbol" panose="020B0502040204020203" pitchFamily="34" charset="0"/>
              </a:rPr>
              <a:t> </a:t>
            </a:r>
            <a:r>
              <a:rPr kumimoji="1" lang="ja-JP" altLang="en-US" sz="2400" b="0" baseline="0" dirty="0">
                <a:latin typeface="Segoe UI Symbol" panose="020B0502040204020203" pitchFamily="34" charset="0"/>
              </a:rPr>
              <a:t>サンプル</a:t>
            </a:r>
            <a:endParaRPr kumimoji="1" lang="ja-JP" altLang="en-US" sz="2400" b="0" dirty="0">
              <a:latin typeface="Segoe UI Symbol" panose="020B0502040204020203" pitchFamily="34" charset="0"/>
            </a:endParaRPr>
          </a:p>
        </p:txBody>
      </p:sp>
      <p:sp>
        <p:nvSpPr>
          <p:cNvPr id="15" name="テキスト ボックス 14"/>
          <p:cNvSpPr txBox="1"/>
          <p:nvPr/>
        </p:nvSpPr>
        <p:spPr>
          <a:xfrm>
            <a:off x="1695075" y="5176919"/>
            <a:ext cx="915635" cy="769441"/>
          </a:xfrm>
          <a:prstGeom prst="rect">
            <a:avLst/>
          </a:prstGeom>
          <a:noFill/>
        </p:spPr>
        <p:txBody>
          <a:bodyPr wrap="none" rtlCol="0">
            <a:spAutoFit/>
          </a:bodyPr>
          <a:lstStyle/>
          <a:p>
            <a:pPr marL="571500" indent="-571500">
              <a:buFont typeface="Segoe UI Symbol" panose="020B0502040204020203" pitchFamily="34" charset="0"/>
              <a:buChar char=""/>
            </a:pPr>
            <a:r>
              <a:rPr kumimoji="1" lang="en-US" altLang="ja-JP" sz="4400" b="0" baseline="0" dirty="0">
                <a:latin typeface="Segoe UI Symbol" panose="020B0502040204020203" pitchFamily="34" charset="0"/>
              </a:rPr>
              <a:t> </a:t>
            </a:r>
            <a:endParaRPr kumimoji="1" lang="ja-JP" altLang="en-US" sz="4400" b="0" dirty="0">
              <a:latin typeface="Segoe UI Symbol" panose="020B0502040204020203" pitchFamily="34" charset="0"/>
            </a:endParaRPr>
          </a:p>
        </p:txBody>
      </p:sp>
      <p:sp>
        <p:nvSpPr>
          <p:cNvPr id="16" name="テキスト ボックス 15"/>
          <p:cNvSpPr txBox="1"/>
          <p:nvPr/>
        </p:nvSpPr>
        <p:spPr>
          <a:xfrm>
            <a:off x="2456586" y="5172422"/>
            <a:ext cx="1199367" cy="769441"/>
          </a:xfrm>
          <a:prstGeom prst="rect">
            <a:avLst/>
          </a:prstGeom>
          <a:noFill/>
        </p:spPr>
        <p:txBody>
          <a:bodyPr wrap="none" rtlCol="0">
            <a:spAutoFit/>
          </a:bodyPr>
          <a:lstStyle/>
          <a:p>
            <a:pPr marL="571500" indent="-571500">
              <a:buFont typeface="Segoe UI Symbol" panose="020B0502040204020203" pitchFamily="34" charset="0"/>
              <a:buChar char=""/>
            </a:pPr>
            <a:r>
              <a:rPr kumimoji="1" lang="en-US" altLang="ja-JP" sz="4400" b="0" baseline="0" dirty="0">
                <a:latin typeface="Segoe UI Symbol" panose="020B0502040204020203" pitchFamily="34" charset="0"/>
              </a:rPr>
              <a:t> </a:t>
            </a:r>
            <a:endParaRPr kumimoji="1" lang="ja-JP" altLang="en-US" sz="4400" b="0" dirty="0">
              <a:latin typeface="Segoe UI Symbol" panose="020B0502040204020203" pitchFamily="34" charset="0"/>
            </a:endParaRPr>
          </a:p>
        </p:txBody>
      </p:sp>
      <p:sp>
        <p:nvSpPr>
          <p:cNvPr id="17" name="テキスト ボックス 16"/>
          <p:cNvSpPr txBox="1"/>
          <p:nvPr/>
        </p:nvSpPr>
        <p:spPr>
          <a:xfrm>
            <a:off x="3580782" y="5172422"/>
            <a:ext cx="915635" cy="769441"/>
          </a:xfrm>
          <a:prstGeom prst="rect">
            <a:avLst/>
          </a:prstGeom>
          <a:noFill/>
        </p:spPr>
        <p:txBody>
          <a:bodyPr wrap="none" rtlCol="0">
            <a:spAutoFit/>
          </a:bodyPr>
          <a:lstStyle/>
          <a:p>
            <a:pPr marL="571500" indent="-571500">
              <a:buFont typeface="Segoe UI Symbol" panose="020B0502040204020203" pitchFamily="34" charset="0"/>
              <a:buChar char=""/>
            </a:pPr>
            <a:r>
              <a:rPr kumimoji="1" lang="en-US" altLang="ja-JP" sz="4400" b="0" baseline="0" dirty="0">
                <a:latin typeface="Segoe UI Symbol" panose="020B0502040204020203" pitchFamily="34" charset="0"/>
              </a:rPr>
              <a:t> </a:t>
            </a:r>
            <a:endParaRPr kumimoji="1" lang="ja-JP" altLang="en-US" sz="4400" b="0" dirty="0">
              <a:latin typeface="Segoe UI Symbol" panose="020B0502040204020203" pitchFamily="34" charset="0"/>
            </a:endParaRPr>
          </a:p>
        </p:txBody>
      </p:sp>
      <p:sp>
        <p:nvSpPr>
          <p:cNvPr id="18" name="テキスト ボックス 17"/>
          <p:cNvSpPr txBox="1"/>
          <p:nvPr/>
        </p:nvSpPr>
        <p:spPr>
          <a:xfrm>
            <a:off x="4496417" y="5172421"/>
            <a:ext cx="1128835" cy="769441"/>
          </a:xfrm>
          <a:prstGeom prst="rect">
            <a:avLst/>
          </a:prstGeom>
          <a:noFill/>
        </p:spPr>
        <p:txBody>
          <a:bodyPr wrap="none" rtlCol="0">
            <a:spAutoFit/>
          </a:bodyPr>
          <a:lstStyle/>
          <a:p>
            <a:pPr marL="571500" indent="-571500">
              <a:buFont typeface="Segoe UI Symbol" panose="020B0502040204020203" pitchFamily="34" charset="0"/>
              <a:buChar char=""/>
            </a:pPr>
            <a:r>
              <a:rPr kumimoji="1" lang="en-US" altLang="ja-JP" sz="4400" b="0" baseline="0" dirty="0">
                <a:latin typeface="Segoe UI Symbol" panose="020B0502040204020203" pitchFamily="34" charset="0"/>
              </a:rPr>
              <a:t> </a:t>
            </a:r>
            <a:endParaRPr kumimoji="1" lang="ja-JP" altLang="en-US" sz="4400" b="0" dirty="0">
              <a:latin typeface="Segoe UI Symbol" panose="020B0502040204020203" pitchFamily="34" charset="0"/>
            </a:endParaRPr>
          </a:p>
        </p:txBody>
      </p:sp>
      <p:sp>
        <p:nvSpPr>
          <p:cNvPr id="19" name="テキスト ボックス 18"/>
          <p:cNvSpPr txBox="1"/>
          <p:nvPr/>
        </p:nvSpPr>
        <p:spPr>
          <a:xfrm>
            <a:off x="5484623" y="5189667"/>
            <a:ext cx="1255472" cy="769441"/>
          </a:xfrm>
          <a:prstGeom prst="rect">
            <a:avLst/>
          </a:prstGeom>
          <a:noFill/>
        </p:spPr>
        <p:txBody>
          <a:bodyPr wrap="none" rtlCol="0">
            <a:spAutoFit/>
          </a:bodyPr>
          <a:lstStyle/>
          <a:p>
            <a:pPr marL="571500" indent="-571500">
              <a:buFont typeface="Segoe UI Symbol" panose="020B0502040204020203" pitchFamily="34" charset="0"/>
              <a:buChar char=""/>
            </a:pPr>
            <a:r>
              <a:rPr kumimoji="1" lang="en-US" altLang="ja-JP" sz="4400" b="0" baseline="0" dirty="0">
                <a:latin typeface="Segoe UI Symbol" panose="020B0502040204020203" pitchFamily="34" charset="0"/>
              </a:rPr>
              <a:t> </a:t>
            </a:r>
            <a:endParaRPr kumimoji="1" lang="ja-JP" altLang="en-US" sz="4400" b="0" dirty="0">
              <a:latin typeface="Segoe UI Symbol" panose="020B0502040204020203" pitchFamily="34" charset="0"/>
            </a:endParaRPr>
          </a:p>
        </p:txBody>
      </p:sp>
      <p:sp>
        <p:nvSpPr>
          <p:cNvPr id="20" name="テキスト ボックス 19"/>
          <p:cNvSpPr txBox="1"/>
          <p:nvPr/>
        </p:nvSpPr>
        <p:spPr>
          <a:xfrm>
            <a:off x="6735039" y="5202060"/>
            <a:ext cx="1029449" cy="769441"/>
          </a:xfrm>
          <a:prstGeom prst="rect">
            <a:avLst/>
          </a:prstGeom>
          <a:noFill/>
        </p:spPr>
        <p:txBody>
          <a:bodyPr wrap="none" rtlCol="0">
            <a:spAutoFit/>
          </a:bodyPr>
          <a:lstStyle/>
          <a:p>
            <a:pPr marL="571500" indent="-571500">
              <a:buFont typeface="Segoe UI Symbol" panose="020B0502040204020203" pitchFamily="34" charset="0"/>
              <a:buChar char=""/>
            </a:pPr>
            <a:r>
              <a:rPr kumimoji="1" lang="en-US" altLang="ja-JP" sz="4400" b="0" baseline="0" dirty="0">
                <a:latin typeface="Segoe UI Symbol" panose="020B0502040204020203" pitchFamily="34" charset="0"/>
              </a:rPr>
              <a:t> </a:t>
            </a:r>
            <a:endParaRPr kumimoji="1" lang="ja-JP" altLang="en-US" sz="4400" b="0" dirty="0">
              <a:latin typeface="Segoe UI Symbol" panose="020B0502040204020203" pitchFamily="34" charset="0"/>
            </a:endParaRPr>
          </a:p>
        </p:txBody>
      </p:sp>
      <p:sp>
        <p:nvSpPr>
          <p:cNvPr id="21" name="テキスト ボックス 20"/>
          <p:cNvSpPr txBox="1"/>
          <p:nvPr/>
        </p:nvSpPr>
        <p:spPr>
          <a:xfrm>
            <a:off x="7638675" y="5211766"/>
            <a:ext cx="1029449" cy="769441"/>
          </a:xfrm>
          <a:prstGeom prst="rect">
            <a:avLst/>
          </a:prstGeom>
          <a:noFill/>
        </p:spPr>
        <p:txBody>
          <a:bodyPr wrap="none" rtlCol="0">
            <a:spAutoFit/>
          </a:bodyPr>
          <a:lstStyle/>
          <a:p>
            <a:pPr marL="571500" indent="-571500">
              <a:buFont typeface="Segoe UI Symbol" panose="020B0502040204020203" pitchFamily="34" charset="0"/>
              <a:buChar char=""/>
            </a:pPr>
            <a:r>
              <a:rPr kumimoji="1" lang="en-US" altLang="ja-JP" sz="4400" b="0" baseline="0" dirty="0">
                <a:latin typeface="Segoe UI Symbol" panose="020B0502040204020203" pitchFamily="34" charset="0"/>
              </a:rPr>
              <a:t> </a:t>
            </a:r>
            <a:endParaRPr kumimoji="1" lang="ja-JP" altLang="en-US" sz="4400" b="0" dirty="0">
              <a:latin typeface="Segoe UI Symbol" panose="020B0502040204020203" pitchFamily="34" charset="0"/>
            </a:endParaRPr>
          </a:p>
        </p:txBody>
      </p:sp>
      <p:sp>
        <p:nvSpPr>
          <p:cNvPr id="22" name="テキスト ボックス 21"/>
          <p:cNvSpPr txBox="1"/>
          <p:nvPr/>
        </p:nvSpPr>
        <p:spPr>
          <a:xfrm>
            <a:off x="8651069" y="5125244"/>
            <a:ext cx="915635" cy="769441"/>
          </a:xfrm>
          <a:prstGeom prst="rect">
            <a:avLst/>
          </a:prstGeom>
          <a:noFill/>
        </p:spPr>
        <p:txBody>
          <a:bodyPr wrap="none" rtlCol="0">
            <a:spAutoFit/>
          </a:bodyPr>
          <a:lstStyle/>
          <a:p>
            <a:pPr marL="571500" indent="-571500">
              <a:buFont typeface="Segoe UI Symbol" panose="020B0502040204020203" pitchFamily="34" charset="0"/>
              <a:buChar char=""/>
            </a:pPr>
            <a:r>
              <a:rPr kumimoji="1" lang="en-US" altLang="ja-JP" sz="4400" b="0" baseline="0" dirty="0">
                <a:latin typeface="Segoe UI Symbol" panose="020B0502040204020203" pitchFamily="34" charset="0"/>
              </a:rPr>
              <a:t> </a:t>
            </a:r>
            <a:endParaRPr kumimoji="1" lang="ja-JP" altLang="en-US" sz="4400" b="0" dirty="0">
              <a:latin typeface="Segoe UI Symbol" panose="020B0502040204020203" pitchFamily="34" charset="0"/>
            </a:endParaRPr>
          </a:p>
        </p:txBody>
      </p:sp>
      <p:sp>
        <p:nvSpPr>
          <p:cNvPr id="23" name="テキスト ボックス 22"/>
          <p:cNvSpPr txBox="1"/>
          <p:nvPr/>
        </p:nvSpPr>
        <p:spPr>
          <a:xfrm>
            <a:off x="9491533" y="5213087"/>
            <a:ext cx="1029449" cy="769441"/>
          </a:xfrm>
          <a:prstGeom prst="rect">
            <a:avLst/>
          </a:prstGeom>
          <a:noFill/>
        </p:spPr>
        <p:txBody>
          <a:bodyPr wrap="none" rtlCol="0">
            <a:spAutoFit/>
          </a:bodyPr>
          <a:lstStyle/>
          <a:p>
            <a:pPr marL="571500" indent="-571500">
              <a:buFont typeface="Segoe UI Symbol" panose="020B0502040204020203" pitchFamily="34" charset="0"/>
              <a:buChar char=""/>
            </a:pPr>
            <a:r>
              <a:rPr kumimoji="1" lang="en-US" altLang="ja-JP" sz="4400" b="0" baseline="0" dirty="0">
                <a:latin typeface="Segoe UI Symbol" panose="020B0502040204020203" pitchFamily="34" charset="0"/>
              </a:rPr>
              <a:t> </a:t>
            </a:r>
            <a:endParaRPr kumimoji="1" lang="ja-JP" altLang="en-US" sz="4400" b="0" dirty="0">
              <a:latin typeface="Segoe UI Symbol" panose="020B0502040204020203" pitchFamily="34" charset="0"/>
            </a:endParaRPr>
          </a:p>
        </p:txBody>
      </p:sp>
      <p:sp>
        <p:nvSpPr>
          <p:cNvPr id="24" name="テキスト ボックス 23"/>
          <p:cNvSpPr txBox="1"/>
          <p:nvPr/>
        </p:nvSpPr>
        <p:spPr>
          <a:xfrm>
            <a:off x="10390113" y="5211766"/>
            <a:ext cx="915635" cy="769441"/>
          </a:xfrm>
          <a:prstGeom prst="rect">
            <a:avLst/>
          </a:prstGeom>
          <a:noFill/>
        </p:spPr>
        <p:txBody>
          <a:bodyPr wrap="none" rtlCol="0">
            <a:spAutoFit/>
          </a:bodyPr>
          <a:lstStyle/>
          <a:p>
            <a:pPr marL="571500" indent="-571500">
              <a:buFont typeface="Segoe UI Symbol" panose="020B0502040204020203" pitchFamily="34" charset="0"/>
              <a:buChar char=""/>
            </a:pPr>
            <a:r>
              <a:rPr kumimoji="1" lang="en-US" altLang="ja-JP" sz="4400" b="0" baseline="0" dirty="0">
                <a:latin typeface="Segoe UI Symbol" panose="020B0502040204020203" pitchFamily="34" charset="0"/>
              </a:rPr>
              <a:t> </a:t>
            </a:r>
            <a:endParaRPr kumimoji="1" lang="ja-JP" altLang="en-US" sz="4400" b="0" dirty="0">
              <a:latin typeface="Segoe UI Symbol" panose="020B0502040204020203" pitchFamily="34" charset="0"/>
            </a:endParaRPr>
          </a:p>
        </p:txBody>
      </p:sp>
    </p:spTree>
    <p:extLst>
      <p:ext uri="{BB962C8B-B14F-4D97-AF65-F5344CB8AC3E}">
        <p14:creationId xmlns:p14="http://schemas.microsoft.com/office/powerpoint/2010/main" val="1277772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accent5"/>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b="1">
                <a:solidFill>
                  <a:schemeClr val="bg1">
                    <a:lumMod val="95000"/>
                  </a:schemeClr>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Tree>
    <p:extLst>
      <p:ext uri="{BB962C8B-B14F-4D97-AF65-F5344CB8AC3E}">
        <p14:creationId xmlns:p14="http://schemas.microsoft.com/office/powerpoint/2010/main" val="35602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セクション見出し">
    <p:bg>
      <p:bgPr>
        <a:solidFill>
          <a:schemeClr val="accent6"/>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b="1">
                <a:solidFill>
                  <a:schemeClr val="bg1">
                    <a:lumMod val="95000"/>
                  </a:schemeClr>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Tree>
    <p:extLst>
      <p:ext uri="{BB962C8B-B14F-4D97-AF65-F5344CB8AC3E}">
        <p14:creationId xmlns:p14="http://schemas.microsoft.com/office/powerpoint/2010/main" val="209800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2_セクション見出し">
    <p:bg>
      <p:bgPr>
        <a:solidFill>
          <a:schemeClr val="accent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b="1">
                <a:solidFill>
                  <a:schemeClr val="bg1">
                    <a:lumMod val="95000"/>
                  </a:schemeClr>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Tree>
    <p:extLst>
      <p:ext uri="{BB962C8B-B14F-4D97-AF65-F5344CB8AC3E}">
        <p14:creationId xmlns:p14="http://schemas.microsoft.com/office/powerpoint/2010/main" val="203961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4_セクション見出し">
    <p:bg>
      <p:bgPr>
        <a:solidFill>
          <a:schemeClr val="accent3"/>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b="1">
                <a:solidFill>
                  <a:schemeClr val="bg1">
                    <a:lumMod val="95000"/>
                  </a:schemeClr>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Tree>
    <p:extLst>
      <p:ext uri="{BB962C8B-B14F-4D97-AF65-F5344CB8AC3E}">
        <p14:creationId xmlns:p14="http://schemas.microsoft.com/office/powerpoint/2010/main" val="3570972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3_セクション見出し">
    <p:bg>
      <p:bgPr>
        <a:solidFill>
          <a:schemeClr val="bg2"/>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b="1">
                <a:solidFill>
                  <a:schemeClr val="bg1">
                    <a:lumMod val="95000"/>
                  </a:schemeClr>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Tree>
    <p:extLst>
      <p:ext uri="{BB962C8B-B14F-4D97-AF65-F5344CB8AC3E}">
        <p14:creationId xmlns:p14="http://schemas.microsoft.com/office/powerpoint/2010/main" val="2713748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メイリオ" panose="020B0604030504040204" pitchFamily="50" charset="-128"/>
                <a:ea typeface="メイリオ" panose="020B0604030504040204" pitchFamily="50" charset="-128"/>
              </a:defRPr>
            </a:lvl1pPr>
          </a:lstStyle>
          <a:p>
            <a:fld id="{1B9D5CA4-8D8F-4493-A582-7E2DC808772E}" type="datetime1">
              <a:rPr lang="ja-JP" altLang="en-US" smtClean="0"/>
              <a:t>2017/8/2</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メイリオ" panose="020B0604030504040204" pitchFamily="50" charset="-128"/>
                <a:ea typeface="メイリオ"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メイリオ" panose="020B0604030504040204" pitchFamily="50" charset="-128"/>
                <a:ea typeface="メイリオ" panose="020B0604030504040204" pitchFamily="50" charset="-128"/>
              </a:defRPr>
            </a:lvl1pPr>
          </a:lstStyle>
          <a:p>
            <a:fld id="{BF192E9D-17CA-4947-8A69-EE62A836DA25}" type="slidenum">
              <a:rPr lang="ja-JP" altLang="en-US" smtClean="0"/>
              <a:pPr/>
              <a:t>‹#›</a:t>
            </a:fld>
            <a:endParaRPr lang="ja-JP" altLang="en-US"/>
          </a:p>
        </p:txBody>
      </p:sp>
    </p:spTree>
    <p:extLst>
      <p:ext uri="{BB962C8B-B14F-4D97-AF65-F5344CB8AC3E}">
        <p14:creationId xmlns:p14="http://schemas.microsoft.com/office/powerpoint/2010/main" val="53555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7" r:id="rId4"/>
    <p:sldLayoutId id="2147483651" r:id="rId5"/>
    <p:sldLayoutId id="2147483660" r:id="rId6"/>
    <p:sldLayoutId id="2147483661" r:id="rId7"/>
    <p:sldLayoutId id="2147483663" r:id="rId8"/>
    <p:sldLayoutId id="2147483662" r:id="rId9"/>
    <p:sldLayoutId id="2147483664" r:id="rId10"/>
    <p:sldLayoutId id="214748366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mj-cs"/>
        </a:defRPr>
      </a:lvl1pPr>
    </p:titleStyle>
    <p:bodyStyle>
      <a:lvl1pPr marL="0" indent="0" algn="l" defTabSz="914400" rtl="0" eaLnBrk="1" latinLnBrk="0" hangingPunct="1">
        <a:lnSpc>
          <a:spcPct val="100000"/>
        </a:lnSpc>
        <a:spcBef>
          <a:spcPts val="1200"/>
        </a:spcBef>
        <a:spcAft>
          <a:spcPts val="1200"/>
        </a:spcAft>
        <a:buFontTx/>
        <a:buNone/>
        <a:defRPr kumimoji="1" sz="3200" kern="1200">
          <a:solidFill>
            <a:schemeClr val="tx1"/>
          </a:solidFill>
          <a:latin typeface="メイリオ" panose="020B0604030504040204" pitchFamily="50" charset="-128"/>
          <a:ea typeface="メイリオ" panose="020B0604030504040204" pitchFamily="50" charset="-128"/>
          <a:cs typeface="+mn-cs"/>
        </a:defRPr>
      </a:lvl1pPr>
      <a:lvl2pPr marL="457200" indent="0" algn="l" defTabSz="914400" rtl="0" eaLnBrk="1" latinLnBrk="0" hangingPunct="1">
        <a:lnSpc>
          <a:spcPct val="100000"/>
        </a:lnSpc>
        <a:spcBef>
          <a:spcPts val="1200"/>
        </a:spcBef>
        <a:spcAft>
          <a:spcPts val="1200"/>
        </a:spcAft>
        <a:buFontTx/>
        <a:buNone/>
        <a:defRPr kumimoji="1" sz="2800" kern="1200">
          <a:solidFill>
            <a:schemeClr val="tx1"/>
          </a:solidFill>
          <a:latin typeface="メイリオ" panose="020B0604030504040204" pitchFamily="50" charset="-128"/>
          <a:ea typeface="メイリオ" panose="020B0604030504040204" pitchFamily="50" charset="-128"/>
          <a:cs typeface="+mn-cs"/>
        </a:defRPr>
      </a:lvl2pPr>
      <a:lvl3pPr marL="914400" indent="0" algn="l" defTabSz="914400" rtl="0" eaLnBrk="1" latinLnBrk="0" hangingPunct="1">
        <a:lnSpc>
          <a:spcPct val="100000"/>
        </a:lnSpc>
        <a:spcBef>
          <a:spcPts val="1200"/>
        </a:spcBef>
        <a:spcAft>
          <a:spcPts val="1200"/>
        </a:spcAft>
        <a:buFontTx/>
        <a:buNone/>
        <a:defRPr kumimoji="1" sz="2400" kern="1200">
          <a:solidFill>
            <a:schemeClr val="tx1"/>
          </a:solidFill>
          <a:latin typeface="メイリオ" panose="020B0604030504040204" pitchFamily="50" charset="-128"/>
          <a:ea typeface="メイリオ" panose="020B0604030504040204" pitchFamily="50" charset="-128"/>
          <a:cs typeface="+mn-cs"/>
        </a:defRPr>
      </a:lvl3pPr>
      <a:lvl4pPr marL="1371600" indent="0" algn="l" defTabSz="914400" rtl="0" eaLnBrk="1" latinLnBrk="0" hangingPunct="1">
        <a:lnSpc>
          <a:spcPct val="100000"/>
        </a:lnSpc>
        <a:spcBef>
          <a:spcPts val="1200"/>
        </a:spcBef>
        <a:spcAft>
          <a:spcPts val="1200"/>
        </a:spcAft>
        <a:buFontTx/>
        <a:buNone/>
        <a:defRPr kumimoji="1" sz="2000" kern="1200">
          <a:solidFill>
            <a:schemeClr val="tx1"/>
          </a:solidFill>
          <a:latin typeface="メイリオ" panose="020B0604030504040204" pitchFamily="50" charset="-128"/>
          <a:ea typeface="メイリオ" panose="020B0604030504040204" pitchFamily="50" charset="-128"/>
          <a:cs typeface="+mn-cs"/>
        </a:defRPr>
      </a:lvl4pPr>
      <a:lvl5pPr marL="1828800" indent="0" algn="l" defTabSz="914400" rtl="0" eaLnBrk="1" latinLnBrk="0" hangingPunct="1">
        <a:lnSpc>
          <a:spcPct val="100000"/>
        </a:lnSpc>
        <a:spcBef>
          <a:spcPts val="1200"/>
        </a:spcBef>
        <a:spcAft>
          <a:spcPts val="1200"/>
        </a:spcAft>
        <a:buFontTx/>
        <a:buNone/>
        <a:defRPr kumimoji="1" sz="20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jpeg"/><Relationship Id="rId5"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image" Target="../media/image12.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HACK U 2017</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sz="2800" dirty="0"/>
              <a:t>チーム「マジカル☆ミラクル☆芋焼酎」</a:t>
            </a:r>
          </a:p>
        </p:txBody>
      </p:sp>
    </p:spTree>
    <p:extLst>
      <p:ext uri="{BB962C8B-B14F-4D97-AF65-F5344CB8AC3E}">
        <p14:creationId xmlns:p14="http://schemas.microsoft.com/office/powerpoint/2010/main" val="192485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tn-skr4.smilevideo.jp/smile?i=30410611.L">
            <a:extLst>
              <a:ext uri="{FF2B5EF4-FFF2-40B4-BE49-F238E27FC236}">
                <a16:creationId xmlns:a16="http://schemas.microsoft.com/office/drawing/2014/main" xmlns="" id="{711A5891-E05C-438C-9D94-61CCF452DA1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5724" b="18971"/>
          <a:stretch/>
        </p:blipFill>
        <p:spPr bwMode="auto">
          <a:xfrm>
            <a:off x="0" y="886369"/>
            <a:ext cx="12192000" cy="597163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xmlns="" id="{A9EE67F1-57AB-4E11-8C2E-B4B263D65EBC}"/>
              </a:ext>
            </a:extLst>
          </p:cNvPr>
          <p:cNvSpPr>
            <a:spLocks noGrp="1"/>
          </p:cNvSpPr>
          <p:nvPr>
            <p:ph type="title"/>
          </p:nvPr>
        </p:nvSpPr>
        <p:spPr/>
        <p:txBody>
          <a:bodyPr/>
          <a:lstStyle/>
          <a:p>
            <a:r>
              <a:rPr kumimoji="1" lang="ja-JP" altLang="en-US" dirty="0"/>
              <a:t>作品タイトル</a:t>
            </a:r>
          </a:p>
        </p:txBody>
      </p:sp>
      <p:sp>
        <p:nvSpPr>
          <p:cNvPr id="3" name="コンテンツ プレースホルダー 2">
            <a:extLst>
              <a:ext uri="{FF2B5EF4-FFF2-40B4-BE49-F238E27FC236}">
                <a16:creationId xmlns:a16="http://schemas.microsoft.com/office/drawing/2014/main" xmlns="" id="{015CD280-CF35-4924-9072-51B18B6C83E9}"/>
              </a:ext>
            </a:extLst>
          </p:cNvPr>
          <p:cNvSpPr>
            <a:spLocks noGrp="1"/>
          </p:cNvSpPr>
          <p:nvPr>
            <p:ph idx="1"/>
          </p:nvPr>
        </p:nvSpPr>
        <p:spPr>
          <a:xfrm>
            <a:off x="301083" y="3498430"/>
            <a:ext cx="10515600" cy="2486218"/>
          </a:xfrm>
        </p:spPr>
        <p:txBody>
          <a:bodyPr>
            <a:normAutofit fontScale="92500"/>
          </a:bodyPr>
          <a:lstStyle/>
          <a:p>
            <a:pPr marL="0" indent="0">
              <a:buNone/>
            </a:pPr>
            <a:r>
              <a:rPr kumimoji="1" lang="ja-JP" altLang="en-US" sz="5400" dirty="0">
                <a:solidFill>
                  <a:schemeClr val="bg1"/>
                </a:solidFill>
                <a:effectLst>
                  <a:outerShdw blurRad="50800" dist="38100" dir="2700000" algn="tl" rotWithShape="0">
                    <a:prstClr val="black">
                      <a:alpha val="40000"/>
                    </a:prstClr>
                  </a:outerShdw>
                </a:effectLst>
              </a:rPr>
              <a:t>課金で友達の夏休みを搾</a:t>
            </a:r>
            <a:r>
              <a:rPr lang="ja-JP" altLang="en-US" sz="5400" dirty="0">
                <a:solidFill>
                  <a:schemeClr val="bg1"/>
                </a:solidFill>
                <a:effectLst>
                  <a:outerShdw blurRad="50800" dist="38100" dir="2700000" algn="tl" rotWithShape="0">
                    <a:prstClr val="black">
                      <a:alpha val="40000"/>
                    </a:prstClr>
                  </a:outerShdw>
                </a:effectLst>
              </a:rPr>
              <a:t>ｼｭｩｩｩ</a:t>
            </a:r>
            <a:r>
              <a:rPr lang="en-US" altLang="ja-JP" sz="5400" dirty="0">
                <a:solidFill>
                  <a:schemeClr val="bg1"/>
                </a:solidFill>
                <a:effectLst>
                  <a:outerShdw blurRad="50800" dist="38100" dir="2700000" algn="tl" rotWithShape="0">
                    <a:prstClr val="black">
                      <a:alpha val="40000"/>
                    </a:prstClr>
                  </a:outerShdw>
                </a:effectLst>
              </a:rPr>
              <a:t>--!!</a:t>
            </a:r>
            <a:endParaRPr kumimoji="1" lang="en-US" altLang="ja-JP" sz="5400" dirty="0">
              <a:solidFill>
                <a:schemeClr val="bg1"/>
              </a:solidFill>
              <a:effectLst>
                <a:outerShdw blurRad="50800" dist="38100" dir="2700000" algn="tl" rotWithShape="0">
                  <a:prstClr val="black">
                    <a:alpha val="40000"/>
                  </a:prstClr>
                </a:outerShdw>
              </a:effectLst>
            </a:endParaRPr>
          </a:p>
          <a:p>
            <a:pPr marL="0" indent="0">
              <a:buNone/>
            </a:pPr>
            <a:r>
              <a:rPr lang="ja-JP" altLang="en-US" sz="5400" dirty="0">
                <a:solidFill>
                  <a:schemeClr val="bg1"/>
                </a:solidFill>
                <a:effectLst>
                  <a:outerShdw blurRad="50800" dist="38100" dir="2700000" algn="tl" rotWithShape="0">
                    <a:prstClr val="black">
                      <a:alpha val="40000"/>
                    </a:prstClr>
                  </a:outerShdw>
                </a:effectLst>
              </a:rPr>
              <a:t>超ｴｷｻｲﾃｨﾝ！！！</a:t>
            </a:r>
            <a:endParaRPr kumimoji="1" lang="ja-JP" altLang="en-US" sz="5400" dirty="0">
              <a:solidFill>
                <a:schemeClr val="bg1"/>
              </a:solidFill>
              <a:effectLst>
                <a:outerShdw blurRad="50800" dist="38100" dir="2700000" algn="tl" rotWithShape="0">
                  <a:prstClr val="black">
                    <a:alpha val="40000"/>
                  </a:prstClr>
                </a:outerShdw>
              </a:effectLst>
            </a:endParaRPr>
          </a:p>
        </p:txBody>
      </p:sp>
      <p:sp>
        <p:nvSpPr>
          <p:cNvPr id="4" name="スライド番号プレースホルダー 3">
            <a:extLst>
              <a:ext uri="{FF2B5EF4-FFF2-40B4-BE49-F238E27FC236}">
                <a16:creationId xmlns:a16="http://schemas.microsoft.com/office/drawing/2014/main" xmlns="" id="{1D70C17E-94DA-4FB1-A167-FEE22D1EC962}"/>
              </a:ext>
            </a:extLst>
          </p:cNvPr>
          <p:cNvSpPr>
            <a:spLocks noGrp="1"/>
          </p:cNvSpPr>
          <p:nvPr>
            <p:ph type="sldNum" sz="quarter" idx="12"/>
          </p:nvPr>
        </p:nvSpPr>
        <p:spPr/>
        <p:txBody>
          <a:bodyPr/>
          <a:lstStyle/>
          <a:p>
            <a:fld id="{BF192E9D-17CA-4947-8A69-EE62A836DA25}" type="slidenum">
              <a:rPr lang="ja-JP" altLang="en-US" smtClean="0"/>
              <a:pPr/>
              <a:t>2</a:t>
            </a:fld>
            <a:endParaRPr lang="ja-JP" altLang="en-US"/>
          </a:p>
        </p:txBody>
      </p:sp>
      <p:sp>
        <p:nvSpPr>
          <p:cNvPr id="5" name="テキスト ボックス 4">
            <a:extLst>
              <a:ext uri="{FF2B5EF4-FFF2-40B4-BE49-F238E27FC236}">
                <a16:creationId xmlns:a16="http://schemas.microsoft.com/office/drawing/2014/main" xmlns="" id="{F1145B5D-97A8-4CDB-BDD4-3B8B4062D222}"/>
              </a:ext>
            </a:extLst>
          </p:cNvPr>
          <p:cNvSpPr txBox="1"/>
          <p:nvPr/>
        </p:nvSpPr>
        <p:spPr>
          <a:xfrm>
            <a:off x="301083" y="5502022"/>
            <a:ext cx="3570208" cy="461665"/>
          </a:xfrm>
          <a:prstGeom prst="rect">
            <a:avLst/>
          </a:prstGeom>
          <a:noFill/>
        </p:spPr>
        <p:txBody>
          <a:bodyPr wrap="none" rtlCol="0">
            <a:spAutoFit/>
          </a:bodyPr>
          <a:lstStyle/>
          <a:p>
            <a:r>
              <a:rPr kumimoji="1" lang="ja-JP" altLang="en-US" sz="2400" dirty="0">
                <a:solidFill>
                  <a:schemeClr val="bg1"/>
                </a:solidFill>
              </a:rPr>
              <a:t>仮タイトルなので募集中</a:t>
            </a:r>
          </a:p>
        </p:txBody>
      </p:sp>
    </p:spTree>
    <p:extLst>
      <p:ext uri="{BB962C8B-B14F-4D97-AF65-F5344CB8AC3E}">
        <p14:creationId xmlns:p14="http://schemas.microsoft.com/office/powerpoint/2010/main" val="132893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319BBA4-BBCD-4CDA-BE71-A4EBFD4A7AEB}"/>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xmlns="" id="{F4430F36-3BAE-4AFC-82F8-BAD0E75ABC4E}"/>
              </a:ext>
            </a:extLst>
          </p:cNvPr>
          <p:cNvSpPr>
            <a:spLocks noGrp="1"/>
          </p:cNvSpPr>
          <p:nvPr>
            <p:ph idx="1"/>
          </p:nvPr>
        </p:nvSpPr>
        <p:spPr>
          <a:xfrm>
            <a:off x="838200" y="1290367"/>
            <a:ext cx="10515600" cy="2348572"/>
          </a:xfrm>
        </p:spPr>
        <p:txBody>
          <a:bodyPr/>
          <a:lstStyle/>
          <a:p>
            <a:r>
              <a:rPr kumimoji="1" lang="ja-JP" altLang="en-US" dirty="0"/>
              <a:t>大会テーマ「</a:t>
            </a:r>
            <a:r>
              <a:rPr kumimoji="1" lang="en-US" altLang="ja-JP" dirty="0"/>
              <a:t>UPDATE </a:t>
            </a:r>
            <a:r>
              <a:rPr kumimoji="1" lang="ja-JP" altLang="en-US" dirty="0"/>
              <a:t>夏休み」</a:t>
            </a:r>
            <a:endParaRPr kumimoji="1" lang="en-US" altLang="ja-JP" dirty="0"/>
          </a:p>
          <a:p>
            <a:pPr lvl="1"/>
            <a:r>
              <a:rPr kumimoji="1" lang="ja-JP" altLang="en-US" dirty="0"/>
              <a:t>現状の夏休みの問題を解決して最高の夏に</a:t>
            </a:r>
            <a:endParaRPr kumimoji="1" lang="en-US" altLang="ja-JP" dirty="0"/>
          </a:p>
          <a:p>
            <a:pPr lvl="1"/>
            <a:r>
              <a:rPr lang="ja-JP" altLang="en-US" dirty="0"/>
              <a:t>現状の夏休みの問題とは？</a:t>
            </a:r>
            <a:endParaRPr kumimoji="1" lang="ja-JP" altLang="en-US" dirty="0"/>
          </a:p>
        </p:txBody>
      </p:sp>
      <p:sp>
        <p:nvSpPr>
          <p:cNvPr id="4" name="スライド番号プレースホルダー 3">
            <a:extLst>
              <a:ext uri="{FF2B5EF4-FFF2-40B4-BE49-F238E27FC236}">
                <a16:creationId xmlns:a16="http://schemas.microsoft.com/office/drawing/2014/main" xmlns="" id="{0802EE7E-B92B-4D70-A8E0-93F1EF671EA8}"/>
              </a:ext>
            </a:extLst>
          </p:cNvPr>
          <p:cNvSpPr>
            <a:spLocks noGrp="1"/>
          </p:cNvSpPr>
          <p:nvPr>
            <p:ph type="sldNum" sz="quarter" idx="12"/>
          </p:nvPr>
        </p:nvSpPr>
        <p:spPr/>
        <p:txBody>
          <a:bodyPr/>
          <a:lstStyle/>
          <a:p>
            <a:fld id="{BF192E9D-17CA-4947-8A69-EE62A836DA25}" type="slidenum">
              <a:rPr lang="ja-JP" altLang="en-US" smtClean="0"/>
              <a:pPr/>
              <a:t>3</a:t>
            </a:fld>
            <a:endParaRPr lang="ja-JP" altLang="en-US"/>
          </a:p>
        </p:txBody>
      </p:sp>
    </p:spTree>
    <p:extLst>
      <p:ext uri="{BB962C8B-B14F-4D97-AF65-F5344CB8AC3E}">
        <p14:creationId xmlns:p14="http://schemas.microsoft.com/office/powerpoint/2010/main" val="310859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F86BA45-037F-4C49-A90B-61D0497D619E}"/>
              </a:ext>
            </a:extLst>
          </p:cNvPr>
          <p:cNvSpPr>
            <a:spLocks noGrp="1"/>
          </p:cNvSpPr>
          <p:nvPr>
            <p:ph type="title"/>
          </p:nvPr>
        </p:nvSpPr>
        <p:spPr/>
        <p:txBody>
          <a:bodyPr/>
          <a:lstStyle/>
          <a:p>
            <a:r>
              <a:rPr kumimoji="1" lang="ja-JP" altLang="en-US" dirty="0"/>
              <a:t>夏休みの問題点</a:t>
            </a:r>
          </a:p>
        </p:txBody>
      </p:sp>
      <p:sp>
        <p:nvSpPr>
          <p:cNvPr id="4" name="スライド番号プレースホルダー 3">
            <a:extLst>
              <a:ext uri="{FF2B5EF4-FFF2-40B4-BE49-F238E27FC236}">
                <a16:creationId xmlns:a16="http://schemas.microsoft.com/office/drawing/2014/main" xmlns="" id="{C1740923-F10F-411A-BDD6-16C4C38C554F}"/>
              </a:ext>
            </a:extLst>
          </p:cNvPr>
          <p:cNvSpPr>
            <a:spLocks noGrp="1"/>
          </p:cNvSpPr>
          <p:nvPr>
            <p:ph type="sldNum" sz="quarter" idx="12"/>
          </p:nvPr>
        </p:nvSpPr>
        <p:spPr/>
        <p:txBody>
          <a:bodyPr/>
          <a:lstStyle/>
          <a:p>
            <a:fld id="{BF192E9D-17CA-4947-8A69-EE62A836DA25}" type="slidenum">
              <a:rPr lang="ja-JP" altLang="en-US" smtClean="0"/>
              <a:pPr/>
              <a:t>4</a:t>
            </a:fld>
            <a:endParaRPr lang="ja-JP" altLang="en-US"/>
          </a:p>
        </p:txBody>
      </p:sp>
      <p:sp>
        <p:nvSpPr>
          <p:cNvPr id="5" name="四角形: 角を丸くする 4">
            <a:extLst>
              <a:ext uri="{FF2B5EF4-FFF2-40B4-BE49-F238E27FC236}">
                <a16:creationId xmlns:a16="http://schemas.microsoft.com/office/drawing/2014/main" xmlns="" id="{CA2A35D6-3924-4391-8CE4-9A706CFF424E}"/>
              </a:ext>
            </a:extLst>
          </p:cNvPr>
          <p:cNvSpPr/>
          <p:nvPr/>
        </p:nvSpPr>
        <p:spPr>
          <a:xfrm>
            <a:off x="466530" y="1436914"/>
            <a:ext cx="5150499" cy="104502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2800" dirty="0"/>
              <a:t>夏休みが短すぎる</a:t>
            </a:r>
          </a:p>
        </p:txBody>
      </p:sp>
      <p:sp>
        <p:nvSpPr>
          <p:cNvPr id="6" name="四角形: 角を丸くする 5">
            <a:extLst>
              <a:ext uri="{FF2B5EF4-FFF2-40B4-BE49-F238E27FC236}">
                <a16:creationId xmlns:a16="http://schemas.microsoft.com/office/drawing/2014/main" xmlns="" id="{79CC0073-F04F-44AE-AE84-06308933C532}"/>
              </a:ext>
            </a:extLst>
          </p:cNvPr>
          <p:cNvSpPr/>
          <p:nvPr/>
        </p:nvSpPr>
        <p:spPr>
          <a:xfrm>
            <a:off x="5990253" y="1436914"/>
            <a:ext cx="5155637" cy="1045029"/>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2800" dirty="0"/>
              <a:t>エキサイティングさが</a:t>
            </a:r>
            <a:endParaRPr kumimoji="1" lang="en-US" altLang="ja-JP" sz="2800" dirty="0"/>
          </a:p>
          <a:p>
            <a:pPr algn="ctr"/>
            <a:r>
              <a:rPr kumimoji="1" lang="ja-JP" altLang="en-US" sz="2800" dirty="0"/>
              <a:t>足りない</a:t>
            </a:r>
          </a:p>
        </p:txBody>
      </p:sp>
      <p:sp>
        <p:nvSpPr>
          <p:cNvPr id="8" name="矢印: 下 7">
            <a:extLst>
              <a:ext uri="{FF2B5EF4-FFF2-40B4-BE49-F238E27FC236}">
                <a16:creationId xmlns:a16="http://schemas.microsoft.com/office/drawing/2014/main" xmlns="" id="{591B8A5E-8967-4C79-9E95-3D0BC034A521}"/>
              </a:ext>
            </a:extLst>
          </p:cNvPr>
          <p:cNvSpPr/>
          <p:nvPr/>
        </p:nvSpPr>
        <p:spPr>
          <a:xfrm>
            <a:off x="5332918" y="2803736"/>
            <a:ext cx="989045" cy="1003154"/>
          </a:xfrm>
          <a:prstGeom prst="downArrow">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xmlns="" id="{EF43DEC5-5543-424A-9D8B-557507A3A39F}"/>
              </a:ext>
            </a:extLst>
          </p:cNvPr>
          <p:cNvSpPr txBox="1"/>
          <p:nvPr/>
        </p:nvSpPr>
        <p:spPr>
          <a:xfrm>
            <a:off x="1426234" y="4372639"/>
            <a:ext cx="8802411" cy="1569660"/>
          </a:xfrm>
          <a:prstGeom prst="rect">
            <a:avLst/>
          </a:prstGeom>
          <a:noFill/>
        </p:spPr>
        <p:txBody>
          <a:bodyPr wrap="none" rtlCol="0">
            <a:spAutoFit/>
          </a:bodyPr>
          <a:lstStyle/>
          <a:p>
            <a:pPr algn="ctr"/>
            <a:r>
              <a:rPr lang="ja-JP" altLang="en-US" sz="4800" b="1" dirty="0"/>
              <a:t>夏休みの長さを賭けて戦う</a:t>
            </a:r>
            <a:endParaRPr lang="en-US" altLang="ja-JP" sz="4800" b="1" dirty="0"/>
          </a:p>
          <a:p>
            <a:pPr algn="ctr"/>
            <a:r>
              <a:rPr kumimoji="1" lang="ja-JP" altLang="en-US" sz="4800" b="1" dirty="0"/>
              <a:t>ソーシャルバトルゲームを提案</a:t>
            </a:r>
          </a:p>
        </p:txBody>
      </p:sp>
      <p:pic>
        <p:nvPicPr>
          <p:cNvPr id="1026" name="Picture 2" descr="http://2.bp.blogspot.com/-SzUpWyVSpbE/WTd4c4ctH-I/AAAAAAABEno/S_9rmVP7j6IJoiSCHMqqSKJytroxZqT0ACLcB/s800/dada_kosodate_komaru_woman.png">
            <a:extLst>
              <a:ext uri="{FF2B5EF4-FFF2-40B4-BE49-F238E27FC236}">
                <a16:creationId xmlns:a16="http://schemas.microsoft.com/office/drawing/2014/main" xmlns="" id="{D5D52A8E-81D9-441D-99B2-9B9617A048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789" r="35695"/>
          <a:stretch/>
        </p:blipFill>
        <p:spPr bwMode="auto">
          <a:xfrm>
            <a:off x="1840635" y="2407610"/>
            <a:ext cx="2203781" cy="17954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いらすとや 落ち込む」の画像検索結果">
            <a:extLst>
              <a:ext uri="{FF2B5EF4-FFF2-40B4-BE49-F238E27FC236}">
                <a16:creationId xmlns:a16="http://schemas.microsoft.com/office/drawing/2014/main" xmlns="" id="{7611E2F7-9E65-4358-93A3-D279D4BEE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28" y="2362087"/>
            <a:ext cx="1721032" cy="1928327"/>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xmlns="" id="{C24CE291-1EBD-48CD-92D1-22E34F066E31}"/>
              </a:ext>
            </a:extLst>
          </p:cNvPr>
          <p:cNvSpPr txBox="1"/>
          <p:nvPr/>
        </p:nvSpPr>
        <p:spPr>
          <a:xfrm>
            <a:off x="3088131" y="5981055"/>
            <a:ext cx="5057795" cy="400110"/>
          </a:xfrm>
          <a:prstGeom prst="rect">
            <a:avLst/>
          </a:prstGeom>
          <a:noFill/>
        </p:spPr>
        <p:txBody>
          <a:bodyPr wrap="none" rtlCol="0">
            <a:spAutoFit/>
          </a:bodyPr>
          <a:lstStyle/>
          <a:p>
            <a:r>
              <a:rPr lang="ja-JP" altLang="en-US" sz="2000" dirty="0"/>
              <a:t>勝負に勝って友達の夏休みを奪い取ろう！</a:t>
            </a:r>
            <a:endParaRPr kumimoji="1" lang="ja-JP" altLang="en-US" sz="2000" dirty="0"/>
          </a:p>
        </p:txBody>
      </p:sp>
    </p:spTree>
    <p:extLst>
      <p:ext uri="{BB962C8B-B14F-4D97-AF65-F5344CB8AC3E}">
        <p14:creationId xmlns:p14="http://schemas.microsoft.com/office/powerpoint/2010/main" val="97981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線コネクタ 20">
            <a:extLst>
              <a:ext uri="{FF2B5EF4-FFF2-40B4-BE49-F238E27FC236}">
                <a16:creationId xmlns:a16="http://schemas.microsoft.com/office/drawing/2014/main" xmlns="" id="{1B912E8B-AC56-43E1-BC69-DD45D157BD26}"/>
              </a:ext>
            </a:extLst>
          </p:cNvPr>
          <p:cNvCxnSpPr>
            <a:cxnSpLocks/>
          </p:cNvCxnSpPr>
          <p:nvPr/>
        </p:nvCxnSpPr>
        <p:spPr>
          <a:xfrm>
            <a:off x="8544314" y="2785016"/>
            <a:ext cx="1851210" cy="19498"/>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直線コネクタ 18">
            <a:extLst>
              <a:ext uri="{FF2B5EF4-FFF2-40B4-BE49-F238E27FC236}">
                <a16:creationId xmlns:a16="http://schemas.microsoft.com/office/drawing/2014/main" xmlns="" id="{BE056CDB-B7E1-4280-BE0E-239CA5F35DB8}"/>
              </a:ext>
            </a:extLst>
          </p:cNvPr>
          <p:cNvCxnSpPr>
            <a:cxnSpLocks/>
            <a:stCxn id="2054" idx="3"/>
          </p:cNvCxnSpPr>
          <p:nvPr/>
        </p:nvCxnSpPr>
        <p:spPr>
          <a:xfrm>
            <a:off x="1969682" y="2877095"/>
            <a:ext cx="1851210" cy="1949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直線コネクタ 9">
            <a:extLst>
              <a:ext uri="{FF2B5EF4-FFF2-40B4-BE49-F238E27FC236}">
                <a16:creationId xmlns:a16="http://schemas.microsoft.com/office/drawing/2014/main" xmlns="" id="{0C9E4426-490D-4BF0-87D1-811FF85E37C6}"/>
              </a:ext>
            </a:extLst>
          </p:cNvPr>
          <p:cNvCxnSpPr>
            <a:cxnSpLocks/>
          </p:cNvCxnSpPr>
          <p:nvPr/>
        </p:nvCxnSpPr>
        <p:spPr>
          <a:xfrm>
            <a:off x="4663228" y="2373033"/>
            <a:ext cx="2862547"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xmlns="" id="{0251162F-4B75-4892-86F3-AA5EB5FCE329}"/>
              </a:ext>
            </a:extLst>
          </p:cNvPr>
          <p:cNvSpPr>
            <a:spLocks noGrp="1"/>
          </p:cNvSpPr>
          <p:nvPr>
            <p:ph type="title"/>
          </p:nvPr>
        </p:nvSpPr>
        <p:spPr/>
        <p:txBody>
          <a:bodyPr/>
          <a:lstStyle/>
          <a:p>
            <a:r>
              <a:rPr lang="ja-JP" altLang="en-US" dirty="0"/>
              <a:t>ゲーム内容</a:t>
            </a:r>
            <a:endParaRPr kumimoji="1" lang="ja-JP" altLang="en-US" dirty="0"/>
          </a:p>
        </p:txBody>
      </p:sp>
      <p:sp>
        <p:nvSpPr>
          <p:cNvPr id="4" name="スライド番号プレースホルダー 3">
            <a:extLst>
              <a:ext uri="{FF2B5EF4-FFF2-40B4-BE49-F238E27FC236}">
                <a16:creationId xmlns:a16="http://schemas.microsoft.com/office/drawing/2014/main" xmlns="" id="{010A9CE2-1A71-4321-A8CB-207C9D92A314}"/>
              </a:ext>
            </a:extLst>
          </p:cNvPr>
          <p:cNvSpPr>
            <a:spLocks noGrp="1"/>
          </p:cNvSpPr>
          <p:nvPr>
            <p:ph type="sldNum" sz="quarter" idx="12"/>
          </p:nvPr>
        </p:nvSpPr>
        <p:spPr/>
        <p:txBody>
          <a:bodyPr/>
          <a:lstStyle/>
          <a:p>
            <a:fld id="{BF192E9D-17CA-4947-8A69-EE62A836DA25}" type="slidenum">
              <a:rPr lang="ja-JP" altLang="en-US" smtClean="0"/>
              <a:pPr/>
              <a:t>5</a:t>
            </a:fld>
            <a:endParaRPr lang="ja-JP" altLang="en-US"/>
          </a:p>
        </p:txBody>
      </p:sp>
      <p:pic>
        <p:nvPicPr>
          <p:cNvPr id="2050" name="Picture 2" descr="http://3.bp.blogspot.com/-eeKtlyYSfe8/Vw5K1QLNDtI/AAAAAAAA5to/_eOHo42KjKsi5VIPuCN7NlNuoI15u98DwCLcB/s800/pose_necchuu_smartphone_man.png">
            <a:extLst>
              <a:ext uri="{FF2B5EF4-FFF2-40B4-BE49-F238E27FC236}">
                <a16:creationId xmlns:a16="http://schemas.microsoft.com/office/drawing/2014/main" xmlns="" id="{F700D07D-F2AE-432B-9853-BE8AF88FC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8530" y="1115119"/>
            <a:ext cx="2142532" cy="25158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いらすとや スマホ」の画像検索結果">
            <a:extLst>
              <a:ext uri="{FF2B5EF4-FFF2-40B4-BE49-F238E27FC236}">
                <a16:creationId xmlns:a16="http://schemas.microsoft.com/office/drawing/2014/main" xmlns="" id="{D302976E-A4EC-4063-AA21-CF30A6850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107405" y="1115119"/>
            <a:ext cx="2142532" cy="251583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3.bp.blogspot.com/-C9l4jn_oClE/U3WdDn9_XvI/AAAAAAAAgmE/O03V3A-iHLo/s800/asagao_hachiue.png">
            <a:extLst>
              <a:ext uri="{FF2B5EF4-FFF2-40B4-BE49-F238E27FC236}">
                <a16:creationId xmlns:a16="http://schemas.microsoft.com/office/drawing/2014/main" xmlns="" id="{60C87C78-64CA-4288-8DDA-D591F04758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187" y="2050660"/>
            <a:ext cx="1357495" cy="16528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3.bp.blogspot.com/-C9l4jn_oClE/U3WdDn9_XvI/AAAAAAAAgmE/O03V3A-iHLo/s800/asagao_hachiue.png">
            <a:extLst>
              <a:ext uri="{FF2B5EF4-FFF2-40B4-BE49-F238E27FC236}">
                <a16:creationId xmlns:a16="http://schemas.microsoft.com/office/drawing/2014/main" xmlns="" id="{00F6E0A9-E6B0-4460-968E-9DE86261DA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8785" y="2050660"/>
            <a:ext cx="1357495" cy="1652869"/>
          </a:xfrm>
          <a:prstGeom prst="rect">
            <a:avLst/>
          </a:prstGeom>
          <a:noFill/>
          <a:extLst>
            <a:ext uri="{909E8E84-426E-40DD-AFC4-6F175D3DCCD1}">
              <a14:hiddenFill xmlns:a14="http://schemas.microsoft.com/office/drawing/2010/main">
                <a:solidFill>
                  <a:srgbClr val="FFFFFF"/>
                </a:solidFill>
              </a14:hiddenFill>
            </a:ext>
          </a:extLst>
        </p:spPr>
      </p:pic>
      <p:sp>
        <p:nvSpPr>
          <p:cNvPr id="5" name="爆発: 14 pt 4">
            <a:extLst>
              <a:ext uri="{FF2B5EF4-FFF2-40B4-BE49-F238E27FC236}">
                <a16:creationId xmlns:a16="http://schemas.microsoft.com/office/drawing/2014/main" xmlns="" id="{20FA0891-584F-4FA4-9750-CA567EC79CF0}"/>
              </a:ext>
            </a:extLst>
          </p:cNvPr>
          <p:cNvSpPr/>
          <p:nvPr/>
        </p:nvSpPr>
        <p:spPr>
          <a:xfrm>
            <a:off x="5147800" y="1645246"/>
            <a:ext cx="1935313" cy="1455575"/>
          </a:xfrm>
          <a:prstGeom prst="irregularSeal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rgbClr val="FF0000"/>
                </a:solidFill>
              </a:rPr>
              <a:t>VS</a:t>
            </a:r>
            <a:endParaRPr kumimoji="1" lang="ja-JP" altLang="en-US" sz="4000" b="1" dirty="0">
              <a:solidFill>
                <a:srgbClr val="FF0000"/>
              </a:solidFill>
            </a:endParaRPr>
          </a:p>
        </p:txBody>
      </p:sp>
      <p:sp>
        <p:nvSpPr>
          <p:cNvPr id="17" name="吹き出し: 角を丸めた四角形 16">
            <a:extLst>
              <a:ext uri="{FF2B5EF4-FFF2-40B4-BE49-F238E27FC236}">
                <a16:creationId xmlns:a16="http://schemas.microsoft.com/office/drawing/2014/main" xmlns="" id="{27173037-EEB1-400B-96F8-65734E47D7B8}"/>
              </a:ext>
            </a:extLst>
          </p:cNvPr>
          <p:cNvSpPr/>
          <p:nvPr/>
        </p:nvSpPr>
        <p:spPr>
          <a:xfrm>
            <a:off x="242595" y="4080069"/>
            <a:ext cx="2817846" cy="1312854"/>
          </a:xfrm>
          <a:prstGeom prst="wedgeRoundRectCallout">
            <a:avLst>
              <a:gd name="adj1" fmla="val -15277"/>
              <a:gd name="adj2" fmla="val -82661"/>
              <a:gd name="adj3" fmla="val 16667"/>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accent5"/>
                </a:solidFill>
                <a:latin typeface="+mj-ea"/>
                <a:ea typeface="+mj-ea"/>
              </a:rPr>
              <a:t>対戦に勝った方の「あさがお」には</a:t>
            </a:r>
            <a:endParaRPr lang="en-US" altLang="ja-JP" sz="2000" b="1" dirty="0">
              <a:solidFill>
                <a:schemeClr val="accent5"/>
              </a:solidFill>
              <a:latin typeface="+mj-ea"/>
              <a:ea typeface="+mj-ea"/>
            </a:endParaRPr>
          </a:p>
          <a:p>
            <a:pPr algn="ctr"/>
            <a:r>
              <a:rPr kumimoji="1" lang="ja-JP" altLang="en-US" sz="2000" b="1" dirty="0">
                <a:solidFill>
                  <a:schemeClr val="accent5"/>
                </a:solidFill>
                <a:latin typeface="+mj-ea"/>
                <a:ea typeface="+mj-ea"/>
              </a:rPr>
              <a:t>栄養剤が投入される</a:t>
            </a:r>
          </a:p>
        </p:txBody>
      </p:sp>
      <p:sp>
        <p:nvSpPr>
          <p:cNvPr id="23" name="吹き出し: 角を丸めた四角形 22">
            <a:extLst>
              <a:ext uri="{FF2B5EF4-FFF2-40B4-BE49-F238E27FC236}">
                <a16:creationId xmlns:a16="http://schemas.microsoft.com/office/drawing/2014/main" xmlns="" id="{39098E12-FD50-422D-B499-080A1EF41CCF}"/>
              </a:ext>
            </a:extLst>
          </p:cNvPr>
          <p:cNvSpPr/>
          <p:nvPr/>
        </p:nvSpPr>
        <p:spPr>
          <a:xfrm>
            <a:off x="9175291" y="3982641"/>
            <a:ext cx="2817846" cy="1312854"/>
          </a:xfrm>
          <a:prstGeom prst="wedgeRoundRectCallout">
            <a:avLst>
              <a:gd name="adj1" fmla="val 18498"/>
              <a:gd name="adj2" fmla="val -78397"/>
              <a:gd name="adj3" fmla="val 16667"/>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accent5"/>
                </a:solidFill>
                <a:latin typeface="+mj-ea"/>
                <a:ea typeface="+mj-ea"/>
              </a:rPr>
              <a:t>対戦に負けた方の「あさがお」には</a:t>
            </a:r>
            <a:endParaRPr lang="en-US" altLang="ja-JP" sz="2000" b="1" dirty="0">
              <a:solidFill>
                <a:schemeClr val="accent5"/>
              </a:solidFill>
              <a:latin typeface="+mj-ea"/>
              <a:ea typeface="+mj-ea"/>
            </a:endParaRPr>
          </a:p>
          <a:p>
            <a:pPr algn="ctr"/>
            <a:r>
              <a:rPr lang="ja-JP" altLang="en-US" sz="2000" b="1" dirty="0">
                <a:solidFill>
                  <a:schemeClr val="accent5"/>
                </a:solidFill>
                <a:latin typeface="+mj-ea"/>
                <a:ea typeface="+mj-ea"/>
              </a:rPr>
              <a:t>塩水</a:t>
            </a:r>
            <a:r>
              <a:rPr kumimoji="1" lang="ja-JP" altLang="en-US" sz="2000" b="1" dirty="0">
                <a:solidFill>
                  <a:schemeClr val="accent5"/>
                </a:solidFill>
                <a:latin typeface="+mj-ea"/>
                <a:ea typeface="+mj-ea"/>
              </a:rPr>
              <a:t>が投入される</a:t>
            </a:r>
          </a:p>
        </p:txBody>
      </p:sp>
      <p:sp>
        <p:nvSpPr>
          <p:cNvPr id="18" name="テキスト ボックス 17">
            <a:extLst>
              <a:ext uri="{FF2B5EF4-FFF2-40B4-BE49-F238E27FC236}">
                <a16:creationId xmlns:a16="http://schemas.microsoft.com/office/drawing/2014/main" xmlns="" id="{2E0EA560-CD2C-442F-8829-2BAAEF8161BF}"/>
              </a:ext>
            </a:extLst>
          </p:cNvPr>
          <p:cNvSpPr txBox="1"/>
          <p:nvPr/>
        </p:nvSpPr>
        <p:spPr>
          <a:xfrm>
            <a:off x="1932760" y="5744615"/>
            <a:ext cx="8690199" cy="584775"/>
          </a:xfrm>
          <a:prstGeom prst="rect">
            <a:avLst/>
          </a:prstGeom>
          <a:noFill/>
        </p:spPr>
        <p:txBody>
          <a:bodyPr wrap="none" rtlCol="0">
            <a:spAutoFit/>
          </a:bodyPr>
          <a:lstStyle/>
          <a:p>
            <a:r>
              <a:rPr kumimoji="1" lang="ja-JP" altLang="en-US" sz="3200" b="1" dirty="0"/>
              <a:t>あさが</a:t>
            </a:r>
            <a:r>
              <a:rPr kumimoji="1" lang="ja-JP" altLang="en-US" sz="3200" b="1" dirty="0" err="1"/>
              <a:t>おが</a:t>
            </a:r>
            <a:r>
              <a:rPr kumimoji="1" lang="ja-JP" altLang="en-US" sz="3200" b="1" dirty="0"/>
              <a:t>育つ→宿題が減る→夏休みが増える</a:t>
            </a:r>
          </a:p>
        </p:txBody>
      </p:sp>
    </p:spTree>
    <p:extLst>
      <p:ext uri="{BB962C8B-B14F-4D97-AF65-F5344CB8AC3E}">
        <p14:creationId xmlns:p14="http://schemas.microsoft.com/office/powerpoint/2010/main" val="33224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4E4C359-042A-4C8A-BB99-E1303E6776EC}"/>
              </a:ext>
            </a:extLst>
          </p:cNvPr>
          <p:cNvSpPr>
            <a:spLocks noGrp="1"/>
          </p:cNvSpPr>
          <p:nvPr>
            <p:ph type="title"/>
          </p:nvPr>
        </p:nvSpPr>
        <p:spPr/>
        <p:txBody>
          <a:bodyPr/>
          <a:lstStyle/>
          <a:p>
            <a:r>
              <a:rPr kumimoji="1" lang="ja-JP" altLang="en-US" dirty="0"/>
              <a:t>ゲーム画面</a:t>
            </a:r>
          </a:p>
        </p:txBody>
      </p:sp>
      <p:sp>
        <p:nvSpPr>
          <p:cNvPr id="3" name="コンテンツ プレースホルダー 2">
            <a:extLst>
              <a:ext uri="{FF2B5EF4-FFF2-40B4-BE49-F238E27FC236}">
                <a16:creationId xmlns:a16="http://schemas.microsoft.com/office/drawing/2014/main" xmlns="" id="{B0D27BF0-FB34-47CC-B929-93BDB8AA9AE8}"/>
              </a:ext>
            </a:extLst>
          </p:cNvPr>
          <p:cNvSpPr>
            <a:spLocks noGrp="1"/>
          </p:cNvSpPr>
          <p:nvPr>
            <p:ph idx="1"/>
          </p:nvPr>
        </p:nvSpPr>
        <p:spPr>
          <a:xfrm>
            <a:off x="838200" y="1290367"/>
            <a:ext cx="10515600" cy="650400"/>
          </a:xfrm>
        </p:spPr>
        <p:txBody>
          <a:bodyPr/>
          <a:lstStyle/>
          <a:p>
            <a:r>
              <a:rPr kumimoji="1" lang="ja-JP" altLang="en-US" dirty="0"/>
              <a:t>バ〇ルドームばりのリアルタイムピンボールバトル</a:t>
            </a:r>
          </a:p>
        </p:txBody>
      </p:sp>
      <p:sp>
        <p:nvSpPr>
          <p:cNvPr id="4" name="スライド番号プレースホルダー 3">
            <a:extLst>
              <a:ext uri="{FF2B5EF4-FFF2-40B4-BE49-F238E27FC236}">
                <a16:creationId xmlns:a16="http://schemas.microsoft.com/office/drawing/2014/main" xmlns="" id="{8D39C2F9-2CF5-4C96-AC22-D0F57B5F9FFD}"/>
              </a:ext>
            </a:extLst>
          </p:cNvPr>
          <p:cNvSpPr>
            <a:spLocks noGrp="1"/>
          </p:cNvSpPr>
          <p:nvPr>
            <p:ph type="sldNum" sz="quarter" idx="12"/>
          </p:nvPr>
        </p:nvSpPr>
        <p:spPr/>
        <p:txBody>
          <a:bodyPr/>
          <a:lstStyle/>
          <a:p>
            <a:fld id="{BF192E9D-17CA-4947-8A69-EE62A836DA25}" type="slidenum">
              <a:rPr lang="ja-JP" altLang="en-US" smtClean="0"/>
              <a:pPr/>
              <a:t>6</a:t>
            </a:fld>
            <a:endParaRPr lang="ja-JP" altLang="en-US"/>
          </a:p>
        </p:txBody>
      </p:sp>
      <p:pic>
        <p:nvPicPr>
          <p:cNvPr id="3074" name="Picture 2" descr="http://cdn.instantshift.com/wp-content/uploads/2016/02/free-android-smartphones-mockup-psd-026.jpg">
            <a:extLst>
              <a:ext uri="{FF2B5EF4-FFF2-40B4-BE49-F238E27FC236}">
                <a16:creationId xmlns:a16="http://schemas.microsoft.com/office/drawing/2014/main" xmlns="" id="{58BB4DF6-32D7-481E-B65B-04BCE879E4BC}"/>
              </a:ext>
            </a:extLst>
          </p:cNvPr>
          <p:cNvPicPr>
            <a:picLocks noChangeAspect="1" noChangeArrowheads="1"/>
          </p:cNvPicPr>
          <p:nvPr/>
        </p:nvPicPr>
        <p:blipFill rotWithShape="1">
          <a:blip r:embed="rId2">
            <a:clrChange>
              <a:clrFrom>
                <a:srgbClr val="E2E2E2"/>
              </a:clrFrom>
              <a:clrTo>
                <a:srgbClr val="E2E2E2">
                  <a:alpha val="0"/>
                </a:srgbClr>
              </a:clrTo>
            </a:clrChange>
            <a:extLst>
              <a:ext uri="{28A0092B-C50C-407E-A947-70E740481C1C}">
                <a14:useLocalDpi xmlns:a14="http://schemas.microsoft.com/office/drawing/2010/main" val="0"/>
              </a:ext>
            </a:extLst>
          </a:blip>
          <a:srcRect r="48911"/>
          <a:stretch/>
        </p:blipFill>
        <p:spPr bwMode="auto">
          <a:xfrm>
            <a:off x="1789075" y="1799843"/>
            <a:ext cx="3883090" cy="45604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cdn.instantshift.com/wp-content/uploads/2016/02/free-android-smartphones-mockup-psd-026.jpg">
            <a:extLst>
              <a:ext uri="{FF2B5EF4-FFF2-40B4-BE49-F238E27FC236}">
                <a16:creationId xmlns:a16="http://schemas.microsoft.com/office/drawing/2014/main" xmlns="" id="{9622BD33-7F03-4DFC-8598-7E6A7E9AC4A4}"/>
              </a:ext>
            </a:extLst>
          </p:cNvPr>
          <p:cNvPicPr>
            <a:picLocks noChangeAspect="1" noChangeArrowheads="1"/>
          </p:cNvPicPr>
          <p:nvPr/>
        </p:nvPicPr>
        <p:blipFill rotWithShape="1">
          <a:blip r:embed="rId2">
            <a:clrChange>
              <a:clrFrom>
                <a:srgbClr val="E2E2E2"/>
              </a:clrFrom>
              <a:clrTo>
                <a:srgbClr val="E2E2E2">
                  <a:alpha val="0"/>
                </a:srgbClr>
              </a:clrTo>
            </a:clrChange>
            <a:extLst>
              <a:ext uri="{28A0092B-C50C-407E-A947-70E740481C1C}">
                <a14:useLocalDpi xmlns:a14="http://schemas.microsoft.com/office/drawing/2010/main" val="0"/>
              </a:ext>
            </a:extLst>
          </a:blip>
          <a:srcRect l="49578"/>
          <a:stretch/>
        </p:blipFill>
        <p:spPr bwMode="auto">
          <a:xfrm>
            <a:off x="8751957" y="1713630"/>
            <a:ext cx="3904868" cy="464664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xmlns="" id="{4A057ADC-79B3-4B08-B5DB-1AD299FA0098}"/>
              </a:ext>
            </a:extLst>
          </p:cNvPr>
          <p:cNvSpPr/>
          <p:nvPr/>
        </p:nvSpPr>
        <p:spPr>
          <a:xfrm>
            <a:off x="9025465" y="2135746"/>
            <a:ext cx="2090056" cy="367626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xmlns="" id="{1F01B099-C328-466C-A2FD-A26BCB38ECEE}"/>
              </a:ext>
            </a:extLst>
          </p:cNvPr>
          <p:cNvSpPr/>
          <p:nvPr/>
        </p:nvSpPr>
        <p:spPr>
          <a:xfrm>
            <a:off x="3239082" y="2203840"/>
            <a:ext cx="2095626" cy="360816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斜め縞 8">
            <a:extLst>
              <a:ext uri="{FF2B5EF4-FFF2-40B4-BE49-F238E27FC236}">
                <a16:creationId xmlns:a16="http://schemas.microsoft.com/office/drawing/2014/main" xmlns="" id="{A37F0649-392F-4D8C-8FAC-D5AED95D5967}"/>
              </a:ext>
            </a:extLst>
          </p:cNvPr>
          <p:cNvSpPr/>
          <p:nvPr/>
        </p:nvSpPr>
        <p:spPr>
          <a:xfrm rot="18305342">
            <a:off x="3377796" y="2707315"/>
            <a:ext cx="1067344" cy="923569"/>
          </a:xfrm>
          <a:prstGeom prst="diagStripe">
            <a:avLst>
              <a:gd name="adj" fmla="val 7417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楕円 6">
            <a:extLst>
              <a:ext uri="{FF2B5EF4-FFF2-40B4-BE49-F238E27FC236}">
                <a16:creationId xmlns:a16="http://schemas.microsoft.com/office/drawing/2014/main" xmlns="" id="{C1EB3A8E-2720-437B-B422-11CD196A538F}"/>
              </a:ext>
            </a:extLst>
          </p:cNvPr>
          <p:cNvSpPr/>
          <p:nvPr/>
        </p:nvSpPr>
        <p:spPr>
          <a:xfrm>
            <a:off x="3478693" y="2373562"/>
            <a:ext cx="503854" cy="50385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斜め縞 10">
            <a:extLst>
              <a:ext uri="{FF2B5EF4-FFF2-40B4-BE49-F238E27FC236}">
                <a16:creationId xmlns:a16="http://schemas.microsoft.com/office/drawing/2014/main" xmlns="" id="{53139A3C-F1B8-4EDA-944F-A5703947692D}"/>
              </a:ext>
            </a:extLst>
          </p:cNvPr>
          <p:cNvSpPr/>
          <p:nvPr/>
        </p:nvSpPr>
        <p:spPr>
          <a:xfrm rot="19363645">
            <a:off x="3397491" y="4289585"/>
            <a:ext cx="1067344" cy="923569"/>
          </a:xfrm>
          <a:prstGeom prst="diagStripe">
            <a:avLst>
              <a:gd name="adj" fmla="val 7417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xmlns="" id="{D33C16D6-EDF8-445E-9D80-E54AFD905908}"/>
              </a:ext>
            </a:extLst>
          </p:cNvPr>
          <p:cNvSpPr/>
          <p:nvPr/>
        </p:nvSpPr>
        <p:spPr>
          <a:xfrm>
            <a:off x="3493627" y="5014038"/>
            <a:ext cx="503854" cy="50385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斜め縞 12">
            <a:extLst>
              <a:ext uri="{FF2B5EF4-FFF2-40B4-BE49-F238E27FC236}">
                <a16:creationId xmlns:a16="http://schemas.microsoft.com/office/drawing/2014/main" xmlns="" id="{EFC1EBCD-FF2B-497E-B581-7FB47DEDA4CE}"/>
              </a:ext>
            </a:extLst>
          </p:cNvPr>
          <p:cNvSpPr/>
          <p:nvPr/>
        </p:nvSpPr>
        <p:spPr>
          <a:xfrm rot="18699529">
            <a:off x="10187119" y="2653446"/>
            <a:ext cx="1067344" cy="923569"/>
          </a:xfrm>
          <a:prstGeom prst="diagStripe">
            <a:avLst>
              <a:gd name="adj" fmla="val 7417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楕円 13">
            <a:extLst>
              <a:ext uri="{FF2B5EF4-FFF2-40B4-BE49-F238E27FC236}">
                <a16:creationId xmlns:a16="http://schemas.microsoft.com/office/drawing/2014/main" xmlns="" id="{0EB10979-ADC0-4912-9AED-F6ED6E9F75CA}"/>
              </a:ext>
            </a:extLst>
          </p:cNvPr>
          <p:cNvSpPr/>
          <p:nvPr/>
        </p:nvSpPr>
        <p:spPr>
          <a:xfrm>
            <a:off x="10384140" y="2373562"/>
            <a:ext cx="503854" cy="50385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斜め縞 14">
            <a:extLst>
              <a:ext uri="{FF2B5EF4-FFF2-40B4-BE49-F238E27FC236}">
                <a16:creationId xmlns:a16="http://schemas.microsoft.com/office/drawing/2014/main" xmlns="" id="{8EB4FDA9-A039-48F6-B60A-646D59D9712A}"/>
              </a:ext>
            </a:extLst>
          </p:cNvPr>
          <p:cNvSpPr/>
          <p:nvPr/>
        </p:nvSpPr>
        <p:spPr>
          <a:xfrm rot="18408107">
            <a:off x="10165905" y="4414061"/>
            <a:ext cx="1067344" cy="923569"/>
          </a:xfrm>
          <a:prstGeom prst="diagStripe">
            <a:avLst>
              <a:gd name="adj" fmla="val 7417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xmlns="" id="{74F699B0-D779-4A54-8B31-C2A70A5F60C8}"/>
              </a:ext>
            </a:extLst>
          </p:cNvPr>
          <p:cNvSpPr/>
          <p:nvPr/>
        </p:nvSpPr>
        <p:spPr>
          <a:xfrm>
            <a:off x="10399074" y="5014038"/>
            <a:ext cx="503854" cy="50385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8ECB669-E1E9-4D3D-902B-6B33A20EAE63}"/>
              </a:ext>
            </a:extLst>
          </p:cNvPr>
          <p:cNvSpPr/>
          <p:nvPr/>
        </p:nvSpPr>
        <p:spPr>
          <a:xfrm>
            <a:off x="3226826" y="3082526"/>
            <a:ext cx="136197" cy="1844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xmlns="" id="{3BD017CB-2BC5-4BE9-A955-8F8B26F66C7C}"/>
              </a:ext>
            </a:extLst>
          </p:cNvPr>
          <p:cNvSpPr/>
          <p:nvPr/>
        </p:nvSpPr>
        <p:spPr>
          <a:xfrm>
            <a:off x="10979323" y="3051406"/>
            <a:ext cx="136197" cy="1844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xmlns="" id="{BA6516FE-57B7-42D6-B2D5-19345392BC8A}"/>
              </a:ext>
            </a:extLst>
          </p:cNvPr>
          <p:cNvSpPr/>
          <p:nvPr/>
        </p:nvSpPr>
        <p:spPr>
          <a:xfrm>
            <a:off x="4653075" y="3036657"/>
            <a:ext cx="429208" cy="429208"/>
          </a:xfrm>
          <a:prstGeom prst="ellipse">
            <a:avLst/>
          </a:prstGeom>
          <a:solidFill>
            <a:schemeClr val="bg2"/>
          </a:solidFill>
          <a:ln w="5715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xmlns="" id="{4627F8E9-976F-4ADC-9614-EA9B21AEBACD}"/>
              </a:ext>
            </a:extLst>
          </p:cNvPr>
          <p:cNvCxnSpPr>
            <a:cxnSpLocks/>
          </p:cNvCxnSpPr>
          <p:nvPr/>
        </p:nvCxnSpPr>
        <p:spPr>
          <a:xfrm>
            <a:off x="4293453" y="3136961"/>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xmlns="" id="{96FF28A2-B3D7-4419-9F2C-1D544A351302}"/>
              </a:ext>
            </a:extLst>
          </p:cNvPr>
          <p:cNvCxnSpPr>
            <a:cxnSpLocks/>
          </p:cNvCxnSpPr>
          <p:nvPr/>
        </p:nvCxnSpPr>
        <p:spPr>
          <a:xfrm>
            <a:off x="4332844" y="3251638"/>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xmlns="" id="{CFF9112A-A93F-4D9A-BD86-51365CE1D3C6}"/>
              </a:ext>
            </a:extLst>
          </p:cNvPr>
          <p:cNvCxnSpPr>
            <a:cxnSpLocks/>
          </p:cNvCxnSpPr>
          <p:nvPr/>
        </p:nvCxnSpPr>
        <p:spPr>
          <a:xfrm>
            <a:off x="4293453" y="3365938"/>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楕円 26">
            <a:extLst>
              <a:ext uri="{FF2B5EF4-FFF2-40B4-BE49-F238E27FC236}">
                <a16:creationId xmlns:a16="http://schemas.microsoft.com/office/drawing/2014/main" xmlns="" id="{831E8F10-1DED-458F-BE94-17E6B4F516B3}"/>
              </a:ext>
            </a:extLst>
          </p:cNvPr>
          <p:cNvSpPr/>
          <p:nvPr/>
        </p:nvSpPr>
        <p:spPr>
          <a:xfrm>
            <a:off x="4332222" y="4362257"/>
            <a:ext cx="429208" cy="429208"/>
          </a:xfrm>
          <a:prstGeom prst="ellipse">
            <a:avLst/>
          </a:prstGeom>
          <a:solidFill>
            <a:schemeClr val="bg2"/>
          </a:solidFill>
          <a:ln w="5715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xmlns="" id="{D3701E23-786A-402C-B676-490D9EB8EC10}"/>
              </a:ext>
            </a:extLst>
          </p:cNvPr>
          <p:cNvCxnSpPr>
            <a:cxnSpLocks/>
          </p:cNvCxnSpPr>
          <p:nvPr/>
        </p:nvCxnSpPr>
        <p:spPr>
          <a:xfrm>
            <a:off x="3972600" y="4462561"/>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xmlns="" id="{D901A49A-CB09-4500-B33A-6C2F2785E427}"/>
              </a:ext>
            </a:extLst>
          </p:cNvPr>
          <p:cNvCxnSpPr>
            <a:cxnSpLocks/>
          </p:cNvCxnSpPr>
          <p:nvPr/>
        </p:nvCxnSpPr>
        <p:spPr>
          <a:xfrm>
            <a:off x="4011991" y="4577238"/>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xmlns="" id="{17908968-126A-416B-8DDB-7463E2CE327B}"/>
              </a:ext>
            </a:extLst>
          </p:cNvPr>
          <p:cNvCxnSpPr>
            <a:cxnSpLocks/>
          </p:cNvCxnSpPr>
          <p:nvPr/>
        </p:nvCxnSpPr>
        <p:spPr>
          <a:xfrm>
            <a:off x="3972600" y="4691538"/>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xmlns="" id="{85F40836-B094-4110-A994-461F7878D2DA}"/>
              </a:ext>
            </a:extLst>
          </p:cNvPr>
          <p:cNvSpPr/>
          <p:nvPr/>
        </p:nvSpPr>
        <p:spPr>
          <a:xfrm>
            <a:off x="9165702" y="2755171"/>
            <a:ext cx="429208" cy="429208"/>
          </a:xfrm>
          <a:prstGeom prst="ellipse">
            <a:avLst/>
          </a:prstGeom>
          <a:solidFill>
            <a:schemeClr val="bg2"/>
          </a:solidFill>
          <a:ln w="5715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a:extLst>
              <a:ext uri="{FF2B5EF4-FFF2-40B4-BE49-F238E27FC236}">
                <a16:creationId xmlns:a16="http://schemas.microsoft.com/office/drawing/2014/main" xmlns="" id="{34018593-ACAC-4463-8954-F438827EB1EB}"/>
              </a:ext>
            </a:extLst>
          </p:cNvPr>
          <p:cNvCxnSpPr>
            <a:cxnSpLocks/>
          </p:cNvCxnSpPr>
          <p:nvPr/>
        </p:nvCxnSpPr>
        <p:spPr>
          <a:xfrm>
            <a:off x="9703654" y="2840725"/>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xmlns="" id="{4932F004-F5D9-484F-ABFD-698FAEFC6A6A}"/>
              </a:ext>
            </a:extLst>
          </p:cNvPr>
          <p:cNvCxnSpPr>
            <a:cxnSpLocks/>
          </p:cNvCxnSpPr>
          <p:nvPr/>
        </p:nvCxnSpPr>
        <p:spPr>
          <a:xfrm>
            <a:off x="9743045" y="2955402"/>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xmlns="" id="{0D945EA9-1E32-459F-98B7-5420E6009B28}"/>
              </a:ext>
            </a:extLst>
          </p:cNvPr>
          <p:cNvCxnSpPr>
            <a:cxnSpLocks/>
          </p:cNvCxnSpPr>
          <p:nvPr/>
        </p:nvCxnSpPr>
        <p:spPr>
          <a:xfrm>
            <a:off x="9703654" y="3069702"/>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楕円 34">
            <a:extLst>
              <a:ext uri="{FF2B5EF4-FFF2-40B4-BE49-F238E27FC236}">
                <a16:creationId xmlns:a16="http://schemas.microsoft.com/office/drawing/2014/main" xmlns="" id="{43338CCE-3226-43A2-8929-CC1EB828F0E7}"/>
              </a:ext>
            </a:extLst>
          </p:cNvPr>
          <p:cNvSpPr/>
          <p:nvPr/>
        </p:nvSpPr>
        <p:spPr>
          <a:xfrm>
            <a:off x="9594910" y="3851273"/>
            <a:ext cx="429208" cy="429208"/>
          </a:xfrm>
          <a:prstGeom prst="ellipse">
            <a:avLst/>
          </a:prstGeom>
          <a:solidFill>
            <a:schemeClr val="bg2"/>
          </a:solidFill>
          <a:ln w="5715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xmlns="" id="{149C41E2-E043-4D88-BD34-D6111A94921E}"/>
              </a:ext>
            </a:extLst>
          </p:cNvPr>
          <p:cNvCxnSpPr>
            <a:cxnSpLocks/>
          </p:cNvCxnSpPr>
          <p:nvPr/>
        </p:nvCxnSpPr>
        <p:spPr>
          <a:xfrm>
            <a:off x="10132862" y="3936827"/>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xmlns="" id="{A1E5CF52-2F99-4FEF-AE92-1E5FFC9AD7B0}"/>
              </a:ext>
            </a:extLst>
          </p:cNvPr>
          <p:cNvCxnSpPr>
            <a:cxnSpLocks/>
          </p:cNvCxnSpPr>
          <p:nvPr/>
        </p:nvCxnSpPr>
        <p:spPr>
          <a:xfrm>
            <a:off x="10172253" y="4051504"/>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xmlns="" id="{8656E130-16A5-4B7A-AE4A-59A987281EB8}"/>
              </a:ext>
            </a:extLst>
          </p:cNvPr>
          <p:cNvCxnSpPr>
            <a:cxnSpLocks/>
          </p:cNvCxnSpPr>
          <p:nvPr/>
        </p:nvCxnSpPr>
        <p:spPr>
          <a:xfrm>
            <a:off x="10132862" y="4165804"/>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雲 22">
            <a:extLst>
              <a:ext uri="{FF2B5EF4-FFF2-40B4-BE49-F238E27FC236}">
                <a16:creationId xmlns:a16="http://schemas.microsoft.com/office/drawing/2014/main" xmlns="" id="{758BCC9E-1850-4153-9F1B-74D0D222FFF4}"/>
              </a:ext>
            </a:extLst>
          </p:cNvPr>
          <p:cNvSpPr/>
          <p:nvPr/>
        </p:nvSpPr>
        <p:spPr>
          <a:xfrm>
            <a:off x="5768388" y="3115230"/>
            <a:ext cx="2468912" cy="1417102"/>
          </a:xfrm>
          <a:prstGeom prst="cloud">
            <a:avLst/>
          </a:prstGeom>
          <a:solidFill>
            <a:schemeClr val="bg1">
              <a:lumMod val="9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WebSocket</a:t>
            </a:r>
            <a:endParaRPr kumimoji="1" lang="ja-JP" altLang="en-US" b="1" dirty="0">
              <a:solidFill>
                <a:schemeClr val="tx1"/>
              </a:solidFill>
            </a:endParaRPr>
          </a:p>
        </p:txBody>
      </p:sp>
      <p:cxnSp>
        <p:nvCxnSpPr>
          <p:cNvPr id="40" name="直線コネクタ 39">
            <a:extLst>
              <a:ext uri="{FF2B5EF4-FFF2-40B4-BE49-F238E27FC236}">
                <a16:creationId xmlns:a16="http://schemas.microsoft.com/office/drawing/2014/main" xmlns="" id="{B6428D9E-A392-40C0-8484-3834F3C5F282}"/>
              </a:ext>
            </a:extLst>
          </p:cNvPr>
          <p:cNvCxnSpPr>
            <a:cxnSpLocks/>
            <a:endCxn id="23" idx="2"/>
          </p:cNvCxnSpPr>
          <p:nvPr/>
        </p:nvCxnSpPr>
        <p:spPr>
          <a:xfrm>
            <a:off x="5388711" y="3820891"/>
            <a:ext cx="387335" cy="2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xmlns="" id="{F6F41F08-9C8F-4999-AB6B-1B324BEDFC0F}"/>
              </a:ext>
            </a:extLst>
          </p:cNvPr>
          <p:cNvCxnSpPr>
            <a:cxnSpLocks/>
            <a:stCxn id="23" idx="0"/>
          </p:cNvCxnSpPr>
          <p:nvPr/>
        </p:nvCxnSpPr>
        <p:spPr>
          <a:xfrm flipV="1">
            <a:off x="8235243" y="3820129"/>
            <a:ext cx="532731" cy="3652"/>
          </a:xfrm>
          <a:prstGeom prst="line">
            <a:avLst/>
          </a:prstGeom>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xmlns="" id="{E2DA5E5D-DF9D-428B-A5F8-58787258CBA5}"/>
              </a:ext>
            </a:extLst>
          </p:cNvPr>
          <p:cNvSpPr/>
          <p:nvPr/>
        </p:nvSpPr>
        <p:spPr>
          <a:xfrm>
            <a:off x="9699871" y="4670930"/>
            <a:ext cx="429208" cy="429208"/>
          </a:xfrm>
          <a:prstGeom prst="ellipse">
            <a:avLst/>
          </a:prstGeom>
          <a:solidFill>
            <a:schemeClr val="accent5"/>
          </a:solid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a:extLst>
              <a:ext uri="{FF2B5EF4-FFF2-40B4-BE49-F238E27FC236}">
                <a16:creationId xmlns:a16="http://schemas.microsoft.com/office/drawing/2014/main" xmlns="" id="{287BCC42-4C48-4DFE-8FF5-6DB02849F53E}"/>
              </a:ext>
            </a:extLst>
          </p:cNvPr>
          <p:cNvCxnSpPr>
            <a:cxnSpLocks/>
          </p:cNvCxnSpPr>
          <p:nvPr/>
        </p:nvCxnSpPr>
        <p:spPr>
          <a:xfrm>
            <a:off x="9340249" y="4771234"/>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xmlns="" id="{BB4EFE68-570D-4585-B234-B0E6B1790D1B}"/>
              </a:ext>
            </a:extLst>
          </p:cNvPr>
          <p:cNvCxnSpPr>
            <a:cxnSpLocks/>
          </p:cNvCxnSpPr>
          <p:nvPr/>
        </p:nvCxnSpPr>
        <p:spPr>
          <a:xfrm>
            <a:off x="9379640" y="4885911"/>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xmlns="" id="{A4481745-AFF1-49D6-870F-BEB47C97DCAB}"/>
              </a:ext>
            </a:extLst>
          </p:cNvPr>
          <p:cNvCxnSpPr>
            <a:cxnSpLocks/>
          </p:cNvCxnSpPr>
          <p:nvPr/>
        </p:nvCxnSpPr>
        <p:spPr>
          <a:xfrm>
            <a:off x="9340249" y="5000211"/>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xmlns="" id="{9FA2D738-B571-41B9-B2D4-0ABE45B6D764}"/>
              </a:ext>
            </a:extLst>
          </p:cNvPr>
          <p:cNvSpPr/>
          <p:nvPr/>
        </p:nvSpPr>
        <p:spPr>
          <a:xfrm>
            <a:off x="4393760" y="3719573"/>
            <a:ext cx="429208" cy="429208"/>
          </a:xfrm>
          <a:prstGeom prst="ellipse">
            <a:avLst/>
          </a:prstGeom>
          <a:solidFill>
            <a:schemeClr val="accent5"/>
          </a:solidFill>
          <a:ln w="571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xmlns="" id="{232E929E-676B-4082-BAB2-9FD907DA6F93}"/>
              </a:ext>
            </a:extLst>
          </p:cNvPr>
          <p:cNvCxnSpPr>
            <a:cxnSpLocks/>
          </p:cNvCxnSpPr>
          <p:nvPr/>
        </p:nvCxnSpPr>
        <p:spPr>
          <a:xfrm>
            <a:off x="4931712" y="3805127"/>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xmlns="" id="{1C445AD3-AB18-41E5-8B0E-F7CAAF01A507}"/>
              </a:ext>
            </a:extLst>
          </p:cNvPr>
          <p:cNvCxnSpPr>
            <a:cxnSpLocks/>
          </p:cNvCxnSpPr>
          <p:nvPr/>
        </p:nvCxnSpPr>
        <p:spPr>
          <a:xfrm>
            <a:off x="4971103" y="3919804"/>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xmlns="" id="{34CCF804-2773-4E1A-9C5B-0410707057C4}"/>
              </a:ext>
            </a:extLst>
          </p:cNvPr>
          <p:cNvCxnSpPr>
            <a:cxnSpLocks/>
          </p:cNvCxnSpPr>
          <p:nvPr/>
        </p:nvCxnSpPr>
        <p:spPr>
          <a:xfrm>
            <a:off x="4931712" y="4034104"/>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xmlns="" id="{9F36C133-ADA3-45B2-84F8-90B2EAD2AB82}"/>
              </a:ext>
            </a:extLst>
          </p:cNvPr>
          <p:cNvCxnSpPr/>
          <p:nvPr/>
        </p:nvCxnSpPr>
        <p:spPr>
          <a:xfrm>
            <a:off x="2667902" y="3465865"/>
            <a:ext cx="466201" cy="6829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xmlns="" id="{CC4BA679-4F4C-4DF7-84C7-303E6DB50DFD}"/>
              </a:ext>
            </a:extLst>
          </p:cNvPr>
          <p:cNvSpPr txBox="1"/>
          <p:nvPr/>
        </p:nvSpPr>
        <p:spPr>
          <a:xfrm>
            <a:off x="894918" y="2340700"/>
            <a:ext cx="1800493" cy="2308324"/>
          </a:xfrm>
          <a:prstGeom prst="rect">
            <a:avLst/>
          </a:prstGeom>
          <a:noFill/>
        </p:spPr>
        <p:txBody>
          <a:bodyPr wrap="none" rtlCol="0">
            <a:spAutoFit/>
          </a:bodyPr>
          <a:lstStyle/>
          <a:p>
            <a:r>
              <a:rPr kumimoji="1" lang="ja-JP" altLang="en-US" dirty="0"/>
              <a:t>敵のゾーンに</a:t>
            </a:r>
            <a:endParaRPr kumimoji="1" lang="en-US" altLang="ja-JP" dirty="0"/>
          </a:p>
          <a:p>
            <a:r>
              <a:rPr lang="ja-JP" altLang="en-US" dirty="0"/>
              <a:t>いれると</a:t>
            </a:r>
            <a:endParaRPr lang="en-US" altLang="ja-JP" dirty="0"/>
          </a:p>
          <a:p>
            <a:r>
              <a:rPr kumimoji="1" lang="ja-JP" altLang="en-US" dirty="0"/>
              <a:t>敵のあさが</a:t>
            </a:r>
            <a:r>
              <a:rPr kumimoji="1" lang="ja-JP" altLang="en-US" dirty="0" err="1"/>
              <a:t>お</a:t>
            </a:r>
            <a:endParaRPr kumimoji="1" lang="en-US" altLang="ja-JP" dirty="0"/>
          </a:p>
          <a:p>
            <a:r>
              <a:rPr lang="ja-JP" altLang="en-US" dirty="0"/>
              <a:t>に塩水が投入</a:t>
            </a:r>
            <a:endParaRPr lang="en-US" altLang="ja-JP" dirty="0"/>
          </a:p>
          <a:p>
            <a:endParaRPr kumimoji="1" lang="en-US" altLang="ja-JP" dirty="0"/>
          </a:p>
          <a:p>
            <a:r>
              <a:rPr lang="ja-JP" altLang="en-US" dirty="0"/>
              <a:t>自身のあさが</a:t>
            </a:r>
            <a:r>
              <a:rPr lang="ja-JP" altLang="en-US" dirty="0" err="1"/>
              <a:t>お</a:t>
            </a:r>
            <a:endParaRPr lang="en-US" altLang="ja-JP" dirty="0"/>
          </a:p>
          <a:p>
            <a:r>
              <a:rPr kumimoji="1" lang="ja-JP" altLang="en-US" dirty="0"/>
              <a:t>に栄養剤が</a:t>
            </a:r>
            <a:endParaRPr kumimoji="1" lang="en-US" altLang="ja-JP" dirty="0"/>
          </a:p>
          <a:p>
            <a:r>
              <a:rPr lang="ja-JP" altLang="en-US" dirty="0"/>
              <a:t>投入される</a:t>
            </a:r>
            <a:endParaRPr kumimoji="1" lang="ja-JP" altLang="en-US" dirty="0"/>
          </a:p>
        </p:txBody>
      </p:sp>
      <p:sp>
        <p:nvSpPr>
          <p:cNvPr id="56" name="正方形/長方形 55">
            <a:extLst>
              <a:ext uri="{FF2B5EF4-FFF2-40B4-BE49-F238E27FC236}">
                <a16:creationId xmlns:a16="http://schemas.microsoft.com/office/drawing/2014/main" xmlns="" id="{51D940FE-50CF-49CD-AC89-0B4E1B5E6049}"/>
              </a:ext>
            </a:extLst>
          </p:cNvPr>
          <p:cNvSpPr/>
          <p:nvPr/>
        </p:nvSpPr>
        <p:spPr>
          <a:xfrm>
            <a:off x="4080189" y="2250500"/>
            <a:ext cx="476663" cy="418528"/>
          </a:xfrm>
          <a:prstGeom prst="rect">
            <a:avLst/>
          </a:prstGeom>
          <a:solidFill>
            <a:schemeClr val="tx1">
              <a:lumMod val="40000"/>
              <a:lumOff val="60000"/>
            </a:schemeClr>
          </a:solidFill>
          <a:ln w="1905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xmlns="" id="{3686E7D2-02F0-4886-B5C9-3CFB58C2F898}"/>
              </a:ext>
            </a:extLst>
          </p:cNvPr>
          <p:cNvSpPr/>
          <p:nvPr/>
        </p:nvSpPr>
        <p:spPr>
          <a:xfrm>
            <a:off x="4707448" y="2260010"/>
            <a:ext cx="476663" cy="418528"/>
          </a:xfrm>
          <a:prstGeom prst="rect">
            <a:avLst/>
          </a:prstGeom>
          <a:solidFill>
            <a:schemeClr val="tx1">
              <a:lumMod val="40000"/>
              <a:lumOff val="60000"/>
            </a:schemeClr>
          </a:solidFill>
          <a:ln w="1905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xmlns="" id="{420C3DCC-BA84-4A56-87FA-FBACC2B71960}"/>
              </a:ext>
            </a:extLst>
          </p:cNvPr>
          <p:cNvSpPr/>
          <p:nvPr/>
        </p:nvSpPr>
        <p:spPr>
          <a:xfrm>
            <a:off x="4809702" y="2340701"/>
            <a:ext cx="287798" cy="262134"/>
          </a:xfrm>
          <a:prstGeom prst="ellipse">
            <a:avLst/>
          </a:prstGeom>
          <a:solidFill>
            <a:schemeClr val="accent4"/>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xmlns="" id="{919B37CF-08A5-48E4-BA55-F586ED6CD2BB}"/>
              </a:ext>
            </a:extLst>
          </p:cNvPr>
          <p:cNvSpPr/>
          <p:nvPr/>
        </p:nvSpPr>
        <p:spPr>
          <a:xfrm>
            <a:off x="4177690" y="2340701"/>
            <a:ext cx="287798" cy="262134"/>
          </a:xfrm>
          <a:prstGeom prst="ellipse">
            <a:avLst/>
          </a:prstGeom>
          <a:solidFill>
            <a:schemeClr val="accent1"/>
          </a:solid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xmlns="" id="{F5482022-20D4-41E6-AC18-9F5675EC664B}"/>
              </a:ext>
            </a:extLst>
          </p:cNvPr>
          <p:cNvSpPr/>
          <p:nvPr/>
        </p:nvSpPr>
        <p:spPr>
          <a:xfrm>
            <a:off x="9113384" y="5330045"/>
            <a:ext cx="476663" cy="418528"/>
          </a:xfrm>
          <a:prstGeom prst="rect">
            <a:avLst/>
          </a:prstGeom>
          <a:solidFill>
            <a:schemeClr val="tx1">
              <a:lumMod val="40000"/>
              <a:lumOff val="60000"/>
            </a:schemeClr>
          </a:solidFill>
          <a:ln w="1905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xmlns="" id="{E04A144E-E329-4974-ACB9-C063B6DE94AE}"/>
              </a:ext>
            </a:extLst>
          </p:cNvPr>
          <p:cNvSpPr/>
          <p:nvPr/>
        </p:nvSpPr>
        <p:spPr>
          <a:xfrm>
            <a:off x="9740643" y="5339555"/>
            <a:ext cx="476663" cy="418528"/>
          </a:xfrm>
          <a:prstGeom prst="rect">
            <a:avLst/>
          </a:prstGeom>
          <a:solidFill>
            <a:schemeClr val="tx1">
              <a:lumMod val="40000"/>
              <a:lumOff val="60000"/>
            </a:schemeClr>
          </a:solidFill>
          <a:ln w="1905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xmlns="" id="{387E2824-9939-4743-AFBA-1E2E94EA4779}"/>
              </a:ext>
            </a:extLst>
          </p:cNvPr>
          <p:cNvSpPr/>
          <p:nvPr/>
        </p:nvSpPr>
        <p:spPr>
          <a:xfrm>
            <a:off x="9842897" y="5420246"/>
            <a:ext cx="287798" cy="262134"/>
          </a:xfrm>
          <a:prstGeom prst="ellipse">
            <a:avLst/>
          </a:prstGeom>
          <a:solidFill>
            <a:schemeClr val="accent4"/>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xmlns="" id="{DC773A9A-CBF9-42EA-A360-E51A042BE483}"/>
              </a:ext>
            </a:extLst>
          </p:cNvPr>
          <p:cNvSpPr/>
          <p:nvPr/>
        </p:nvSpPr>
        <p:spPr>
          <a:xfrm>
            <a:off x="9210885" y="5420246"/>
            <a:ext cx="287798" cy="262134"/>
          </a:xfrm>
          <a:prstGeom prst="ellipse">
            <a:avLst/>
          </a:prstGeom>
          <a:solidFill>
            <a:schemeClr val="accent1"/>
          </a:solid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矢印コネクタ 66">
            <a:extLst>
              <a:ext uri="{FF2B5EF4-FFF2-40B4-BE49-F238E27FC236}">
                <a16:creationId xmlns:a16="http://schemas.microsoft.com/office/drawing/2014/main" xmlns="" id="{24F32BE7-C12D-40E2-AB73-438E07A83E12}"/>
              </a:ext>
            </a:extLst>
          </p:cNvPr>
          <p:cNvCxnSpPr>
            <a:cxnSpLocks/>
          </p:cNvCxnSpPr>
          <p:nvPr/>
        </p:nvCxnSpPr>
        <p:spPr>
          <a:xfrm flipH="1">
            <a:off x="5254111" y="2203840"/>
            <a:ext cx="691562" cy="2559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xmlns="" id="{4C57F72F-0938-44ED-95B6-353B285DBCF4}"/>
              </a:ext>
            </a:extLst>
          </p:cNvPr>
          <p:cNvSpPr txBox="1"/>
          <p:nvPr/>
        </p:nvSpPr>
        <p:spPr>
          <a:xfrm>
            <a:off x="5967393" y="1797350"/>
            <a:ext cx="2441694" cy="584775"/>
          </a:xfrm>
          <a:prstGeom prst="rect">
            <a:avLst/>
          </a:prstGeom>
          <a:noFill/>
        </p:spPr>
        <p:txBody>
          <a:bodyPr wrap="none" rtlCol="0">
            <a:spAutoFit/>
          </a:bodyPr>
          <a:lstStyle/>
          <a:p>
            <a:r>
              <a:rPr kumimoji="1" lang="ja-JP" altLang="en-US" sz="1600" dirty="0"/>
              <a:t>課金やガチャで手に入る</a:t>
            </a:r>
            <a:endParaRPr kumimoji="1" lang="en-US" altLang="ja-JP" sz="1600" dirty="0"/>
          </a:p>
          <a:p>
            <a:r>
              <a:rPr lang="ja-JP" altLang="en-US" sz="1600" dirty="0"/>
              <a:t>必殺ボール</a:t>
            </a:r>
            <a:r>
              <a:rPr lang="en-US" altLang="ja-JP" sz="1600" dirty="0"/>
              <a:t>(</a:t>
            </a:r>
            <a:r>
              <a:rPr lang="ja-JP" altLang="en-US" sz="1600" dirty="0"/>
              <a:t>つよい</a:t>
            </a:r>
            <a:r>
              <a:rPr lang="en-US" altLang="ja-JP" sz="1600" dirty="0"/>
              <a:t>)</a:t>
            </a:r>
            <a:endParaRPr kumimoji="1" lang="ja-JP" altLang="en-US" sz="1600" dirty="0"/>
          </a:p>
        </p:txBody>
      </p:sp>
      <p:cxnSp>
        <p:nvCxnSpPr>
          <p:cNvPr id="71" name="直線矢印コネクタ 70">
            <a:extLst>
              <a:ext uri="{FF2B5EF4-FFF2-40B4-BE49-F238E27FC236}">
                <a16:creationId xmlns:a16="http://schemas.microsoft.com/office/drawing/2014/main" xmlns="" id="{557D6550-869E-4A78-A29B-3D1E539534F7}"/>
              </a:ext>
            </a:extLst>
          </p:cNvPr>
          <p:cNvCxnSpPr>
            <a:cxnSpLocks/>
          </p:cNvCxnSpPr>
          <p:nvPr/>
        </p:nvCxnSpPr>
        <p:spPr>
          <a:xfrm flipV="1">
            <a:off x="2794419" y="5402173"/>
            <a:ext cx="712757" cy="4786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xmlns="" id="{22AFD877-FF72-48E4-870C-AE218E723DA5}"/>
              </a:ext>
            </a:extLst>
          </p:cNvPr>
          <p:cNvSpPr txBox="1"/>
          <p:nvPr/>
        </p:nvSpPr>
        <p:spPr>
          <a:xfrm>
            <a:off x="838200" y="5964963"/>
            <a:ext cx="2852063" cy="584775"/>
          </a:xfrm>
          <a:prstGeom prst="rect">
            <a:avLst/>
          </a:prstGeom>
          <a:noFill/>
        </p:spPr>
        <p:txBody>
          <a:bodyPr wrap="none" rtlCol="0">
            <a:spAutoFit/>
          </a:bodyPr>
          <a:lstStyle/>
          <a:p>
            <a:r>
              <a:rPr kumimoji="1" lang="ja-JP" altLang="en-US" sz="1600" dirty="0"/>
              <a:t>タップするとバーが回転して</a:t>
            </a:r>
            <a:endParaRPr kumimoji="1" lang="en-US" altLang="ja-JP" sz="1600" dirty="0"/>
          </a:p>
          <a:p>
            <a:r>
              <a:rPr lang="ja-JP" altLang="en-US" sz="1600" dirty="0"/>
              <a:t>敵のボールをはじく</a:t>
            </a:r>
            <a:endParaRPr kumimoji="1" lang="ja-JP" altLang="en-US" sz="1600" dirty="0"/>
          </a:p>
        </p:txBody>
      </p:sp>
      <p:sp>
        <p:nvSpPr>
          <p:cNvPr id="73" name="テキスト ボックス 72">
            <a:extLst>
              <a:ext uri="{FF2B5EF4-FFF2-40B4-BE49-F238E27FC236}">
                <a16:creationId xmlns:a16="http://schemas.microsoft.com/office/drawing/2014/main" xmlns="" id="{9D18E596-0ACF-4B77-AED2-DB44F31E81E4}"/>
              </a:ext>
            </a:extLst>
          </p:cNvPr>
          <p:cNvSpPr txBox="1"/>
          <p:nvPr/>
        </p:nvSpPr>
        <p:spPr>
          <a:xfrm rot="5400000">
            <a:off x="4111122" y="5027940"/>
            <a:ext cx="2181577" cy="307777"/>
          </a:xfrm>
          <a:prstGeom prst="rect">
            <a:avLst/>
          </a:prstGeom>
          <a:noFill/>
        </p:spPr>
        <p:txBody>
          <a:bodyPr wrap="square" rtlCol="0">
            <a:spAutoFit/>
          </a:bodyPr>
          <a:lstStyle/>
          <a:p>
            <a:r>
              <a:rPr lang="ja-JP" altLang="en-US" sz="1400" dirty="0">
                <a:solidFill>
                  <a:schemeClr val="bg1"/>
                </a:solidFill>
              </a:rPr>
              <a:t>残りの夏休み日数</a:t>
            </a:r>
            <a:endParaRPr kumimoji="1" lang="ja-JP" altLang="en-US" sz="1400" dirty="0">
              <a:solidFill>
                <a:schemeClr val="bg1"/>
              </a:solidFill>
            </a:endParaRPr>
          </a:p>
        </p:txBody>
      </p:sp>
      <p:sp>
        <p:nvSpPr>
          <p:cNvPr id="76" name="正方形/長方形 75">
            <a:extLst>
              <a:ext uri="{FF2B5EF4-FFF2-40B4-BE49-F238E27FC236}">
                <a16:creationId xmlns:a16="http://schemas.microsoft.com/office/drawing/2014/main" xmlns="" id="{253FC7D4-72E0-4703-84F1-0162AD7B0135}"/>
              </a:ext>
            </a:extLst>
          </p:cNvPr>
          <p:cNvSpPr/>
          <p:nvPr/>
        </p:nvSpPr>
        <p:spPr>
          <a:xfrm>
            <a:off x="4920722" y="4190731"/>
            <a:ext cx="147185" cy="1245673"/>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矢印コネクタ 76">
            <a:extLst>
              <a:ext uri="{FF2B5EF4-FFF2-40B4-BE49-F238E27FC236}">
                <a16:creationId xmlns:a16="http://schemas.microsoft.com/office/drawing/2014/main" xmlns="" id="{29751563-FED8-4307-BF39-43FC2A142106}"/>
              </a:ext>
            </a:extLst>
          </p:cNvPr>
          <p:cNvCxnSpPr>
            <a:cxnSpLocks/>
          </p:cNvCxnSpPr>
          <p:nvPr/>
        </p:nvCxnSpPr>
        <p:spPr>
          <a:xfrm flipH="1" flipV="1">
            <a:off x="5389349" y="5237993"/>
            <a:ext cx="702893" cy="1984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xmlns="" id="{50DEA104-F7DB-4D4D-A228-275022F6BE7F}"/>
              </a:ext>
            </a:extLst>
          </p:cNvPr>
          <p:cNvSpPr txBox="1"/>
          <p:nvPr/>
        </p:nvSpPr>
        <p:spPr>
          <a:xfrm>
            <a:off x="6138885" y="4691538"/>
            <a:ext cx="2646878" cy="1077218"/>
          </a:xfrm>
          <a:prstGeom prst="rect">
            <a:avLst/>
          </a:prstGeom>
          <a:noFill/>
        </p:spPr>
        <p:txBody>
          <a:bodyPr wrap="none" rtlCol="0">
            <a:spAutoFit/>
          </a:bodyPr>
          <a:lstStyle/>
          <a:p>
            <a:r>
              <a:rPr kumimoji="1" lang="ja-JP" altLang="en-US" sz="1600" dirty="0"/>
              <a:t>あさが</a:t>
            </a:r>
            <a:r>
              <a:rPr kumimoji="1" lang="ja-JP" altLang="en-US" sz="1600" dirty="0" err="1"/>
              <a:t>おに</a:t>
            </a:r>
            <a:r>
              <a:rPr kumimoji="1" lang="ja-JP" altLang="en-US" sz="1600" dirty="0"/>
              <a:t>投入された</a:t>
            </a:r>
            <a:endParaRPr kumimoji="1" lang="en-US" altLang="ja-JP" sz="1600" dirty="0"/>
          </a:p>
          <a:p>
            <a:r>
              <a:rPr lang="ja-JP" altLang="en-US" sz="1600" dirty="0"/>
              <a:t>栄養剤と塩水から概算した</a:t>
            </a:r>
            <a:endParaRPr lang="en-US" altLang="ja-JP" sz="1600" dirty="0"/>
          </a:p>
          <a:p>
            <a:r>
              <a:rPr kumimoji="1" lang="ja-JP" altLang="en-US" sz="1600" dirty="0"/>
              <a:t>リアルタイムに変化する</a:t>
            </a:r>
            <a:endParaRPr kumimoji="1" lang="en-US" altLang="ja-JP" sz="1600" dirty="0"/>
          </a:p>
          <a:p>
            <a:r>
              <a:rPr kumimoji="1" lang="ja-JP" altLang="en-US" sz="1600" dirty="0"/>
              <a:t>残りの夏休み日数</a:t>
            </a:r>
          </a:p>
        </p:txBody>
      </p:sp>
      <p:sp>
        <p:nvSpPr>
          <p:cNvPr id="80" name="テキスト ボックス 79">
            <a:extLst>
              <a:ext uri="{FF2B5EF4-FFF2-40B4-BE49-F238E27FC236}">
                <a16:creationId xmlns:a16="http://schemas.microsoft.com/office/drawing/2014/main" xmlns="" id="{C5B25068-E77A-42B6-A370-001B82DE10AC}"/>
              </a:ext>
            </a:extLst>
          </p:cNvPr>
          <p:cNvSpPr txBox="1"/>
          <p:nvPr/>
        </p:nvSpPr>
        <p:spPr>
          <a:xfrm>
            <a:off x="6084687" y="5927962"/>
            <a:ext cx="2646878" cy="830997"/>
          </a:xfrm>
          <a:prstGeom prst="rect">
            <a:avLst/>
          </a:prstGeom>
          <a:noFill/>
        </p:spPr>
        <p:txBody>
          <a:bodyPr wrap="none" rtlCol="0">
            <a:spAutoFit/>
          </a:bodyPr>
          <a:lstStyle/>
          <a:p>
            <a:r>
              <a:rPr kumimoji="1" lang="ja-JP" altLang="en-US" sz="1600" dirty="0"/>
              <a:t>バトル中にリアルタイムに</a:t>
            </a:r>
            <a:endParaRPr kumimoji="1" lang="en-US" altLang="ja-JP" sz="1600" dirty="0"/>
          </a:p>
          <a:p>
            <a:r>
              <a:rPr lang="ja-JP" altLang="en-US" sz="1600" dirty="0"/>
              <a:t>夏休み日数が増減するので</a:t>
            </a:r>
            <a:endParaRPr lang="en-US" altLang="ja-JP" sz="1600" dirty="0"/>
          </a:p>
          <a:p>
            <a:r>
              <a:rPr kumimoji="1" lang="ja-JP" altLang="en-US" sz="1600" dirty="0"/>
              <a:t>緊張感がすごい</a:t>
            </a:r>
          </a:p>
        </p:txBody>
      </p:sp>
      <p:sp>
        <p:nvSpPr>
          <p:cNvPr id="82" name="テキスト ボックス 81">
            <a:extLst>
              <a:ext uri="{FF2B5EF4-FFF2-40B4-BE49-F238E27FC236}">
                <a16:creationId xmlns:a16="http://schemas.microsoft.com/office/drawing/2014/main" xmlns="" id="{6E2F0E77-5E14-42DE-9BC0-877790C16164}"/>
              </a:ext>
            </a:extLst>
          </p:cNvPr>
          <p:cNvSpPr txBox="1"/>
          <p:nvPr/>
        </p:nvSpPr>
        <p:spPr>
          <a:xfrm>
            <a:off x="5986741" y="2462783"/>
            <a:ext cx="2441694" cy="584775"/>
          </a:xfrm>
          <a:prstGeom prst="rect">
            <a:avLst/>
          </a:prstGeom>
          <a:noFill/>
        </p:spPr>
        <p:txBody>
          <a:bodyPr wrap="none" rtlCol="0">
            <a:spAutoFit/>
          </a:bodyPr>
          <a:lstStyle/>
          <a:p>
            <a:r>
              <a:rPr kumimoji="1" lang="ja-JP" altLang="en-US" sz="1600" dirty="0"/>
              <a:t>課金をすれば夏休み延長</a:t>
            </a:r>
            <a:endParaRPr kumimoji="1" lang="en-US" altLang="ja-JP" sz="1600" dirty="0"/>
          </a:p>
          <a:p>
            <a:r>
              <a:rPr lang="ja-JP" altLang="en-US" sz="1600" dirty="0"/>
              <a:t>できる可能性が高くなる</a:t>
            </a:r>
            <a:endParaRPr kumimoji="1" lang="ja-JP" altLang="en-US" sz="1600" dirty="0"/>
          </a:p>
        </p:txBody>
      </p:sp>
    </p:spTree>
    <p:extLst>
      <p:ext uri="{BB962C8B-B14F-4D97-AF65-F5344CB8AC3E}">
        <p14:creationId xmlns:p14="http://schemas.microsoft.com/office/powerpoint/2010/main" val="97455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60E2CD4-59E9-46A8-8719-8E3A02D3A9F4}"/>
              </a:ext>
            </a:extLst>
          </p:cNvPr>
          <p:cNvSpPr>
            <a:spLocks noGrp="1"/>
          </p:cNvSpPr>
          <p:nvPr>
            <p:ph type="title"/>
          </p:nvPr>
        </p:nvSpPr>
        <p:spPr/>
        <p:txBody>
          <a:bodyPr/>
          <a:lstStyle/>
          <a:p>
            <a:r>
              <a:rPr kumimoji="1" lang="ja-JP" altLang="en-US" dirty="0"/>
              <a:t>あさがおシステム</a:t>
            </a:r>
          </a:p>
        </p:txBody>
      </p:sp>
      <p:sp>
        <p:nvSpPr>
          <p:cNvPr id="3" name="コンテンツ プレースホルダー 2">
            <a:extLst>
              <a:ext uri="{FF2B5EF4-FFF2-40B4-BE49-F238E27FC236}">
                <a16:creationId xmlns:a16="http://schemas.microsoft.com/office/drawing/2014/main" xmlns="" id="{2DE15E98-96D3-4BA6-96DE-100A0C898C35}"/>
              </a:ext>
            </a:extLst>
          </p:cNvPr>
          <p:cNvSpPr>
            <a:spLocks noGrp="1"/>
          </p:cNvSpPr>
          <p:nvPr>
            <p:ph idx="1"/>
          </p:nvPr>
        </p:nvSpPr>
        <p:spPr>
          <a:xfrm>
            <a:off x="838200" y="1290367"/>
            <a:ext cx="10515600" cy="671783"/>
          </a:xfrm>
        </p:spPr>
        <p:txBody>
          <a:bodyPr/>
          <a:lstStyle/>
          <a:p>
            <a:r>
              <a:rPr kumimoji="1" lang="en-US" altLang="ja-JP" dirty="0"/>
              <a:t>Raspberry pi</a:t>
            </a:r>
            <a:r>
              <a:rPr lang="ja-JP" altLang="en-US" dirty="0"/>
              <a:t>を利用</a:t>
            </a:r>
            <a:endParaRPr kumimoji="1" lang="ja-JP" altLang="en-US" dirty="0"/>
          </a:p>
        </p:txBody>
      </p:sp>
      <p:sp>
        <p:nvSpPr>
          <p:cNvPr id="4" name="スライド番号プレースホルダー 3">
            <a:extLst>
              <a:ext uri="{FF2B5EF4-FFF2-40B4-BE49-F238E27FC236}">
                <a16:creationId xmlns:a16="http://schemas.microsoft.com/office/drawing/2014/main" xmlns="" id="{44964B83-6B87-4341-BB18-D3F27CE9813E}"/>
              </a:ext>
            </a:extLst>
          </p:cNvPr>
          <p:cNvSpPr>
            <a:spLocks noGrp="1"/>
          </p:cNvSpPr>
          <p:nvPr>
            <p:ph type="sldNum" sz="quarter" idx="12"/>
          </p:nvPr>
        </p:nvSpPr>
        <p:spPr/>
        <p:txBody>
          <a:bodyPr/>
          <a:lstStyle/>
          <a:p>
            <a:fld id="{BF192E9D-17CA-4947-8A69-EE62A836DA25}" type="slidenum">
              <a:rPr lang="ja-JP" altLang="en-US" smtClean="0"/>
              <a:pPr/>
              <a:t>7</a:t>
            </a:fld>
            <a:endParaRPr lang="ja-JP" altLang="en-US"/>
          </a:p>
        </p:txBody>
      </p:sp>
      <p:cxnSp>
        <p:nvCxnSpPr>
          <p:cNvPr id="8" name="直線コネクタ 7">
            <a:extLst>
              <a:ext uri="{FF2B5EF4-FFF2-40B4-BE49-F238E27FC236}">
                <a16:creationId xmlns:a16="http://schemas.microsoft.com/office/drawing/2014/main" xmlns="" id="{2CEB2881-D787-4BB1-9F5E-29EF926FD441}"/>
              </a:ext>
            </a:extLst>
          </p:cNvPr>
          <p:cNvCxnSpPr>
            <a:cxnSpLocks/>
          </p:cNvCxnSpPr>
          <p:nvPr/>
        </p:nvCxnSpPr>
        <p:spPr>
          <a:xfrm>
            <a:off x="2200664" y="4068484"/>
            <a:ext cx="2218936" cy="0"/>
          </a:xfrm>
          <a:prstGeom prst="line">
            <a:avLst/>
          </a:prstGeom>
        </p:spPr>
        <p:style>
          <a:lnRef idx="1">
            <a:schemeClr val="accent2"/>
          </a:lnRef>
          <a:fillRef idx="0">
            <a:schemeClr val="accent2"/>
          </a:fillRef>
          <a:effectRef idx="0">
            <a:schemeClr val="accent2"/>
          </a:effectRef>
          <a:fontRef idx="minor">
            <a:schemeClr val="tx1"/>
          </a:fontRef>
        </p:style>
      </p:cxnSp>
      <p:pic>
        <p:nvPicPr>
          <p:cNvPr id="9" name="Picture 4" descr="「いらすとや スマホ」の画像検索結果">
            <a:extLst>
              <a:ext uri="{FF2B5EF4-FFF2-40B4-BE49-F238E27FC236}">
                <a16:creationId xmlns:a16="http://schemas.microsoft.com/office/drawing/2014/main" xmlns="" id="{938AEEBA-A6FB-4E91-942C-20C5F7440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15332" y="2524819"/>
            <a:ext cx="2142532" cy="25158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3.bp.blogspot.com/-C9l4jn_oClE/U3WdDn9_XvI/AAAAAAAAgmE/O03V3A-iHLo/s800/asagao_hachiue.png">
            <a:extLst>
              <a:ext uri="{FF2B5EF4-FFF2-40B4-BE49-F238E27FC236}">
                <a16:creationId xmlns:a16="http://schemas.microsoft.com/office/drawing/2014/main" xmlns="" id="{2925FB84-7A13-4281-8E06-E3D1D434E2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1411" y="1881842"/>
            <a:ext cx="3285265" cy="400009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www.raspberrypi.org/app/uploads/2015/01/Pi2ModB1GB_-comp.jpeg">
            <a:extLst>
              <a:ext uri="{FF2B5EF4-FFF2-40B4-BE49-F238E27FC236}">
                <a16:creationId xmlns:a16="http://schemas.microsoft.com/office/drawing/2014/main" xmlns="" id="{1252778F-DECE-41D2-9A78-F4D7CC3CA84A}"/>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519093" y="3438007"/>
            <a:ext cx="2224767" cy="1260954"/>
          </a:xfrm>
          <a:prstGeom prst="rect">
            <a:avLst/>
          </a:prstGeom>
          <a:noFill/>
          <a:extLst>
            <a:ext uri="{909E8E84-426E-40DD-AFC4-6F175D3DCCD1}">
              <a14:hiddenFill xmlns:a14="http://schemas.microsoft.com/office/drawing/2010/main">
                <a:solidFill>
                  <a:srgbClr val="FFFFFF"/>
                </a:solidFill>
              </a14:hiddenFill>
            </a:ext>
          </a:extLst>
        </p:spPr>
      </p:pic>
      <p:sp>
        <p:nvSpPr>
          <p:cNvPr id="14" name="直方体 13">
            <a:extLst>
              <a:ext uri="{FF2B5EF4-FFF2-40B4-BE49-F238E27FC236}">
                <a16:creationId xmlns:a16="http://schemas.microsoft.com/office/drawing/2014/main" xmlns="" id="{F6ADE350-8755-4594-BECE-E52B00B0E0E2}"/>
              </a:ext>
            </a:extLst>
          </p:cNvPr>
          <p:cNvSpPr/>
          <p:nvPr/>
        </p:nvSpPr>
        <p:spPr>
          <a:xfrm>
            <a:off x="6421416" y="4698961"/>
            <a:ext cx="1371600" cy="126328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6A13E490-834C-4CC3-B16A-C68A88AF0F65}"/>
              </a:ext>
            </a:extLst>
          </p:cNvPr>
          <p:cNvSpPr/>
          <p:nvPr/>
        </p:nvSpPr>
        <p:spPr>
          <a:xfrm>
            <a:off x="7296150" y="4068484"/>
            <a:ext cx="209550" cy="630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xmlns="" id="{0314739D-1571-43F3-9C9D-0816E961342B}"/>
              </a:ext>
            </a:extLst>
          </p:cNvPr>
          <p:cNvSpPr/>
          <p:nvPr/>
        </p:nvSpPr>
        <p:spPr>
          <a:xfrm>
            <a:off x="7178934" y="3657399"/>
            <a:ext cx="448984" cy="4489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xmlns="" id="{41D547A0-BCD7-4816-9113-6FBFDA6A46A8}"/>
              </a:ext>
            </a:extLst>
          </p:cNvPr>
          <p:cNvSpPr/>
          <p:nvPr/>
        </p:nvSpPr>
        <p:spPr>
          <a:xfrm rot="4212502">
            <a:off x="7801293" y="3426135"/>
            <a:ext cx="227092" cy="646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00" name="Picture 4" descr="https://t10.pimg.jp/008/563/010/1/8563010.jpg">
            <a:extLst>
              <a:ext uri="{FF2B5EF4-FFF2-40B4-BE49-F238E27FC236}">
                <a16:creationId xmlns:a16="http://schemas.microsoft.com/office/drawing/2014/main" xmlns="" id="{42948E14-60B7-49E6-9926-A9840ADCAB55}"/>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r="74444" b="58160"/>
          <a:stretch/>
        </p:blipFill>
        <p:spPr bwMode="auto">
          <a:xfrm rot="1779429" flipH="1">
            <a:off x="7899996" y="2876071"/>
            <a:ext cx="1436578" cy="1594139"/>
          </a:xfrm>
          <a:prstGeom prst="rect">
            <a:avLst/>
          </a:prstGeom>
          <a:noFill/>
          <a:extLst>
            <a:ext uri="{909E8E84-426E-40DD-AFC4-6F175D3DCCD1}">
              <a14:hiddenFill xmlns:a14="http://schemas.microsoft.com/office/drawing/2010/main">
                <a:solidFill>
                  <a:srgbClr val="FFFFFF"/>
                </a:solidFill>
              </a14:hiddenFill>
            </a:ext>
          </a:extLst>
        </p:spPr>
      </p:pic>
      <p:sp>
        <p:nvSpPr>
          <p:cNvPr id="20" name="正方形/長方形 19">
            <a:extLst>
              <a:ext uri="{FF2B5EF4-FFF2-40B4-BE49-F238E27FC236}">
                <a16:creationId xmlns:a16="http://schemas.microsoft.com/office/drawing/2014/main" xmlns="" id="{D066B5E1-72DE-4720-A112-C4FA1FB04EA1}"/>
              </a:ext>
            </a:extLst>
          </p:cNvPr>
          <p:cNvSpPr/>
          <p:nvPr/>
        </p:nvSpPr>
        <p:spPr>
          <a:xfrm>
            <a:off x="6721367" y="4090734"/>
            <a:ext cx="209550" cy="630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xmlns="" id="{10F7665F-9882-4DBF-9021-C59E18BFB33C}"/>
              </a:ext>
            </a:extLst>
          </p:cNvPr>
          <p:cNvSpPr/>
          <p:nvPr/>
        </p:nvSpPr>
        <p:spPr>
          <a:xfrm>
            <a:off x="6604151" y="3679649"/>
            <a:ext cx="448984" cy="4489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xmlns="" id="{4FF9622D-9286-4806-B60D-0F287CC0448D}"/>
              </a:ext>
            </a:extLst>
          </p:cNvPr>
          <p:cNvSpPr/>
          <p:nvPr/>
        </p:nvSpPr>
        <p:spPr>
          <a:xfrm rot="1873263">
            <a:off x="6961028" y="3226208"/>
            <a:ext cx="227092" cy="646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3" name="Picture 4" descr="https://t10.pimg.jp/008/563/010/1/8563010.jpg">
            <a:extLst>
              <a:ext uri="{FF2B5EF4-FFF2-40B4-BE49-F238E27FC236}">
                <a16:creationId xmlns:a16="http://schemas.microsoft.com/office/drawing/2014/main" xmlns="" id="{C2A0EBE6-AFE4-45ED-ADAD-601E15C88804}"/>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r="74444" b="58160"/>
          <a:stretch/>
        </p:blipFill>
        <p:spPr bwMode="auto">
          <a:xfrm rot="20907881" flipH="1">
            <a:off x="6785320" y="2284733"/>
            <a:ext cx="1436578" cy="1594139"/>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線コネクタ 23">
            <a:extLst>
              <a:ext uri="{FF2B5EF4-FFF2-40B4-BE49-F238E27FC236}">
                <a16:creationId xmlns:a16="http://schemas.microsoft.com/office/drawing/2014/main" xmlns="" id="{457C539C-0686-4FDA-AC42-EFFFD69C3A75}"/>
              </a:ext>
            </a:extLst>
          </p:cNvPr>
          <p:cNvCxnSpPr>
            <a:cxnSpLocks/>
          </p:cNvCxnSpPr>
          <p:nvPr/>
        </p:nvCxnSpPr>
        <p:spPr>
          <a:xfrm>
            <a:off x="5380757" y="4318356"/>
            <a:ext cx="1040659" cy="722293"/>
          </a:xfrm>
          <a:prstGeom prst="line">
            <a:avLst/>
          </a:prstGeom>
        </p:spPr>
        <p:style>
          <a:lnRef idx="1">
            <a:schemeClr val="accent2"/>
          </a:lnRef>
          <a:fillRef idx="0">
            <a:schemeClr val="accent2"/>
          </a:fillRef>
          <a:effectRef idx="0">
            <a:schemeClr val="accent2"/>
          </a:effectRef>
          <a:fontRef idx="minor">
            <a:schemeClr val="tx1"/>
          </a:fontRef>
        </p:style>
      </p:cxnSp>
      <p:cxnSp>
        <p:nvCxnSpPr>
          <p:cNvPr id="25" name="直線矢印コネクタ 24">
            <a:extLst>
              <a:ext uri="{FF2B5EF4-FFF2-40B4-BE49-F238E27FC236}">
                <a16:creationId xmlns:a16="http://schemas.microsoft.com/office/drawing/2014/main" xmlns="" id="{4A94BA60-BBBF-42ED-BE43-9F8DC105CBA6}"/>
              </a:ext>
            </a:extLst>
          </p:cNvPr>
          <p:cNvCxnSpPr>
            <a:cxnSpLocks/>
            <a:endCxn id="21" idx="1"/>
          </p:cNvCxnSpPr>
          <p:nvPr/>
        </p:nvCxnSpPr>
        <p:spPr>
          <a:xfrm>
            <a:off x="5942136" y="2907675"/>
            <a:ext cx="727767" cy="837726"/>
          </a:xfrm>
          <a:prstGeom prst="straightConnector1">
            <a:avLst/>
          </a:prstGeom>
          <a:ln w="57150">
            <a:solidFill>
              <a:schemeClr val="tx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xmlns="" id="{024BB50B-6C61-4785-9F2B-ADE237A59040}"/>
              </a:ext>
            </a:extLst>
          </p:cNvPr>
          <p:cNvSpPr txBox="1"/>
          <p:nvPr/>
        </p:nvSpPr>
        <p:spPr>
          <a:xfrm>
            <a:off x="4967766" y="2435247"/>
            <a:ext cx="1800493" cy="369332"/>
          </a:xfrm>
          <a:prstGeom prst="rect">
            <a:avLst/>
          </a:prstGeom>
          <a:noFill/>
        </p:spPr>
        <p:txBody>
          <a:bodyPr wrap="none" rtlCol="0">
            <a:spAutoFit/>
          </a:bodyPr>
          <a:lstStyle/>
          <a:p>
            <a:r>
              <a:rPr kumimoji="1" lang="ja-JP" altLang="en-US" dirty="0"/>
              <a:t>サーボモーター</a:t>
            </a:r>
          </a:p>
        </p:txBody>
      </p:sp>
      <p:sp>
        <p:nvSpPr>
          <p:cNvPr id="30" name="テキスト ボックス 29">
            <a:extLst>
              <a:ext uri="{FF2B5EF4-FFF2-40B4-BE49-F238E27FC236}">
                <a16:creationId xmlns:a16="http://schemas.microsoft.com/office/drawing/2014/main" xmlns="" id="{B1B2012A-CDA4-45B5-B201-A3B7141622E2}"/>
              </a:ext>
            </a:extLst>
          </p:cNvPr>
          <p:cNvSpPr txBox="1"/>
          <p:nvPr/>
        </p:nvSpPr>
        <p:spPr>
          <a:xfrm>
            <a:off x="2367044" y="4176818"/>
            <a:ext cx="1181542" cy="369332"/>
          </a:xfrm>
          <a:prstGeom prst="rect">
            <a:avLst/>
          </a:prstGeom>
          <a:noFill/>
        </p:spPr>
        <p:txBody>
          <a:bodyPr wrap="none" rtlCol="0">
            <a:spAutoFit/>
          </a:bodyPr>
          <a:lstStyle/>
          <a:p>
            <a:r>
              <a:rPr kumimoji="1" lang="en-US" altLang="ja-JP" dirty="0" err="1"/>
              <a:t>bluetooth</a:t>
            </a:r>
            <a:endParaRPr kumimoji="1" lang="ja-JP" altLang="en-US" dirty="0"/>
          </a:p>
        </p:txBody>
      </p:sp>
      <p:sp>
        <p:nvSpPr>
          <p:cNvPr id="31" name="テキスト ボックス 30">
            <a:extLst>
              <a:ext uri="{FF2B5EF4-FFF2-40B4-BE49-F238E27FC236}">
                <a16:creationId xmlns:a16="http://schemas.microsoft.com/office/drawing/2014/main" xmlns="" id="{0761DFFB-7CBF-4D59-8572-29F078D50801}"/>
              </a:ext>
            </a:extLst>
          </p:cNvPr>
          <p:cNvSpPr txBox="1"/>
          <p:nvPr/>
        </p:nvSpPr>
        <p:spPr>
          <a:xfrm>
            <a:off x="827596" y="6221416"/>
            <a:ext cx="10956846" cy="461665"/>
          </a:xfrm>
          <a:prstGeom prst="rect">
            <a:avLst/>
          </a:prstGeom>
          <a:noFill/>
        </p:spPr>
        <p:txBody>
          <a:bodyPr wrap="none" rtlCol="0">
            <a:spAutoFit/>
          </a:bodyPr>
          <a:lstStyle/>
          <a:p>
            <a:r>
              <a:rPr lang="ja-JP" altLang="en-US" sz="2400" dirty="0"/>
              <a:t>ゴールに玉が入るたびに栄養剤が注入されるようなビジュアル的面白さにする</a:t>
            </a:r>
            <a:endParaRPr kumimoji="1" lang="ja-JP" altLang="en-US" sz="2400" dirty="0"/>
          </a:p>
        </p:txBody>
      </p:sp>
    </p:spTree>
    <p:extLst>
      <p:ext uri="{BB962C8B-B14F-4D97-AF65-F5344CB8AC3E}">
        <p14:creationId xmlns:p14="http://schemas.microsoft.com/office/powerpoint/2010/main" val="90509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図形グループ 14"/>
          <p:cNvGrpSpPr/>
          <p:nvPr/>
        </p:nvGrpSpPr>
        <p:grpSpPr>
          <a:xfrm>
            <a:off x="3544871" y="2341489"/>
            <a:ext cx="2749826" cy="2972087"/>
            <a:chOff x="4452528" y="2909853"/>
            <a:chExt cx="2749826" cy="2972087"/>
          </a:xfrm>
        </p:grpSpPr>
        <p:pic>
          <p:nvPicPr>
            <p:cNvPr id="16" name="図 15"/>
            <p:cNvPicPr>
              <a:picLocks noChangeAspect="1"/>
            </p:cNvPicPr>
            <p:nvPr/>
          </p:nvPicPr>
          <p:blipFill>
            <a:blip r:embed="rId2">
              <a:clrChange>
                <a:clrFrom>
                  <a:srgbClr val="FFFFFF"/>
                </a:clrFrom>
                <a:clrTo>
                  <a:srgbClr val="FFFFFF">
                    <a:alpha val="0"/>
                  </a:srgbClr>
                </a:clrTo>
              </a:clrChange>
            </a:blip>
            <a:stretch>
              <a:fillRect/>
            </a:stretch>
          </p:blipFill>
          <p:spPr>
            <a:xfrm flipH="1">
              <a:off x="4452528" y="2909853"/>
              <a:ext cx="2749826" cy="2972087"/>
            </a:xfrm>
            <a:prstGeom prst="rect">
              <a:avLst/>
            </a:prstGeom>
          </p:spPr>
        </p:pic>
        <p:sp>
          <p:nvSpPr>
            <p:cNvPr id="17" name="直方体 16"/>
            <p:cNvSpPr/>
            <p:nvPr/>
          </p:nvSpPr>
          <p:spPr>
            <a:xfrm flipH="1">
              <a:off x="5025942" y="3827533"/>
              <a:ext cx="337494" cy="576469"/>
            </a:xfrm>
            <a:prstGeom prst="cube">
              <a:avLst>
                <a:gd name="adj" fmla="val 27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端子 17"/>
            <p:cNvSpPr/>
            <p:nvPr/>
          </p:nvSpPr>
          <p:spPr>
            <a:xfrm rot="5400000">
              <a:off x="4906237" y="4061101"/>
              <a:ext cx="690987" cy="134180"/>
            </a:xfrm>
            <a:prstGeom prst="flowChartTerminator">
              <a:avLst/>
            </a:prstGeom>
            <a:solidFill>
              <a:schemeClr val="bg1"/>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5213270" y="4090545"/>
              <a:ext cx="76919" cy="7529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正方形/長方形 19"/>
            <p:cNvSpPr/>
            <p:nvPr/>
          </p:nvSpPr>
          <p:spPr>
            <a:xfrm>
              <a:off x="5251729" y="3827533"/>
              <a:ext cx="1157163" cy="97104"/>
            </a:xfrm>
            <a:prstGeom prst="rect">
              <a:avLst/>
            </a:prstGeom>
            <a:solidFill>
              <a:schemeClr val="tx1">
                <a:lumMod val="40000"/>
                <a:lumOff val="60000"/>
                <a:alpha val="84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lstStyle/>
          <a:p>
            <a:r>
              <a:rPr kumimoji="1" lang="ja-JP" altLang="en-US" dirty="0" smtClean="0"/>
              <a:t>あさがおシステム</a:t>
            </a:r>
            <a:endParaRPr kumimoji="1" lang="ja-JP" altLang="en-US" dirty="0"/>
          </a:p>
        </p:txBody>
      </p:sp>
      <p:sp>
        <p:nvSpPr>
          <p:cNvPr id="4" name="スライド番号プレースホルダー 3"/>
          <p:cNvSpPr>
            <a:spLocks noGrp="1"/>
          </p:cNvSpPr>
          <p:nvPr>
            <p:ph type="sldNum" sz="quarter" idx="12"/>
          </p:nvPr>
        </p:nvSpPr>
        <p:spPr/>
        <p:txBody>
          <a:bodyPr/>
          <a:lstStyle/>
          <a:p>
            <a:fld id="{BF192E9D-17CA-4947-8A69-EE62A836DA25}" type="slidenum">
              <a:rPr lang="ja-JP" altLang="en-US" smtClean="0"/>
              <a:pPr/>
              <a:t>8</a:t>
            </a:fld>
            <a:endParaRPr lang="ja-JP" altLang="en-US"/>
          </a:p>
        </p:txBody>
      </p:sp>
      <p:pic>
        <p:nvPicPr>
          <p:cNvPr id="5" name="Picture 6" descr="http://3.bp.blogspot.com/-C9l4jn_oClE/U3WdDn9_XvI/AAAAAAAAgmE/O03V3A-iHLo/s800/asagao_hachiue.png">
            <a:extLst>
              <a:ext uri="{FF2B5EF4-FFF2-40B4-BE49-F238E27FC236}">
                <a16:creationId xmlns:a16="http://schemas.microsoft.com/office/drawing/2014/main" xmlns="" id="{2925FB84-7A13-4281-8E06-E3D1D434E2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1411" y="1881842"/>
            <a:ext cx="3285265" cy="4000098"/>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図形グループ 13"/>
          <p:cNvGrpSpPr/>
          <p:nvPr/>
        </p:nvGrpSpPr>
        <p:grpSpPr>
          <a:xfrm>
            <a:off x="4382532" y="3328246"/>
            <a:ext cx="2749826" cy="2972087"/>
            <a:chOff x="4452528" y="2909853"/>
            <a:chExt cx="2749826" cy="2972087"/>
          </a:xfrm>
        </p:grpSpPr>
        <p:pic>
          <p:nvPicPr>
            <p:cNvPr id="7" name="図 6"/>
            <p:cNvPicPr>
              <a:picLocks noChangeAspect="1"/>
            </p:cNvPicPr>
            <p:nvPr/>
          </p:nvPicPr>
          <p:blipFill>
            <a:blip r:embed="rId2">
              <a:clrChange>
                <a:clrFrom>
                  <a:srgbClr val="FFFFFF"/>
                </a:clrFrom>
                <a:clrTo>
                  <a:srgbClr val="FFFFFF">
                    <a:alpha val="0"/>
                  </a:srgbClr>
                </a:clrTo>
              </a:clrChange>
            </a:blip>
            <a:stretch>
              <a:fillRect/>
            </a:stretch>
          </p:blipFill>
          <p:spPr>
            <a:xfrm flipH="1">
              <a:off x="4452528" y="2909853"/>
              <a:ext cx="2749826" cy="2972087"/>
            </a:xfrm>
            <a:prstGeom prst="rect">
              <a:avLst/>
            </a:prstGeom>
          </p:spPr>
        </p:pic>
        <p:sp>
          <p:nvSpPr>
            <p:cNvPr id="9" name="直方体 8"/>
            <p:cNvSpPr/>
            <p:nvPr/>
          </p:nvSpPr>
          <p:spPr>
            <a:xfrm flipH="1">
              <a:off x="5025942" y="3827533"/>
              <a:ext cx="337494" cy="576469"/>
            </a:xfrm>
            <a:prstGeom prst="cube">
              <a:avLst>
                <a:gd name="adj" fmla="val 27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端子 9"/>
            <p:cNvSpPr/>
            <p:nvPr/>
          </p:nvSpPr>
          <p:spPr>
            <a:xfrm rot="5400000">
              <a:off x="4906237" y="4061101"/>
              <a:ext cx="690987" cy="134180"/>
            </a:xfrm>
            <a:prstGeom prst="flowChartTerminator">
              <a:avLst/>
            </a:prstGeom>
            <a:solidFill>
              <a:schemeClr val="bg1"/>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5213270" y="4090545"/>
              <a:ext cx="76919" cy="7529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正方形/長方形 11"/>
            <p:cNvSpPr/>
            <p:nvPr/>
          </p:nvSpPr>
          <p:spPr>
            <a:xfrm>
              <a:off x="5251729" y="3827533"/>
              <a:ext cx="1157163" cy="97104"/>
            </a:xfrm>
            <a:prstGeom prst="rect">
              <a:avLst/>
            </a:prstGeom>
            <a:solidFill>
              <a:schemeClr val="tx1">
                <a:lumMod val="40000"/>
                <a:lumOff val="60000"/>
                <a:alpha val="84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3" name="Picture 2" descr="https://www.raspberrypi.org/app/uploads/2015/01/Pi2ModB1GB_-comp.jpeg">
            <a:extLst>
              <a:ext uri="{FF2B5EF4-FFF2-40B4-BE49-F238E27FC236}">
                <a16:creationId xmlns:a16="http://schemas.microsoft.com/office/drawing/2014/main" xmlns="" id="{1252778F-DECE-41D2-9A78-F4D7CC3CA84A}"/>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965235" y="4624124"/>
            <a:ext cx="2224767" cy="126095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直線コネクタ 21"/>
          <p:cNvCxnSpPr>
            <a:stCxn id="17" idx="5"/>
          </p:cNvCxnSpPr>
          <p:nvPr/>
        </p:nvCxnSpPr>
        <p:spPr>
          <a:xfrm flipH="1">
            <a:off x="2983442" y="3500247"/>
            <a:ext cx="1134843" cy="12530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9" idx="5"/>
          </p:cNvCxnSpPr>
          <p:nvPr/>
        </p:nvCxnSpPr>
        <p:spPr>
          <a:xfrm flipH="1">
            <a:off x="3135843" y="4487004"/>
            <a:ext cx="1820103" cy="418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3293458" y="2613727"/>
            <a:ext cx="752436" cy="600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2039112" y="2214598"/>
            <a:ext cx="1888659" cy="307777"/>
          </a:xfrm>
          <a:prstGeom prst="rect">
            <a:avLst/>
          </a:prstGeom>
          <a:noFill/>
        </p:spPr>
        <p:txBody>
          <a:bodyPr wrap="none" rtlCol="0">
            <a:spAutoFit/>
          </a:bodyPr>
          <a:lstStyle/>
          <a:p>
            <a:r>
              <a:rPr kumimoji="1" lang="ja-JP" altLang="en-US" sz="1400" dirty="0" smtClean="0"/>
              <a:t>サーボモーター</a:t>
            </a:r>
            <a:r>
              <a:rPr kumimoji="1" lang="en-US" altLang="ja-JP" sz="1400" dirty="0" smtClean="0"/>
              <a:t>(sg90)</a:t>
            </a:r>
            <a:endParaRPr kumimoji="1" lang="ja-JP" altLang="en-US" sz="1400" dirty="0"/>
          </a:p>
        </p:txBody>
      </p:sp>
      <p:sp>
        <p:nvSpPr>
          <p:cNvPr id="28" name="テキスト ボックス 27"/>
          <p:cNvSpPr txBox="1"/>
          <p:nvPr/>
        </p:nvSpPr>
        <p:spPr>
          <a:xfrm>
            <a:off x="5156155" y="1635053"/>
            <a:ext cx="2877711" cy="523220"/>
          </a:xfrm>
          <a:prstGeom prst="rect">
            <a:avLst/>
          </a:prstGeom>
          <a:noFill/>
        </p:spPr>
        <p:txBody>
          <a:bodyPr wrap="none" rtlCol="0">
            <a:spAutoFit/>
          </a:bodyPr>
          <a:lstStyle/>
          <a:p>
            <a:r>
              <a:rPr kumimoji="1" lang="ja-JP" altLang="en-US" sz="1400" dirty="0" smtClean="0"/>
              <a:t>サーボ</a:t>
            </a:r>
            <a:r>
              <a:rPr lang="ja-JP" altLang="en-US" sz="1400" dirty="0" smtClean="0"/>
              <a:t>が回転すると引っ張られて</a:t>
            </a:r>
            <a:endParaRPr lang="en-US" altLang="ja-JP" sz="1400" dirty="0" smtClean="0"/>
          </a:p>
          <a:p>
            <a:r>
              <a:rPr kumimoji="1" lang="ja-JP" altLang="en-US" sz="1400" dirty="0" smtClean="0"/>
              <a:t>スプレーから射出</a:t>
            </a:r>
            <a:endParaRPr kumimoji="1" lang="ja-JP" altLang="en-US" sz="1400" dirty="0"/>
          </a:p>
        </p:txBody>
      </p:sp>
      <p:cxnSp>
        <p:nvCxnSpPr>
          <p:cNvPr id="29" name="直線矢印コネクタ 28"/>
          <p:cNvCxnSpPr/>
          <p:nvPr/>
        </p:nvCxnSpPr>
        <p:spPr>
          <a:xfrm flipH="1">
            <a:off x="5551653" y="2214670"/>
            <a:ext cx="743044" cy="9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653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EB19A9A-0F77-4650-A877-51665E1BD79C}"/>
              </a:ext>
            </a:extLst>
          </p:cNvPr>
          <p:cNvSpPr>
            <a:spLocks noGrp="1"/>
          </p:cNvSpPr>
          <p:nvPr>
            <p:ph type="title"/>
          </p:nvPr>
        </p:nvSpPr>
        <p:spPr/>
        <p:txBody>
          <a:bodyPr/>
          <a:lstStyle/>
          <a:p>
            <a:r>
              <a:rPr lang="ja-JP" altLang="en-US" dirty="0"/>
              <a:t>仕様技術</a:t>
            </a:r>
            <a:endParaRPr kumimoji="1" lang="ja-JP" altLang="en-US" dirty="0"/>
          </a:p>
        </p:txBody>
      </p:sp>
      <p:sp>
        <p:nvSpPr>
          <p:cNvPr id="3" name="コンテンツ プレースホルダー 2">
            <a:extLst>
              <a:ext uri="{FF2B5EF4-FFF2-40B4-BE49-F238E27FC236}">
                <a16:creationId xmlns:a16="http://schemas.microsoft.com/office/drawing/2014/main" xmlns="" id="{96370495-3497-4FD7-A614-8A1C7A7A3E90}"/>
              </a:ext>
            </a:extLst>
          </p:cNvPr>
          <p:cNvSpPr>
            <a:spLocks noGrp="1"/>
          </p:cNvSpPr>
          <p:nvPr>
            <p:ph idx="1"/>
          </p:nvPr>
        </p:nvSpPr>
        <p:spPr>
          <a:xfrm>
            <a:off x="838200" y="1290366"/>
            <a:ext cx="10515600" cy="5110433"/>
          </a:xfrm>
        </p:spPr>
        <p:txBody>
          <a:bodyPr/>
          <a:lstStyle/>
          <a:p>
            <a:r>
              <a:rPr kumimoji="1" lang="ja-JP" altLang="en-US" dirty="0"/>
              <a:t>ゲームクライアント</a:t>
            </a:r>
            <a:endParaRPr kumimoji="1" lang="en-US" altLang="ja-JP" dirty="0"/>
          </a:p>
          <a:p>
            <a:pPr lvl="1"/>
            <a:r>
              <a:rPr lang="en-US" altLang="ja-JP" dirty="0"/>
              <a:t>Unity</a:t>
            </a:r>
          </a:p>
          <a:p>
            <a:r>
              <a:rPr kumimoji="1" lang="ja-JP" altLang="en-US" dirty="0"/>
              <a:t>バックエンド</a:t>
            </a:r>
            <a:endParaRPr kumimoji="1" lang="en-US" altLang="ja-JP" dirty="0"/>
          </a:p>
          <a:p>
            <a:pPr lvl="1"/>
            <a:r>
              <a:rPr lang="en-US" altLang="ja-JP" dirty="0"/>
              <a:t>Rails? (</a:t>
            </a:r>
            <a:r>
              <a:rPr lang="ja-JP" altLang="en-US" dirty="0"/>
              <a:t>ユーザー管理等</a:t>
            </a:r>
            <a:r>
              <a:rPr lang="en-US" altLang="ja-JP" dirty="0"/>
              <a:t>)</a:t>
            </a:r>
          </a:p>
          <a:p>
            <a:pPr lvl="1"/>
            <a:r>
              <a:rPr kumimoji="1" lang="en-US" altLang="ja-JP" dirty="0"/>
              <a:t>Node </a:t>
            </a:r>
            <a:r>
              <a:rPr kumimoji="1" lang="en-US" altLang="ja-JP" dirty="0" err="1"/>
              <a:t>js</a:t>
            </a:r>
            <a:r>
              <a:rPr kumimoji="1" lang="en-US" altLang="ja-JP" dirty="0"/>
              <a:t> (</a:t>
            </a:r>
            <a:r>
              <a:rPr kumimoji="1" lang="en-US" altLang="ja-JP" dirty="0" err="1"/>
              <a:t>websocket</a:t>
            </a:r>
            <a:r>
              <a:rPr kumimoji="1" lang="en-US" altLang="ja-JP" dirty="0"/>
              <a:t>)</a:t>
            </a:r>
          </a:p>
          <a:p>
            <a:r>
              <a:rPr kumimoji="1" lang="en-US" altLang="ja-JP" dirty="0"/>
              <a:t>Raspberry pi</a:t>
            </a:r>
          </a:p>
          <a:p>
            <a:pPr lvl="1"/>
            <a:r>
              <a:rPr lang="en-US" altLang="ja-JP" dirty="0"/>
              <a:t>Python</a:t>
            </a:r>
            <a:r>
              <a:rPr lang="ja-JP" altLang="en-US" dirty="0"/>
              <a:t>で制御</a:t>
            </a:r>
            <a:endParaRPr kumimoji="1" lang="ja-JP" altLang="en-US" dirty="0"/>
          </a:p>
        </p:txBody>
      </p:sp>
      <p:sp>
        <p:nvSpPr>
          <p:cNvPr id="4" name="スライド番号プレースホルダー 3">
            <a:extLst>
              <a:ext uri="{FF2B5EF4-FFF2-40B4-BE49-F238E27FC236}">
                <a16:creationId xmlns:a16="http://schemas.microsoft.com/office/drawing/2014/main" xmlns="" id="{6A58A5D5-53B1-47DD-9F12-D6D7174F8D3E}"/>
              </a:ext>
            </a:extLst>
          </p:cNvPr>
          <p:cNvSpPr>
            <a:spLocks noGrp="1"/>
          </p:cNvSpPr>
          <p:nvPr>
            <p:ph type="sldNum" sz="quarter" idx="12"/>
          </p:nvPr>
        </p:nvSpPr>
        <p:spPr/>
        <p:txBody>
          <a:bodyPr/>
          <a:lstStyle/>
          <a:p>
            <a:fld id="{BF192E9D-17CA-4947-8A69-EE62A836DA25}" type="slidenum">
              <a:rPr lang="ja-JP" altLang="en-US" smtClean="0"/>
              <a:pPr/>
              <a:t>9</a:t>
            </a:fld>
            <a:endParaRPr lang="ja-JP" altLang="en-US"/>
          </a:p>
        </p:txBody>
      </p:sp>
    </p:spTree>
    <p:extLst>
      <p:ext uri="{BB962C8B-B14F-4D97-AF65-F5344CB8AC3E}">
        <p14:creationId xmlns:p14="http://schemas.microsoft.com/office/powerpoint/2010/main" val="538268251"/>
      </p:ext>
    </p:extLst>
  </p:cSld>
  <p:clrMapOvr>
    <a:masterClrMapping/>
  </p:clrMapOvr>
</p:sld>
</file>

<file path=ppt/theme/theme1.xml><?xml version="1.0" encoding="utf-8"?>
<a:theme xmlns:a="http://schemas.openxmlformats.org/drawingml/2006/main" name="mspjptheme">
  <a:themeElements>
    <a:clrScheme name="ユーザー定義 4">
      <a:dk1>
        <a:srgbClr val="3F3F3F"/>
      </a:dk1>
      <a:lt1>
        <a:sysClr val="window" lastClr="FFFFFF"/>
      </a:lt1>
      <a:dk2>
        <a:srgbClr val="34495E"/>
      </a:dk2>
      <a:lt2>
        <a:srgbClr val="B6007A"/>
      </a:lt2>
      <a:accent1>
        <a:srgbClr val="3498DB"/>
      </a:accent1>
      <a:accent2>
        <a:srgbClr val="E67E22"/>
      </a:accent2>
      <a:accent3>
        <a:srgbClr val="9B59B6"/>
      </a:accent3>
      <a:accent4>
        <a:srgbClr val="F1C40F"/>
      </a:accent4>
      <a:accent5>
        <a:srgbClr val="27AE60"/>
      </a:accent5>
      <a:accent6>
        <a:srgbClr val="16A085"/>
      </a:accent6>
      <a:hlink>
        <a:srgbClr val="2980B9"/>
      </a:hlink>
      <a:folHlink>
        <a:srgbClr val="B6007A"/>
      </a:folHlink>
    </a:clrScheme>
    <a:fontScheme name="見やすいプレゼンの作り方">
      <a:majorFont>
        <a:latin typeface="Segoe UI"/>
        <a:ea typeface="メイリオ"/>
        <a:cs typeface=""/>
      </a:majorFont>
      <a:minorFont>
        <a:latin typeface="Segoe UI"/>
        <a:ea typeface="メイリオ"/>
        <a:cs typeface=""/>
      </a:minorFont>
    </a:fontScheme>
    <a:fmtScheme name="淡い単色">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F36C5B01-5514-4FBD-A586-4A0A7E6C6392}" vid="{3115C0EB-9702-4A41-9014-1682FA17DE49}"/>
    </a:ext>
  </a:extLst>
</a:theme>
</file>

<file path=docProps/app.xml><?xml version="1.0" encoding="utf-8"?>
<Properties xmlns="http://schemas.openxmlformats.org/officeDocument/2006/extended-properties" xmlns:vt="http://schemas.openxmlformats.org/officeDocument/2006/docPropsVTypes">
  <Template>garislidetemplate</Template>
  <TotalTime>137</TotalTime>
  <Words>298</Words>
  <Application>Microsoft Macintosh PowerPoint</Application>
  <PresentationFormat>ワイド画面</PresentationFormat>
  <Paragraphs>74</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Segoe UI</vt:lpstr>
      <vt:lpstr>Segoe UI Symbol</vt:lpstr>
      <vt:lpstr>Wingdings</vt:lpstr>
      <vt:lpstr>メイリオ</vt:lpstr>
      <vt:lpstr>Arial</vt:lpstr>
      <vt:lpstr>mspjptheme</vt:lpstr>
      <vt:lpstr>HACK U 2017</vt:lpstr>
      <vt:lpstr>作品タイトル</vt:lpstr>
      <vt:lpstr>背景</vt:lpstr>
      <vt:lpstr>夏休みの問題点</vt:lpstr>
      <vt:lpstr>ゲーム内容</vt:lpstr>
      <vt:lpstr>ゲーム画面</vt:lpstr>
      <vt:lpstr>あさがおシステム</vt:lpstr>
      <vt:lpstr>あさがおシステム</vt:lpstr>
      <vt:lpstr>仕様技術</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Hask U 2017</dc:title>
  <dc:creator>Ryota Togai</dc:creator>
  <cp:lastModifiedBy>Ryota Togai</cp:lastModifiedBy>
  <cp:revision>109</cp:revision>
  <dcterms:created xsi:type="dcterms:W3CDTF">2017-06-24T05:49:07Z</dcterms:created>
  <dcterms:modified xsi:type="dcterms:W3CDTF">2017-08-02T02:27:03Z</dcterms:modified>
</cp:coreProperties>
</file>