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5706"/>
  </p:normalViewPr>
  <p:slideViewPr>
    <p:cSldViewPr snapToGrid="0" snapToObjects="1">
      <p:cViewPr>
        <p:scale>
          <a:sx n="130" d="100"/>
          <a:sy n="130" d="100"/>
        </p:scale>
        <p:origin x="3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B505-D851-FA45-8154-3CDDF7BD6D15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845F-5D7C-9848-8DF9-E7C1E14D7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845F-5D7C-9848-8DF9-E7C1E14D7C7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9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6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70BF-6DAF-5E49-96E7-838ACBFEC869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Project-dystopia</a:t>
            </a:r>
            <a:r>
              <a:rPr kumimoji="1" lang="ja-JP" altLang="en-US" dirty="0" smtClean="0"/>
              <a:t>使用設計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929551" y="4585215"/>
            <a:ext cx="11091796" cy="203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29551" y="2418103"/>
            <a:ext cx="11091796" cy="2031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842538" y="342529"/>
            <a:ext cx="9198023" cy="1966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 rot="19801592">
            <a:off x="3499881" y="4373062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kumimoji="1" lang="en-US" altLang="ja-JP" sz="1800" dirty="0" smtClean="0"/>
              <a:t>Project-dystopia</a:t>
            </a:r>
            <a:r>
              <a:rPr lang="ja-JP" altLang="en-US" sz="1800" dirty="0" smtClean="0"/>
              <a:t>画面シーケンスとクライアント通信</a:t>
            </a: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1042" y="253129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1042" y="25224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タイトル画面</a:t>
            </a:r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41515" y="2910336"/>
            <a:ext cx="418124" cy="10263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起動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641915" y="3205860"/>
            <a:ext cx="306851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3613098" y="287943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0800000">
            <a:off x="3585635" y="349090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455987" y="252243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55987" y="25135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メニュー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31042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42" y="47110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マッチング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4454524" y="471108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454524" y="47022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ゲーム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664634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64634" y="47110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027451" y="40830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7451" y="3994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237561" y="41716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37561" y="40830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664634" y="251357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664634" y="25047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装備確認画面</a:t>
            </a:r>
            <a:endParaRPr kumimoji="1" lang="ja-JP" altLang="en-US" sz="1400" dirty="0"/>
          </a:p>
        </p:txBody>
      </p:sp>
      <p:sp>
        <p:nvSpPr>
          <p:cNvPr id="60" name="右矢印 59"/>
          <p:cNvSpPr/>
          <p:nvPr/>
        </p:nvSpPr>
        <p:spPr>
          <a:xfrm rot="13946375">
            <a:off x="4590429" y="2079167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5502089" y="1103820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7587374">
            <a:off x="6190783" y="2161222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9067115">
            <a:off x="3242866" y="4144819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3563508" y="541139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>
            <a:off x="6939813" y="540253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矢印 65"/>
          <p:cNvSpPr/>
          <p:nvPr/>
        </p:nvSpPr>
        <p:spPr>
          <a:xfrm rot="13106342">
            <a:off x="6794816" y="4338734"/>
            <a:ext cx="780447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16200000">
            <a:off x="5445790" y="4277174"/>
            <a:ext cx="518833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6959559" y="286690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10800000">
            <a:off x="6932096" y="347837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143557" y="2906256"/>
            <a:ext cx="1883893" cy="3989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C00000"/>
                </a:solidFill>
              </a:rPr>
              <a:t>ログイン</a:t>
            </a:r>
            <a:endParaRPr kumimoji="1"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初回なら名前登録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617370" y="3483042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chemeClr val="accent6"/>
                </a:solidFill>
              </a:rPr>
              <a:t>残り夏休み表示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711082" y="3473308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勝率</a:t>
            </a:r>
            <a:r>
              <a:rPr kumimoji="1" lang="ja-JP" altLang="en-US" sz="1100" dirty="0" smtClean="0">
                <a:solidFill>
                  <a:schemeClr val="accent6"/>
                </a:solidFill>
              </a:rPr>
              <a:t>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835825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現在の装備表示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8930006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アイテムを選んで装備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92823" y="2683917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smtClean="0"/>
              <a:t>ログインボタンを押したら</a:t>
            </a:r>
            <a:endParaRPr kumimoji="1" lang="ja-JP" altLang="en-US" sz="7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296451" y="3355443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タイトルへ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7199" y="2246865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ガチャ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328089" y="76476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ガチャの通信結果が</a:t>
            </a:r>
            <a:endParaRPr lang="en-US" altLang="ja-JP" sz="700" dirty="0" smtClean="0"/>
          </a:p>
          <a:p>
            <a:r>
              <a:rPr lang="ja-JP" altLang="en-US" sz="700" dirty="0" smtClean="0"/>
              <a:t>返ってきたら</a:t>
            </a:r>
            <a:endParaRPr kumimoji="1" lang="ja-JP" altLang="en-US" sz="7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365462" y="225762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ガチャ確認</a:t>
            </a:r>
            <a:r>
              <a:rPr lang="ja-JP" altLang="en-US" sz="70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93060" y="25908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装備確認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92089" y="3203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戻る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700572" y="4394782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マッチングボタンを押したら</a:t>
            </a:r>
            <a:endParaRPr lang="en-US" altLang="ja-JP" sz="7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6451" y="518041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OK</a:t>
            </a:r>
          </a:p>
          <a:p>
            <a:r>
              <a:rPr lang="ja-JP" altLang="en-US" sz="700" dirty="0" smtClean="0"/>
              <a:t>の通信が返ってきたら</a:t>
            </a:r>
            <a:endParaRPr lang="en-US" altLang="ja-JP" sz="700" dirty="0" smtClean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24816" y="456172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NG</a:t>
            </a:r>
          </a:p>
          <a:p>
            <a:r>
              <a:rPr lang="en-US" altLang="ja-JP" sz="700" dirty="0" smtClean="0"/>
              <a:t>Or </a:t>
            </a:r>
          </a:p>
          <a:p>
            <a:r>
              <a:rPr lang="ja-JP" altLang="en-US" sz="700" dirty="0" smtClean="0"/>
              <a:t>キャンセルボタン</a:t>
            </a:r>
            <a:endParaRPr lang="en-US" altLang="ja-JP" sz="700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105699" y="4416962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サーバーから通信エラー</a:t>
            </a:r>
            <a:endParaRPr lang="en-US" altLang="ja-JP" sz="7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702321" y="5186370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ゲームが終わったら</a:t>
            </a:r>
            <a:endParaRPr lang="en-US" altLang="ja-JP" sz="700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39813" y="4401645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戻るボタンを押したら</a:t>
            </a:r>
            <a:endParaRPr lang="en-US" altLang="ja-JP" sz="700" dirty="0" smtClean="0"/>
          </a:p>
        </p:txBody>
      </p:sp>
      <p:sp>
        <p:nvSpPr>
          <p:cNvPr id="92" name="角丸四角形 91"/>
          <p:cNvSpPr/>
          <p:nvPr/>
        </p:nvSpPr>
        <p:spPr>
          <a:xfrm>
            <a:off x="3141653" y="743700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ガチャを</a:t>
            </a:r>
            <a:endParaRPr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引く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6372422" y="736016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ガチャの結果を表示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180814" y="92474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ガチャ機能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</a:rPr>
              <a:t>(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できれば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)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453075" y="30938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chemeClr val="accent6"/>
                </a:solidFill>
              </a:rPr>
              <a:t>通常</a:t>
            </a:r>
            <a:r>
              <a:rPr kumimoji="1" lang="ja-JP" altLang="en-US" sz="2400" b="1" smtClean="0">
                <a:solidFill>
                  <a:schemeClr val="accent6"/>
                </a:solidFill>
              </a:rPr>
              <a:t>機能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0239555" y="52863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1"/>
                </a:solidFill>
              </a:rPr>
              <a:t>ゲーム</a:t>
            </a:r>
            <a:r>
              <a:rPr kumimoji="1" lang="ja-JP" altLang="en-US" sz="2400" b="1" dirty="0" smtClean="0">
                <a:solidFill>
                  <a:schemeClr val="accent1"/>
                </a:solidFill>
              </a:rPr>
              <a:t>機能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4581856" y="2825995"/>
            <a:ext cx="2067386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rgbClr val="C00000"/>
                </a:solidFill>
              </a:rPr>
              <a:t>メニュー画面に遷移されるときステータスをサーバーから取得</a:t>
            </a:r>
            <a:endParaRPr kumimoji="1" lang="ja-JP" altLang="en-US" sz="1000" dirty="0">
              <a:solidFill>
                <a:srgbClr val="C00000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7808960" y="283021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装備確認に遷移するときに装備をサーバーから取得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825343" y="374705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装備確認から遷移するときに装備をサーバーに更新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1175933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遷移時にサーバーにマッチングリクエスト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65900" y="556523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マッチングキャンセル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601661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7030A0"/>
                </a:solidFill>
              </a:rPr>
              <a:t>ゲーム状況やスコアのリアルタイム通信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7848159" y="504235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遷移時にスコア、更新されたステータスを取得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7873283" y="5565231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メニューへ戻る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4623947" y="3896168"/>
            <a:ext cx="1978535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各画面へのボタン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79229" y="1484011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22118" y="14407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=</a:t>
            </a:r>
            <a:r>
              <a:rPr lang="en-US" altLang="ja-JP" sz="1200" dirty="0" err="1" smtClean="0"/>
              <a:t>node.js</a:t>
            </a:r>
            <a:r>
              <a:rPr kumimoji="1" lang="ja-JP" altLang="en-US" sz="1200" dirty="0" smtClean="0"/>
              <a:t>との通信が</a:t>
            </a:r>
            <a:endParaRPr kumimoji="1"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ja-JP" altLang="en-US" sz="1200" dirty="0" smtClean="0"/>
              <a:t>必要な機能</a:t>
            </a:r>
            <a:endParaRPr kumimoji="1" lang="ja-JP" altLang="en-US" sz="1200" dirty="0"/>
          </a:p>
        </p:txBody>
      </p:sp>
      <p:sp>
        <p:nvSpPr>
          <p:cNvPr id="112" name="角丸四角形 111"/>
          <p:cNvSpPr/>
          <p:nvPr/>
        </p:nvSpPr>
        <p:spPr>
          <a:xfrm>
            <a:off x="79229" y="996376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2118" y="9531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=rails</a:t>
            </a:r>
            <a:r>
              <a:rPr kumimoji="1" lang="ja-JP" altLang="en-US" sz="1400" dirty="0" smtClean="0"/>
              <a:t>との通信が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   </a:t>
            </a:r>
            <a:r>
              <a:rPr kumimoji="1" lang="ja-JP" altLang="en-US" sz="1400" dirty="0" smtClean="0"/>
              <a:t>必要な機能</a:t>
            </a:r>
            <a:endParaRPr kumimoji="1" lang="ja-JP" altLang="en-US" sz="1400" dirty="0"/>
          </a:p>
        </p:txBody>
      </p:sp>
      <p:sp>
        <p:nvSpPr>
          <p:cNvPr id="114" name="角丸四角形 113"/>
          <p:cNvSpPr/>
          <p:nvPr/>
        </p:nvSpPr>
        <p:spPr>
          <a:xfrm>
            <a:off x="85346" y="516568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28235" y="473292"/>
            <a:ext cx="17508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</a:t>
            </a:r>
            <a:r>
              <a:rPr lang="ja-JP" altLang="en-US" sz="1400" dirty="0" smtClean="0"/>
              <a:t>ローカルで処理が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</a:t>
            </a:r>
            <a:r>
              <a:rPr lang="ja-JP" altLang="en-US" sz="1400" dirty="0" smtClean="0"/>
              <a:t>完結する</a:t>
            </a:r>
            <a:r>
              <a:rPr kumimoji="1" lang="ja-JP" altLang="en-US" sz="1400" dirty="0" smtClean="0"/>
              <a:t>機能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01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212726"/>
            <a:ext cx="10515600" cy="735542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マッチングシーケンス</a:t>
            </a:r>
            <a:endParaRPr kumimoji="1" lang="ja-JP" altLang="en-US" sz="4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36692"/>
            <a:ext cx="2125133" cy="77334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7" y="767040"/>
            <a:ext cx="2286000" cy="1143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467" y="948268"/>
            <a:ext cx="2091267" cy="731943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2455333" y="2080885"/>
            <a:ext cx="1947334" cy="1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30200" y="20470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マッチング開始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45960" y="2161721"/>
            <a:ext cx="1366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{</a:t>
            </a:r>
          </a:p>
          <a:p>
            <a:r>
              <a:rPr lang="en-US" altLang="ja-JP" sz="1400" dirty="0" smtClean="0"/>
              <a:t>    device_id:””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login_key</a:t>
            </a:r>
            <a:r>
              <a:rPr lang="en-US" altLang="ja-JP" sz="1400" dirty="0" smtClean="0"/>
              <a:t>:””</a:t>
            </a:r>
          </a:p>
          <a:p>
            <a:r>
              <a:rPr kumimoji="1" lang="en-US" altLang="ja-JP" sz="1400" dirty="0"/>
              <a:t>}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7371706" y="2248216"/>
            <a:ext cx="1947334" cy="1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680553" y="2705873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{</a:t>
            </a:r>
          </a:p>
          <a:p>
            <a:r>
              <a:rPr lang="en-US" altLang="ja-JP" sz="1400" dirty="0" smtClean="0"/>
              <a:t>    </a:t>
            </a:r>
            <a:r>
              <a:rPr lang="ja-JP" altLang="en-US" sz="1400" dirty="0" smtClean="0"/>
              <a:t>ユーザーステータス他</a:t>
            </a:r>
            <a:endParaRPr lang="en-US" altLang="ja-JP" sz="1400" dirty="0" smtClean="0"/>
          </a:p>
          <a:p>
            <a:r>
              <a:rPr kumimoji="1" lang="en-US" altLang="ja-JP" sz="1400" dirty="0"/>
              <a:t>}</a:t>
            </a:r>
            <a:endParaRPr kumimoji="1" lang="ja-JP" altLang="en-US" sz="14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7371706" y="2638774"/>
            <a:ext cx="1947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680553" y="1378142"/>
            <a:ext cx="1366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{</a:t>
            </a:r>
          </a:p>
          <a:p>
            <a:r>
              <a:rPr lang="en-US" altLang="ja-JP" sz="1400" dirty="0" smtClean="0"/>
              <a:t>    device_id:””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login_key</a:t>
            </a:r>
            <a:r>
              <a:rPr lang="en-US" altLang="ja-JP" sz="1400" dirty="0" smtClean="0"/>
              <a:t>:””</a:t>
            </a:r>
          </a:p>
          <a:p>
            <a:r>
              <a:rPr kumimoji="1"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57301" y="1973930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正規ユーザー判定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&amp;</a:t>
            </a:r>
          </a:p>
          <a:p>
            <a:r>
              <a:rPr lang="ja-JP" altLang="en-US" sz="1400" dirty="0" smtClean="0"/>
              <a:t>ユーザーステータス取得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01624" y="1862353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login_key</a:t>
            </a:r>
            <a:r>
              <a:rPr lang="ja-JP" altLang="en-US" sz="1400" dirty="0" smtClean="0"/>
              <a:t>を</a:t>
            </a:r>
            <a:r>
              <a:rPr lang="en-US" altLang="ja-JP" sz="1400" dirty="0" smtClean="0"/>
              <a:t>Rails</a:t>
            </a:r>
            <a:r>
              <a:rPr lang="ja-JP" altLang="en-US" sz="1400" dirty="0" smtClean="0"/>
              <a:t>へと中継</a:t>
            </a:r>
            <a:endParaRPr lang="en-US" altLang="ja-JP" sz="1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57441" y="2464354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ルーム作成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&amp;</a:t>
            </a:r>
          </a:p>
          <a:p>
            <a:r>
              <a:rPr lang="ja-JP" altLang="en-US" sz="1400" dirty="0" smtClean="0"/>
              <a:t>ユーザー一覧オブジェクトを作成</a:t>
            </a:r>
            <a:endParaRPr kumimoji="1"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457441" y="3444537"/>
            <a:ext cx="2485226" cy="2084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01624" y="3497242"/>
            <a:ext cx="16610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{</a:t>
            </a:r>
          </a:p>
          <a:p>
            <a:r>
              <a:rPr lang="en-US" altLang="ja-JP" sz="1400" dirty="0" smtClean="0"/>
              <a:t>    “{device_id}”:{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“room_id”:””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},</a:t>
            </a:r>
          </a:p>
          <a:p>
            <a:r>
              <a:rPr lang="en-US" altLang="ja-JP" sz="1400" dirty="0" smtClean="0"/>
              <a:t>    “{</a:t>
            </a:r>
            <a:r>
              <a:rPr lang="en-US" altLang="ja-JP" sz="1400" dirty="0"/>
              <a:t>device_id}”:{</a:t>
            </a:r>
          </a:p>
          <a:p>
            <a:r>
              <a:rPr lang="en-US" altLang="ja-JP" sz="1400" dirty="0"/>
              <a:t>         “room_id”:””</a:t>
            </a:r>
          </a:p>
          <a:p>
            <a:r>
              <a:rPr lang="en-US" altLang="ja-JP" sz="1400" dirty="0"/>
              <a:t>    }</a:t>
            </a:r>
          </a:p>
          <a:p>
            <a:endParaRPr lang="en-US" altLang="ja-JP" sz="1400" dirty="0" smtClean="0"/>
          </a:p>
          <a:p>
            <a:r>
              <a:rPr kumimoji="1" lang="en-US" altLang="ja-JP" sz="1400" dirty="0"/>
              <a:t>}</a:t>
            </a:r>
            <a:endParaRPr kumimoji="1" lang="ja-JP" altLang="en-US" sz="14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6398039" y="4806241"/>
            <a:ext cx="764761" cy="578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226959" y="5159235"/>
            <a:ext cx="490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このオブジェクトの中にある</a:t>
            </a:r>
            <a:r>
              <a:rPr lang="en-US" altLang="ja-JP" sz="1400" dirty="0" smtClean="0"/>
              <a:t>device_id</a:t>
            </a:r>
            <a:r>
              <a:rPr lang="ja-JP" altLang="en-US" sz="1400" dirty="0" smtClean="0"/>
              <a:t>は認証済みユーザー</a:t>
            </a:r>
            <a:endParaRPr lang="en-US" altLang="ja-JP" sz="14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8959" y="52823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以降の通信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2290305" y="5651678"/>
            <a:ext cx="1947334" cy="1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580932" y="5824330"/>
            <a:ext cx="1366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{</a:t>
            </a:r>
          </a:p>
          <a:p>
            <a:r>
              <a:rPr lang="en-US" altLang="ja-JP" sz="1400" dirty="0" smtClean="0"/>
              <a:t>    device_id:””</a:t>
            </a:r>
          </a:p>
          <a:p>
            <a:r>
              <a:rPr kumimoji="1" lang="en-US" altLang="ja-JP" sz="1400" dirty="0" smtClean="0"/>
              <a:t>}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04615" y="6039773"/>
            <a:ext cx="5267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初回認証以降はクライアントからは</a:t>
            </a:r>
            <a:r>
              <a:rPr lang="en-US" altLang="ja-JP" sz="1400" dirty="0" smtClean="0"/>
              <a:t>device_id</a:t>
            </a:r>
            <a:r>
              <a:rPr lang="ja-JP" altLang="en-US" sz="1400" dirty="0" smtClean="0"/>
              <a:t>を指定するだけで</a:t>
            </a:r>
            <a:endParaRPr lang="en-US" altLang="ja-JP" sz="1400" dirty="0" smtClean="0"/>
          </a:p>
          <a:p>
            <a:r>
              <a:rPr lang="ja-JP" altLang="en-US" sz="1400" dirty="0" smtClean="0"/>
              <a:t>認証済みユーザーか、ルームはどこかが↑から判定できる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79017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11657" y="1179560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“name”:“</a:t>
            </a:r>
            <a:r>
              <a:rPr lang="ja-JP" altLang="en-US" dirty="0" smtClean="0"/>
              <a:t>あいうｍ</a:t>
            </a:r>
            <a:r>
              <a:rPr lang="en-US" altLang="ja-JP" dirty="0" smtClean="0"/>
              <a:t>"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11656" y="19415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“name</a:t>
            </a:r>
            <a:r>
              <a:rPr lang="en-US" altLang="ja-JP" smtClean="0"/>
              <a:t>”:00001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11656" y="23342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“name</a:t>
            </a:r>
            <a:r>
              <a:rPr lang="en-US" altLang="ja-JP" smtClean="0"/>
              <a:t>”:00002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7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0045" y="134153"/>
            <a:ext cx="5837638" cy="560426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smtClean="0"/>
              <a:t>ゲーム画面通信内容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1F01B099-C328-466C-A2FD-A26BCB38ECEE}"/>
              </a:ext>
            </a:extLst>
          </p:cNvPr>
          <p:cNvSpPr/>
          <p:nvPr/>
        </p:nvSpPr>
        <p:spPr>
          <a:xfrm rot="16200000">
            <a:off x="4372081" y="1230217"/>
            <a:ext cx="3396972" cy="63768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6">
            <a:extLst>
              <a:ext uri="{FF2B5EF4-FFF2-40B4-BE49-F238E27FC236}">
                <a16:creationId xmlns:a16="http://schemas.microsoft.com/office/drawing/2014/main" xmlns="" id="{C1EB3A8E-2720-437B-B422-11CD196A538F}"/>
              </a:ext>
            </a:extLst>
          </p:cNvPr>
          <p:cNvSpPr/>
          <p:nvPr/>
        </p:nvSpPr>
        <p:spPr>
          <a:xfrm>
            <a:off x="3709937" y="287299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11">
            <a:extLst>
              <a:ext uri="{FF2B5EF4-FFF2-40B4-BE49-F238E27FC236}">
                <a16:creationId xmlns:a16="http://schemas.microsoft.com/office/drawing/2014/main" xmlns="" id="{D33C16D6-EDF8-445E-9D80-E54AFD905908}"/>
              </a:ext>
            </a:extLst>
          </p:cNvPr>
          <p:cNvSpPr/>
          <p:nvPr/>
        </p:nvSpPr>
        <p:spPr>
          <a:xfrm>
            <a:off x="3725774" y="544241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98ECB669-E1E9-4D3D-902B-6B33A20EAE63}"/>
              </a:ext>
            </a:extLst>
          </p:cNvPr>
          <p:cNvSpPr/>
          <p:nvPr/>
        </p:nvSpPr>
        <p:spPr>
          <a:xfrm>
            <a:off x="3875288" y="3908119"/>
            <a:ext cx="235298" cy="539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図形グループ 42"/>
          <p:cNvGrpSpPr/>
          <p:nvPr/>
        </p:nvGrpSpPr>
        <p:grpSpPr>
          <a:xfrm rot="13682786">
            <a:off x="4991662" y="3443334"/>
            <a:ext cx="442451" cy="784432"/>
            <a:chOff x="3946755" y="2982168"/>
            <a:chExt cx="649191" cy="1168584"/>
          </a:xfrm>
        </p:grpSpPr>
        <p:sp>
          <p:nvSpPr>
            <p:cNvPr id="10" name="楕円 16">
              <a:extLst>
                <a:ext uri="{FF2B5EF4-FFF2-40B4-BE49-F238E27FC236}">
                  <a16:creationId xmlns:a16="http://schemas.microsoft.com/office/drawing/2014/main" xmlns="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" name="図形グループ 41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xmlns="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xmlns="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xmlns="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図形グループ 43"/>
          <p:cNvGrpSpPr/>
          <p:nvPr/>
        </p:nvGrpSpPr>
        <p:grpSpPr>
          <a:xfrm rot="18338084">
            <a:off x="6509844" y="3582791"/>
            <a:ext cx="407909" cy="820751"/>
            <a:chOff x="4979688" y="2756667"/>
            <a:chExt cx="649191" cy="1245489"/>
          </a:xfrm>
        </p:grpSpPr>
        <p:sp>
          <p:nvSpPr>
            <p:cNvPr id="18" name="楕円 47">
              <a:extLst>
                <a:ext uri="{FF2B5EF4-FFF2-40B4-BE49-F238E27FC236}">
                  <a16:creationId xmlns:a16="http://schemas.microsoft.com/office/drawing/2014/main" xmlns="" id="{9FA2D738-B571-41B9-B2D4-0ABE45B6D764}"/>
                </a:ext>
              </a:extLst>
            </p:cNvPr>
            <p:cNvSpPr/>
            <p:nvPr/>
          </p:nvSpPr>
          <p:spPr>
            <a:xfrm rot="16200000">
              <a:off x="4986366" y="3359643"/>
              <a:ext cx="635835" cy="649191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xmlns="" id="{232E929E-676B-4082-BAB2-9FD907DA6F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13989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xmlns="" id="{1C445AD3-AB18-41E5-8B0E-F7CAAF01A5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7442" y="2951769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xmlns="" id="{34CCF804-2773-4E1A-9C5B-0410707057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0324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9D18E596-0ACF-4B77-AED2-DB44F31E81E4}"/>
              </a:ext>
            </a:extLst>
          </p:cNvPr>
          <p:cNvSpPr txBox="1"/>
          <p:nvPr/>
        </p:nvSpPr>
        <p:spPr>
          <a:xfrm rot="5400000">
            <a:off x="8623497" y="3427087"/>
            <a:ext cx="83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Player1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253FC7D4-72E0-4703-84F1-0162AD7B0135}"/>
              </a:ext>
            </a:extLst>
          </p:cNvPr>
          <p:cNvSpPr/>
          <p:nvPr/>
        </p:nvSpPr>
        <p:spPr>
          <a:xfrm>
            <a:off x="8695670" y="4433290"/>
            <a:ext cx="106954" cy="15780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図形グループ 45"/>
          <p:cNvGrpSpPr/>
          <p:nvPr/>
        </p:nvGrpSpPr>
        <p:grpSpPr>
          <a:xfrm rot="5400000">
            <a:off x="2670559" y="4007509"/>
            <a:ext cx="1072794" cy="509543"/>
            <a:chOff x="3289498" y="1954993"/>
            <a:chExt cx="1433087" cy="723255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xmlns="" id="{51D940FE-50CF-49CD-AC89-0B4E1B5E6049}"/>
                </a:ext>
              </a:extLst>
            </p:cNvPr>
            <p:cNvSpPr/>
            <p:nvPr/>
          </p:nvSpPr>
          <p:spPr>
            <a:xfrm rot="16200000">
              <a:off x="4052999" y="2008661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xmlns="" id="{3686E7D2-02F0-4886-B5C9-3CFB58C2F898}"/>
                </a:ext>
              </a:extLst>
            </p:cNvPr>
            <p:cNvSpPr/>
            <p:nvPr/>
          </p:nvSpPr>
          <p:spPr>
            <a:xfrm rot="16200000">
              <a:off x="3252949" y="1991542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60">
              <a:extLst>
                <a:ext uri="{FF2B5EF4-FFF2-40B4-BE49-F238E27FC236}">
                  <a16:creationId xmlns:a16="http://schemas.microsoft.com/office/drawing/2014/main" xmlns="" id="{420C3DCC-BA84-4A56-87FA-FBACC2B71960}"/>
                </a:ext>
              </a:extLst>
            </p:cNvPr>
            <p:cNvSpPr/>
            <p:nvPr/>
          </p:nvSpPr>
          <p:spPr>
            <a:xfrm rot="16200000">
              <a:off x="3396615" y="2098231"/>
              <a:ext cx="426348" cy="396486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61">
              <a:extLst>
                <a:ext uri="{FF2B5EF4-FFF2-40B4-BE49-F238E27FC236}">
                  <a16:creationId xmlns:a16="http://schemas.microsoft.com/office/drawing/2014/main" xmlns="" id="{919B37CF-08A5-48E4-BA55-F586ED6CD2BB}"/>
                </a:ext>
              </a:extLst>
            </p:cNvPr>
            <p:cNvSpPr/>
            <p:nvPr/>
          </p:nvSpPr>
          <p:spPr>
            <a:xfrm rot="16200000">
              <a:off x="4211049" y="2122390"/>
              <a:ext cx="426348" cy="396486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5774681" y="2731151"/>
            <a:ext cx="563813" cy="397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038864" y="2259784"/>
            <a:ext cx="810600" cy="536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52509" y="184550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バー移動ボタンを</a:t>
            </a:r>
            <a:r>
              <a:rPr kumimoji="1" lang="ja-JP" altLang="en-US" dirty="0" smtClean="0">
                <a:solidFill>
                  <a:srgbClr val="C00000"/>
                </a:solidFill>
              </a:rPr>
              <a:t>押したタイミング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107537" y="2392609"/>
            <a:ext cx="1340720" cy="3239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256094" y="133863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6"/>
                </a:solidFill>
              </a:rPr>
              <a:t>射出したボール</a:t>
            </a:r>
            <a:endParaRPr kumimoji="1" lang="en-US" altLang="ja-JP" dirty="0" smtClean="0">
              <a:solidFill>
                <a:schemeClr val="accent6"/>
              </a:solidFill>
            </a:endParaRPr>
          </a:p>
          <a:p>
            <a:r>
              <a:rPr kumimoji="1" lang="ja-JP" altLang="en-US" dirty="0" smtClean="0">
                <a:solidFill>
                  <a:schemeClr val="accent6"/>
                </a:solidFill>
              </a:rPr>
              <a:t>・ベクトル</a:t>
            </a:r>
            <a:endParaRPr kumimoji="1" lang="en-US" altLang="ja-JP" dirty="0" smtClean="0">
              <a:solidFill>
                <a:schemeClr val="accent6"/>
              </a:solidFill>
            </a:endParaRPr>
          </a:p>
          <a:p>
            <a:r>
              <a:rPr lang="ja-JP" altLang="en-US" dirty="0" smtClean="0">
                <a:solidFill>
                  <a:schemeClr val="accent6"/>
                </a:solidFill>
              </a:rPr>
              <a:t>・種類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5328146" y="2030175"/>
            <a:ext cx="446535" cy="587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9442468" y="236181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ゴールへ入ったボール</a:t>
            </a:r>
            <a:endParaRPr kumimoji="1"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53971" y="5469644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54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14736" y="6337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残り時間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 flipV="1">
            <a:off x="5897067" y="5941862"/>
            <a:ext cx="400392" cy="53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8938346" y="4058132"/>
            <a:ext cx="837827" cy="296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">
            <a:extLst>
              <a:ext uri="{FF2B5EF4-FFF2-40B4-BE49-F238E27FC236}">
                <a16:creationId xmlns:a16="http://schemas.microsoft.com/office/drawing/2014/main" xmlns="" id="{C1EB3A8E-2720-437B-B422-11CD196A538F}"/>
              </a:ext>
            </a:extLst>
          </p:cNvPr>
          <p:cNvSpPr/>
          <p:nvPr/>
        </p:nvSpPr>
        <p:spPr>
          <a:xfrm>
            <a:off x="7645924" y="281703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11">
            <a:extLst>
              <a:ext uri="{FF2B5EF4-FFF2-40B4-BE49-F238E27FC236}">
                <a16:creationId xmlns:a16="http://schemas.microsoft.com/office/drawing/2014/main" xmlns="" id="{D33C16D6-EDF8-445E-9D80-E54AFD905908}"/>
              </a:ext>
            </a:extLst>
          </p:cNvPr>
          <p:cNvSpPr/>
          <p:nvPr/>
        </p:nvSpPr>
        <p:spPr>
          <a:xfrm>
            <a:off x="7661761" y="538646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98ECB669-E1E9-4D3D-902B-6B33A20EAE63}"/>
              </a:ext>
            </a:extLst>
          </p:cNvPr>
          <p:cNvSpPr/>
          <p:nvPr/>
        </p:nvSpPr>
        <p:spPr>
          <a:xfrm>
            <a:off x="7854470" y="4285952"/>
            <a:ext cx="149159" cy="46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/>
          <p:nvPr/>
        </p:nvCxnSpPr>
        <p:spPr>
          <a:xfrm>
            <a:off x="8520833" y="2731151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3547052" y="2780868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827335" y="37673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スコア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 flipH="1">
            <a:off x="7955955" y="2059671"/>
            <a:ext cx="793192" cy="2082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67194" y="1529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バーの位置</a:t>
            </a:r>
            <a:endParaRPr kumimoji="1" lang="en-US" altLang="ja-JP" dirty="0" smtClean="0">
              <a:solidFill>
                <a:srgbClr val="C00000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83915" y="4613024"/>
            <a:ext cx="289108" cy="1673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図形グループ 80"/>
          <p:cNvGrpSpPr/>
          <p:nvPr/>
        </p:nvGrpSpPr>
        <p:grpSpPr>
          <a:xfrm rot="7525545">
            <a:off x="4531026" y="4166342"/>
            <a:ext cx="442451" cy="784432"/>
            <a:chOff x="3946755" y="2982168"/>
            <a:chExt cx="649191" cy="1168584"/>
          </a:xfrm>
        </p:grpSpPr>
        <p:sp>
          <p:nvSpPr>
            <p:cNvPr id="82" name="楕円 16">
              <a:extLst>
                <a:ext uri="{FF2B5EF4-FFF2-40B4-BE49-F238E27FC236}">
                  <a16:creationId xmlns:a16="http://schemas.microsoft.com/office/drawing/2014/main" xmlns="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" name="図形グループ 82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xmlns="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xmlns="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xmlns="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テキスト ボックス 87"/>
          <p:cNvSpPr txBox="1"/>
          <p:nvPr/>
        </p:nvSpPr>
        <p:spPr>
          <a:xfrm>
            <a:off x="1147049" y="6329718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ボールを反射した位置、ベクトル</a:t>
            </a:r>
            <a:r>
              <a:rPr kumimoji="1" lang="en-US" altLang="ja-JP" dirty="0" smtClean="0">
                <a:solidFill>
                  <a:srgbClr val="C00000"/>
                </a:solidFill>
              </a:rPr>
              <a:t>(</a:t>
            </a:r>
            <a:r>
              <a:rPr kumimoji="1" lang="ja-JP" altLang="en-US" dirty="0" smtClean="0">
                <a:solidFill>
                  <a:srgbClr val="C00000"/>
                </a:solidFill>
              </a:rPr>
              <a:t>壁を含む</a:t>
            </a:r>
            <a:r>
              <a:rPr kumimoji="1" lang="en-US" altLang="ja-JP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13030" y="404928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スペシャルボールの</a:t>
            </a:r>
            <a:endParaRPr kumimoji="1" lang="en-US" altLang="ja-JP" dirty="0" smtClean="0">
              <a:solidFill>
                <a:srgbClr val="C00000"/>
              </a:solidFill>
            </a:endParaRPr>
          </a:p>
          <a:p>
            <a:r>
              <a:rPr lang="ja-JP" altLang="en-US" dirty="0" smtClean="0">
                <a:solidFill>
                  <a:srgbClr val="C00000"/>
                </a:solidFill>
              </a:rPr>
              <a:t>タイミング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 flipV="1">
            <a:off x="1483253" y="4613024"/>
            <a:ext cx="1396772" cy="82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4393305" y="121093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accent6"/>
                </a:solidFill>
              </a:rPr>
              <a:t>緑色の通信</a:t>
            </a:r>
            <a:r>
              <a:rPr lang="en-US" altLang="ja-JP" dirty="0" smtClean="0">
                <a:solidFill>
                  <a:schemeClr val="accent6"/>
                </a:solidFill>
              </a:rPr>
              <a:t> = Node -&gt; Unity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376961" y="579257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赤色の通信</a:t>
            </a:r>
            <a:r>
              <a:rPr lang="en-US" altLang="ja-JP" dirty="0" smtClean="0">
                <a:solidFill>
                  <a:srgbClr val="C00000"/>
                </a:solidFill>
              </a:rPr>
              <a:t> = Unity -&gt; Node -&gt; Unity (</a:t>
            </a:r>
            <a:r>
              <a:rPr lang="ja-JP" altLang="en-US" dirty="0" smtClean="0">
                <a:solidFill>
                  <a:srgbClr val="C00000"/>
                </a:solidFill>
              </a:rPr>
              <a:t>ブロードキャスト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253FC7D4-72E0-4703-84F1-0162AD7B0135}"/>
              </a:ext>
            </a:extLst>
          </p:cNvPr>
          <p:cNvSpPr/>
          <p:nvPr/>
        </p:nvSpPr>
        <p:spPr>
          <a:xfrm>
            <a:off x="8695670" y="2791929"/>
            <a:ext cx="106954" cy="157809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xmlns="" id="{9D18E596-0ACF-4B77-AED2-DB44F31E81E4}"/>
              </a:ext>
            </a:extLst>
          </p:cNvPr>
          <p:cNvSpPr txBox="1"/>
          <p:nvPr/>
        </p:nvSpPr>
        <p:spPr>
          <a:xfrm rot="5400000">
            <a:off x="8622672" y="4957344"/>
            <a:ext cx="83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Player2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8535047" y="2700126"/>
            <a:ext cx="894214" cy="7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86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408</Words>
  <Application>Microsoft Macintosh PowerPoint</Application>
  <PresentationFormat>ワイド画面</PresentationFormat>
  <Paragraphs>115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Yu Gothic</vt:lpstr>
      <vt:lpstr>Yu Gothic Light</vt:lpstr>
      <vt:lpstr>ホワイト</vt:lpstr>
      <vt:lpstr>Project-dystopia使用設計</vt:lpstr>
      <vt:lpstr>Project-dystopia画面シーケンスとクライアント通信</vt:lpstr>
      <vt:lpstr>マッチングシーケンス</vt:lpstr>
      <vt:lpstr>PowerPoint プレゼンテーション</vt:lpstr>
      <vt:lpstr>ゲーム画面通信内容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Project-dystopia使用設計</dc:title>
  <dc:creator>Ryota Togai</dc:creator>
  <cp:lastModifiedBy>Ryota Togai</cp:lastModifiedBy>
  <cp:revision>81</cp:revision>
  <dcterms:created xsi:type="dcterms:W3CDTF">2017-07-26T16:26:57Z</dcterms:created>
  <dcterms:modified xsi:type="dcterms:W3CDTF">2017-08-07T12:46:45Z</dcterms:modified>
</cp:coreProperties>
</file>