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-12485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4507544"/>
            <a:ext cx="3205640" cy="601037"/>
          </a:xfrm>
        </p:spPr>
        <p:txBody>
          <a:bodyPr anchor="b">
            <a:normAutofit fontScale="90000"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Kelompok</a:t>
            </a:r>
            <a:r>
              <a:rPr lang="en-US" sz="4000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090" y="1903935"/>
            <a:ext cx="3205640" cy="2117997"/>
          </a:xfrm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200" b="0" i="0" dirty="0">
                <a:effectLst/>
                <a:latin typeface="Open Sans"/>
              </a:rPr>
              <a:t>AGHIA FIRRIZQIKA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200" b="0" i="0" dirty="0">
                <a:effectLst/>
                <a:latin typeface="Open Sans"/>
              </a:rPr>
              <a:t>MOHAMAD DAFA ZAKHULHAQ FACHRUDIN</a:t>
            </a:r>
            <a:endParaRPr lang="en-US" sz="1200" dirty="0">
              <a:latin typeface="Open Sans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200" b="0" i="0" dirty="0">
                <a:effectLst/>
                <a:latin typeface="Open Sans"/>
              </a:rPr>
              <a:t>MUHAMMAD FUAD DARMAWAN HUDOYO UMBORO (-)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200" b="0" i="0" dirty="0">
                <a:effectLst/>
                <a:latin typeface="Open Sans"/>
              </a:rPr>
              <a:t>YAN VICARISTA CHANDRA PRABOWO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Applikasi</a:t>
            </a:r>
            <a:r>
              <a:rPr lang="en-US" dirty="0"/>
              <a:t> Emergency Call </a:t>
            </a:r>
            <a:r>
              <a:rPr lang="en-US" dirty="0" err="1"/>
              <a:t>Berbasis</a:t>
            </a:r>
            <a:r>
              <a:rPr lang="en-US" dirty="0"/>
              <a:t>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A00FC-62C7-4AFF-861A-A148F47B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 </a:t>
            </a:r>
            <a:r>
              <a:rPr lang="en-US" b="1" dirty="0" err="1"/>
              <a:t>Topik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 err="1"/>
              <a:t>Applikasi</a:t>
            </a:r>
            <a:r>
              <a:rPr lang="en-US" dirty="0"/>
              <a:t> Emergency Call </a:t>
            </a:r>
            <a:r>
              <a:rPr lang="en-US" dirty="0" err="1"/>
              <a:t>Berbasis</a:t>
            </a:r>
            <a:r>
              <a:rPr lang="en-US" dirty="0"/>
              <a:t> Android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 </a:t>
            </a:r>
            <a:r>
              <a:rPr lang="en-US" b="1" dirty="0" err="1"/>
              <a:t>Deskripsi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” </a:t>
            </a:r>
            <a:r>
              <a:rPr lang="en-US" b="1" dirty="0" err="1"/>
              <a:t>darurat</a:t>
            </a:r>
            <a:r>
              <a:rPr lang="en-US" b="1" dirty="0"/>
              <a:t> di Indonesia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- 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darurat</a:t>
            </a:r>
            <a:r>
              <a:rPr lang="en-US" b="1" dirty="0"/>
              <a:t> di Indonesia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direct call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 yang </a:t>
            </a:r>
            <a:r>
              <a:rPr lang="en-US" b="1" dirty="0" err="1"/>
              <a:t>bersangkutan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Applikasi</a:t>
            </a:r>
            <a:r>
              <a:rPr lang="en-US" dirty="0"/>
              <a:t> Emergency Call </a:t>
            </a:r>
            <a:r>
              <a:rPr lang="en-US" dirty="0" err="1"/>
              <a:t>Berbasis</a:t>
            </a:r>
            <a:r>
              <a:rPr lang="en-US" dirty="0"/>
              <a:t>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A00FC-62C7-4AFF-861A-A148F47B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 </a:t>
            </a:r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1.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 – 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darurat</a:t>
            </a:r>
            <a:r>
              <a:rPr lang="en-US" b="1" dirty="0"/>
              <a:t> di Indonesia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2.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nomor-nomor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</a:t>
            </a:r>
            <a:r>
              <a:rPr lang="en-US" dirty="0" err="1"/>
              <a:t>kapanpun</a:t>
            </a:r>
            <a:r>
              <a:rPr lang="en-US" dirty="0"/>
              <a:t> dan </a:t>
            </a:r>
            <a:r>
              <a:rPr lang="en-US" dirty="0" err="1"/>
              <a:t>dimanapun</a:t>
            </a:r>
            <a:r>
              <a:rPr lang="en-US" dirty="0"/>
              <a:t> ? 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 </a:t>
            </a:r>
            <a:r>
              <a:rPr lang="en-US" b="1" dirty="0" err="1"/>
              <a:t>apk</a:t>
            </a:r>
            <a:r>
              <a:rPr lang="en-US" b="1" dirty="0"/>
              <a:t> </a:t>
            </a:r>
            <a:r>
              <a:rPr lang="en-US" b="1" dirty="0" err="1"/>
              <a:t>spesification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1.  minimal android version 21 lollipop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2. minimal </a:t>
            </a:r>
            <a:r>
              <a:rPr lang="en-US" b="1" dirty="0" err="1"/>
              <a:t>ios</a:t>
            </a:r>
            <a:r>
              <a:rPr lang="en-US" b="1" dirty="0"/>
              <a:t> version 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3. ram minimal 512 mb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4. space storage 5mb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30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6A1B-0D67-48BF-B6A3-1E004F4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3CF1-AC08-4176-AD98-78A25070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13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{D6150869-CF63-4F32-B630-9E9BE0BA3AF0}tf22712842_win32</Template>
  <TotalTime>29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Franklin Gothic Book</vt:lpstr>
      <vt:lpstr>Open Sans</vt:lpstr>
      <vt:lpstr>Wingdings</vt:lpstr>
      <vt:lpstr>1_RetrospectVTI</vt:lpstr>
      <vt:lpstr>Kelompok 6</vt:lpstr>
      <vt:lpstr>Applikasi Emergency Call Berbasis Android</vt:lpstr>
      <vt:lpstr>Applikasi Emergency Call Berbasis Android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</dc:title>
  <dc:creator>yan_chandra</dc:creator>
  <cp:lastModifiedBy>Dafa Zakhulhaq</cp:lastModifiedBy>
  <cp:revision>4</cp:revision>
  <dcterms:created xsi:type="dcterms:W3CDTF">2020-12-18T11:17:59Z</dcterms:created>
  <dcterms:modified xsi:type="dcterms:W3CDTF">2020-12-18T11:54:55Z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