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88" r:id="rId4"/>
    <p:sldId id="265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9" r:id="rId16"/>
    <p:sldId id="300" r:id="rId17"/>
    <p:sldId id="297" r:id="rId18"/>
    <p:sldId id="301" r:id="rId19"/>
    <p:sldId id="302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 smtClean="0"/>
            <a:t> 서버</a:t>
          </a:r>
          <a:endParaRPr lang="ko-KR" altLang="en-US" b="1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0" dirty="0" smtClean="0"/>
            <a:t>서버는 프로그램 실행 시 접속 클라이언트 인원 제한을 설정할 수 있다</a:t>
          </a:r>
          <a:r>
            <a:rPr lang="en-US" altLang="ko-KR" b="0" dirty="0" smtClean="0"/>
            <a:t>.</a:t>
          </a:r>
          <a:endParaRPr lang="ko-KR" altLang="en-US" b="0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ko-KR" altLang="en-US" b="1" dirty="0" smtClean="0"/>
            <a:t> 클라이언트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0" dirty="0" smtClean="0"/>
            <a:t> </a:t>
          </a:r>
          <a:r>
            <a:rPr lang="ko-KR" altLang="en-US" b="0" dirty="0" smtClean="0"/>
            <a:t>서버는 클라이언트 정보를 관리할 수 있다</a:t>
          </a:r>
          <a:r>
            <a:rPr lang="en-US" altLang="ko-KR" b="0" dirty="0" smtClean="0"/>
            <a:t>.</a:t>
          </a:r>
          <a:endParaRPr lang="ko-KR" altLang="en-US" b="0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0" dirty="0" smtClean="0"/>
            <a:t> </a:t>
          </a:r>
          <a:r>
            <a:rPr lang="ko-KR" altLang="en-US" b="0" dirty="0" smtClean="0"/>
            <a:t>서버는 클라이언트 간 채팅 메시지를 </a:t>
          </a:r>
          <a:r>
            <a:rPr lang="ko-KR" altLang="en-US" b="0" dirty="0" err="1" smtClean="0"/>
            <a:t>필터링</a:t>
          </a:r>
          <a:r>
            <a:rPr lang="ko-KR" altLang="en-US" b="0" dirty="0" smtClean="0"/>
            <a:t> 할 수 있다</a:t>
          </a:r>
          <a:r>
            <a:rPr lang="en-US" altLang="ko-KR" b="0" dirty="0" smtClean="0"/>
            <a:t>.</a:t>
          </a:r>
          <a:endParaRPr lang="ko-KR" altLang="en-US" b="0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0" dirty="0" smtClean="0"/>
            <a:t> </a:t>
          </a:r>
          <a:r>
            <a:rPr lang="ko-KR" altLang="en-US" b="0" dirty="0" smtClean="0"/>
            <a:t>서버는 메시지 </a:t>
          </a:r>
          <a:r>
            <a:rPr lang="ko-KR" altLang="en-US" b="0" dirty="0" err="1" smtClean="0"/>
            <a:t>필터링에</a:t>
          </a:r>
          <a:r>
            <a:rPr lang="ko-KR" altLang="en-US" b="0" dirty="0" smtClean="0"/>
            <a:t> 따라 클라이언트 요청을 처리할 수 있다</a:t>
          </a:r>
          <a:r>
            <a:rPr lang="en-US" altLang="ko-KR" b="0" dirty="0" smtClean="0"/>
            <a:t>.</a:t>
          </a:r>
          <a:endParaRPr lang="ko-KR" altLang="en-US" b="0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ko-KR" altLang="en-US" b="0" dirty="0" smtClean="0"/>
            <a:t>클라이언트는 프로그램 실행 시 서버에 자동으로 접속한다</a:t>
          </a:r>
          <a:r>
            <a:rPr lang="en-US" altLang="ko-KR" b="0" dirty="0" smtClean="0"/>
            <a:t>.</a:t>
          </a:r>
          <a:endParaRPr lang="en-US" altLang="ko-KR" b="0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47F3CDDB-5573-42B5-A701-B58CDC351179}">
      <dgm:prSet phldrT="[텍스트]"/>
      <dgm:spPr/>
      <dgm:t>
        <a:bodyPr/>
        <a:lstStyle/>
        <a:p>
          <a:pPr latinLnBrk="1"/>
          <a:r>
            <a:rPr lang="ko-KR" altLang="en-US" b="0" dirty="0" smtClean="0"/>
            <a:t>클라이언트는 </a:t>
          </a:r>
          <a:r>
            <a:rPr lang="ko-KR" altLang="en-US" b="0" dirty="0" err="1" smtClean="0"/>
            <a:t>채팅방을</a:t>
          </a:r>
          <a:r>
            <a:rPr lang="ko-KR" altLang="en-US" b="0" dirty="0" smtClean="0"/>
            <a:t> 생성할 수 있으며</a:t>
          </a:r>
          <a:r>
            <a:rPr lang="en-US" altLang="ko-KR" b="0" dirty="0" smtClean="0"/>
            <a:t>, </a:t>
          </a:r>
          <a:r>
            <a:rPr lang="ko-KR" altLang="en-US" b="0" dirty="0" err="1" smtClean="0"/>
            <a:t>채팅방에</a:t>
          </a:r>
          <a:r>
            <a:rPr lang="ko-KR" altLang="en-US" b="0" dirty="0" smtClean="0"/>
            <a:t> 접속할 수 있는 인원 제한을 설정할 수 있다</a:t>
          </a:r>
          <a:r>
            <a:rPr lang="en-US" altLang="ko-KR" b="0" dirty="0" smtClean="0"/>
            <a:t>.</a:t>
          </a:r>
          <a:endParaRPr lang="en-US" altLang="ko-KR" b="0" dirty="0"/>
        </a:p>
      </dgm:t>
    </dgm:pt>
    <dgm:pt modelId="{EFC5DA2F-2FFA-4574-A928-E471BB4BC39F}" type="parTrans" cxnId="{391896D1-A1E7-4EA8-9C41-75182F4723FC}">
      <dgm:prSet/>
      <dgm:spPr/>
      <dgm:t>
        <a:bodyPr/>
        <a:lstStyle/>
        <a:p>
          <a:pPr latinLnBrk="1"/>
          <a:endParaRPr lang="ko-KR" altLang="en-US"/>
        </a:p>
      </dgm:t>
    </dgm:pt>
    <dgm:pt modelId="{3B760BF5-3CF9-492B-929E-FCC929BF0AF9}" type="sibTrans" cxnId="{391896D1-A1E7-4EA8-9C41-75182F4723FC}">
      <dgm:prSet/>
      <dgm:spPr/>
      <dgm:t>
        <a:bodyPr/>
        <a:lstStyle/>
        <a:p>
          <a:pPr latinLnBrk="1"/>
          <a:endParaRPr lang="ko-KR" altLang="en-US"/>
        </a:p>
      </dgm:t>
    </dgm:pt>
    <dgm:pt modelId="{B88B687D-E6E3-4322-AF44-DCE871BD6D48}">
      <dgm:prSet phldrT="[텍스트]"/>
      <dgm:spPr/>
      <dgm:t>
        <a:bodyPr/>
        <a:lstStyle/>
        <a:p>
          <a:pPr latinLnBrk="1"/>
          <a:r>
            <a:rPr lang="ko-KR" altLang="en-US" b="0" dirty="0" smtClean="0"/>
            <a:t>클라이언트는 만들어진 </a:t>
          </a:r>
          <a:r>
            <a:rPr lang="ko-KR" altLang="en-US" b="0" dirty="0" err="1" smtClean="0"/>
            <a:t>채팅방에</a:t>
          </a:r>
          <a:r>
            <a:rPr lang="ko-KR" altLang="en-US" b="0" dirty="0" smtClean="0"/>
            <a:t> 접속할 수 있다</a:t>
          </a:r>
          <a:r>
            <a:rPr lang="en-US" altLang="ko-KR" b="0" dirty="0" smtClean="0"/>
            <a:t>.</a:t>
          </a:r>
          <a:endParaRPr lang="en-US" altLang="ko-KR" b="0" dirty="0"/>
        </a:p>
      </dgm:t>
    </dgm:pt>
    <dgm:pt modelId="{8ECFB2DE-5570-4666-A3AB-558B3D66B3C8}" type="parTrans" cxnId="{063A917F-7A5A-461B-A5A9-19E355F7D478}">
      <dgm:prSet/>
      <dgm:spPr/>
      <dgm:t>
        <a:bodyPr/>
        <a:lstStyle/>
        <a:p>
          <a:pPr latinLnBrk="1"/>
          <a:endParaRPr lang="ko-KR" altLang="en-US"/>
        </a:p>
      </dgm:t>
    </dgm:pt>
    <dgm:pt modelId="{3734A06E-C563-40EB-A0DC-BA1DB52E5CCC}" type="sibTrans" cxnId="{063A917F-7A5A-461B-A5A9-19E355F7D478}">
      <dgm:prSet/>
      <dgm:spPr/>
      <dgm:t>
        <a:bodyPr/>
        <a:lstStyle/>
        <a:p>
          <a:pPr latinLnBrk="1"/>
          <a:endParaRPr lang="ko-KR" altLang="en-US"/>
        </a:p>
      </dgm:t>
    </dgm:pt>
    <dgm:pt modelId="{E1C99E3A-0468-4EC6-8F4B-7D939EC7D26E}">
      <dgm:prSet phldrT="[텍스트]"/>
      <dgm:spPr/>
      <dgm:t>
        <a:bodyPr/>
        <a:lstStyle/>
        <a:p>
          <a:pPr latinLnBrk="1"/>
          <a:r>
            <a:rPr lang="ko-KR" altLang="en-US" b="0" dirty="0" smtClean="0"/>
            <a:t>클라이언트는 채팅 중 귓속말 </a:t>
          </a:r>
          <a:r>
            <a:rPr lang="en-US" altLang="ko-KR" b="0" dirty="0" smtClean="0"/>
            <a:t>/ </a:t>
          </a:r>
          <a:r>
            <a:rPr lang="ko-KR" altLang="en-US" b="0" dirty="0" err="1" smtClean="0"/>
            <a:t>채팅방</a:t>
          </a:r>
          <a:r>
            <a:rPr lang="ko-KR" altLang="en-US" b="0" dirty="0" smtClean="0"/>
            <a:t> 정보 출력 </a:t>
          </a:r>
          <a:r>
            <a:rPr lang="en-US" altLang="ko-KR" b="0" dirty="0" smtClean="0"/>
            <a:t>/ </a:t>
          </a:r>
          <a:r>
            <a:rPr lang="ko-KR" altLang="en-US" b="0" dirty="0" err="1" smtClean="0"/>
            <a:t>채팅방</a:t>
          </a:r>
          <a:r>
            <a:rPr lang="ko-KR" altLang="en-US" b="0" dirty="0" smtClean="0"/>
            <a:t> 나가기 기능을 서버에 요청할 수 있다</a:t>
          </a:r>
          <a:r>
            <a:rPr lang="en-US" altLang="ko-KR" b="0" dirty="0" smtClean="0"/>
            <a:t>.</a:t>
          </a:r>
          <a:endParaRPr lang="en-US" altLang="ko-KR" b="0" dirty="0"/>
        </a:p>
      </dgm:t>
    </dgm:pt>
    <dgm:pt modelId="{263C5406-6285-4917-90D5-494C623D7DE3}" type="parTrans" cxnId="{412E598F-82BC-496A-9F14-04B35679A7A1}">
      <dgm:prSet/>
      <dgm:spPr/>
      <dgm:t>
        <a:bodyPr/>
        <a:lstStyle/>
        <a:p>
          <a:pPr latinLnBrk="1"/>
          <a:endParaRPr lang="ko-KR" altLang="en-US"/>
        </a:p>
      </dgm:t>
    </dgm:pt>
    <dgm:pt modelId="{748D96C2-71CA-4FE0-A53B-2BED074C3C9D}" type="sibTrans" cxnId="{412E598F-82BC-496A-9F14-04B35679A7A1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C30BEE-67F8-4AF3-B917-4A10B0034EA5}" type="pres">
      <dgm:prSet presAssocID="{9A3F9818-FCBB-4955-9A0A-1A572A137B7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05A78B-1AD4-44D1-870B-15B731B50174}" type="pres">
      <dgm:prSet presAssocID="{9A3F9818-FCBB-4955-9A0A-1A572A137B7C}" presName="childText" presStyleLbl="revTx" presStyleIdx="1" presStyleCnt="2" custLinFactNeighborY="19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67D436D-4C34-44F2-9255-D02D2DC8FBA1}" type="presOf" srcId="{B88B687D-E6E3-4322-AF44-DCE871BD6D48}" destId="{1805A78B-1AD4-44D1-870B-15B731B50174}" srcOrd="0" destOrd="2" presId="urn:microsoft.com/office/officeart/2005/8/layout/vList2"/>
    <dgm:cxn modelId="{616A0A1F-1513-43AE-AC63-FB49F86E12D8}" type="presOf" srcId="{47F3CDDB-5573-42B5-A701-B58CDC351179}" destId="{1805A78B-1AD4-44D1-870B-15B731B50174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8D0DF31A-2F8B-46C2-82BD-B8ABC4E431D7}" type="presOf" srcId="{E1C99E3A-0468-4EC6-8F4B-7D939EC7D26E}" destId="{1805A78B-1AD4-44D1-870B-15B731B50174}" srcOrd="0" destOrd="3" presId="urn:microsoft.com/office/officeart/2005/8/layout/vList2"/>
    <dgm:cxn modelId="{ECE7DEAD-CE68-454E-9BD6-D96DA5AA7580}" type="presOf" srcId="{37F55DF3-3573-441E-988D-A26B3A8835BC}" destId="{7B5FABF5-F038-4493-9853-9EE72ED15887}" srcOrd="0" destOrd="1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412E598F-82BC-496A-9F14-04B35679A7A1}" srcId="{9A3F9818-FCBB-4955-9A0A-1A572A137B7C}" destId="{E1C99E3A-0468-4EC6-8F4B-7D939EC7D26E}" srcOrd="3" destOrd="0" parTransId="{263C5406-6285-4917-90D5-494C623D7DE3}" sibTransId="{748D96C2-71CA-4FE0-A53B-2BED074C3C9D}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063A917F-7A5A-461B-A5A9-19E355F7D478}" srcId="{9A3F9818-FCBB-4955-9A0A-1A572A137B7C}" destId="{B88B687D-E6E3-4322-AF44-DCE871BD6D48}" srcOrd="2" destOrd="0" parTransId="{8ECFB2DE-5570-4666-A3AB-558B3D66B3C8}" sibTransId="{3734A06E-C563-40EB-A0DC-BA1DB52E5CCC}"/>
    <dgm:cxn modelId="{E9812F57-A85D-4FCA-B7AB-61A725FED5F9}" type="presOf" srcId="{A3326A00-4586-4F5E-BF73-98DB78AB97E6}" destId="{7B5FABF5-F038-4493-9853-9EE72ED15887}" srcOrd="0" destOrd="0" presId="urn:microsoft.com/office/officeart/2005/8/layout/vList2"/>
    <dgm:cxn modelId="{391896D1-A1E7-4EA8-9C41-75182F4723FC}" srcId="{9A3F9818-FCBB-4955-9A0A-1A572A137B7C}" destId="{47F3CDDB-5573-42B5-A701-B58CDC351179}" srcOrd="1" destOrd="0" parTransId="{EFC5DA2F-2FFA-4574-A928-E471BB4BC39F}" sibTransId="{3B760BF5-3CF9-492B-929E-FCC929BF0AF9}"/>
    <dgm:cxn modelId="{08F611FE-0FF6-4B82-ADF1-32B68B62E561}" type="presOf" srcId="{1C572361-EB8B-44DF-A21E-3FEF48ABFEF3}" destId="{6FB7898E-F165-4628-8189-1548D03B0D8C}" srcOrd="0" destOrd="0" presId="urn:microsoft.com/office/officeart/2005/8/layout/vList2"/>
    <dgm:cxn modelId="{42893BA5-3F37-4B93-9056-1F3B092EB5DF}" type="presOf" srcId="{9A3F9818-FCBB-4955-9A0A-1A572A137B7C}" destId="{C5C30BEE-67F8-4AF3-B917-4A10B0034EA5}" srcOrd="0" destOrd="0" presId="urn:microsoft.com/office/officeart/2005/8/layout/vList2"/>
    <dgm:cxn modelId="{0D9F568D-9D71-4205-BE2A-768DEE7232FF}" type="presOf" srcId="{A29DBE91-7DAC-49BB-A4DE-44A206F45F22}" destId="{7B5FABF5-F038-4493-9853-9EE72ED15887}" srcOrd="0" destOrd="3" presId="urn:microsoft.com/office/officeart/2005/8/layout/vList2"/>
    <dgm:cxn modelId="{A7F5E194-7A45-478E-9BEF-A036AC302F1A}" type="presOf" srcId="{0A728E47-8596-4AC3-9733-5EB5F79BC2FF}" destId="{1805A78B-1AD4-44D1-870B-15B731B50174}" srcOrd="0" destOrd="0" presId="urn:microsoft.com/office/officeart/2005/8/layout/vList2"/>
    <dgm:cxn modelId="{05DBB219-13B3-452B-A96A-C7A8A1FCFD9C}" srcId="{9A3F9818-FCBB-4955-9A0A-1A572A137B7C}" destId="{0A728E47-8596-4AC3-9733-5EB5F79BC2FF}" srcOrd="0" destOrd="0" parTransId="{7983C4B5-EAB8-47EE-B7D9-451AD1DA70AE}" sibTransId="{98915F45-0786-4A9A-B8A7-172A81557979}"/>
    <dgm:cxn modelId="{AF6FBCA2-CE98-49D2-8EDA-43A0706D56D5}" type="presOf" srcId="{8DE0AC77-8284-4E9F-8BAA-56F90931C058}" destId="{36883D07-F9FA-453F-B443-43457B442261}" srcOrd="0" destOrd="0" presId="urn:microsoft.com/office/officeart/2005/8/layout/vList2"/>
    <dgm:cxn modelId="{5D77D1A4-98D2-4C14-ABFB-DA6382EFFC4D}" srcId="{1C572361-EB8B-44DF-A21E-3FEF48ABFEF3}" destId="{9A3F9818-FCBB-4955-9A0A-1A572A137B7C}" srcOrd="1" destOrd="0" parTransId="{F937D80B-1553-438D-B767-92FD9F0B2FD2}" sibTransId="{9A326955-CE83-46E2-8B0B-9FA4BDC81BF1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9A26F411-8EEC-4FF5-B19F-94B3A7885C36}" type="presOf" srcId="{0AC2A721-5E78-4601-87C8-018DF74DD5A6}" destId="{7B5FABF5-F038-4493-9853-9EE72ED15887}" srcOrd="0" destOrd="2" presId="urn:microsoft.com/office/officeart/2005/8/layout/vList2"/>
    <dgm:cxn modelId="{D6D887DA-9A18-4516-8497-9363954BB9D3}" type="presParOf" srcId="{6FB7898E-F165-4628-8189-1548D03B0D8C}" destId="{36883D07-F9FA-453F-B443-43457B442261}" srcOrd="0" destOrd="0" presId="urn:microsoft.com/office/officeart/2005/8/layout/vList2"/>
    <dgm:cxn modelId="{6B87BB51-BD77-40BB-8855-CC5C55A27C02}" type="presParOf" srcId="{6FB7898E-F165-4628-8189-1548D03B0D8C}" destId="{7B5FABF5-F038-4493-9853-9EE72ED15887}" srcOrd="1" destOrd="0" presId="urn:microsoft.com/office/officeart/2005/8/layout/vList2"/>
    <dgm:cxn modelId="{A778077D-B03C-4B9E-AAF3-D2E976D06C17}" type="presParOf" srcId="{6FB7898E-F165-4628-8189-1548D03B0D8C}" destId="{C5C30BEE-67F8-4AF3-B917-4A10B0034EA5}" srcOrd="2" destOrd="0" presId="urn:microsoft.com/office/officeart/2005/8/layout/vList2"/>
    <dgm:cxn modelId="{C5AAFCE3-9A9B-4385-B0DE-5F8775C1595A}" type="presParOf" srcId="{6FB7898E-F165-4628-8189-1548D03B0D8C}" destId="{1805A78B-1AD4-44D1-870B-15B731B501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 smtClean="0"/>
            <a:t> 서버</a:t>
          </a:r>
          <a:endParaRPr lang="ko-KR" altLang="en-US" b="1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ko-KR" altLang="en-US" b="0" dirty="0" smtClean="0"/>
            <a:t>서버 생성 및 설정</a:t>
          </a:r>
          <a:endParaRPr lang="ko-KR" altLang="en-US" b="0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ko-KR" altLang="en-US" b="1" dirty="0" smtClean="0"/>
            <a:t> 클라이언트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ko-KR" altLang="en-US" b="0" dirty="0" smtClean="0"/>
            <a:t>서버 접속 </a:t>
          </a:r>
          <a:r>
            <a:rPr lang="en-US" altLang="ko-KR" b="0" dirty="0" smtClean="0"/>
            <a:t>/ </a:t>
          </a:r>
          <a:r>
            <a:rPr lang="ko-KR" altLang="en-US" b="0" dirty="0" smtClean="0"/>
            <a:t>서버 종료</a:t>
          </a:r>
          <a:endParaRPr lang="en-US" altLang="ko-KR" b="0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B88B687D-E6E3-4322-AF44-DCE871BD6D48}">
      <dgm:prSet phldrT="[텍스트]"/>
      <dgm:spPr/>
      <dgm:t>
        <a:bodyPr/>
        <a:lstStyle/>
        <a:p>
          <a:pPr latinLnBrk="1"/>
          <a:r>
            <a:rPr lang="ko-KR" altLang="en-US" b="0" dirty="0" err="1" smtClean="0"/>
            <a:t>채팅방</a:t>
          </a:r>
          <a:r>
            <a:rPr lang="ko-KR" altLang="en-US" b="0" dirty="0" smtClean="0"/>
            <a:t> 생성</a:t>
          </a:r>
          <a:endParaRPr lang="en-US" altLang="ko-KR" b="0" dirty="0"/>
        </a:p>
      </dgm:t>
    </dgm:pt>
    <dgm:pt modelId="{8ECFB2DE-5570-4666-A3AB-558B3D66B3C8}" type="parTrans" cxnId="{063A917F-7A5A-461B-A5A9-19E355F7D478}">
      <dgm:prSet/>
      <dgm:spPr/>
      <dgm:t>
        <a:bodyPr/>
        <a:lstStyle/>
        <a:p>
          <a:pPr latinLnBrk="1"/>
          <a:endParaRPr lang="ko-KR" altLang="en-US"/>
        </a:p>
      </dgm:t>
    </dgm:pt>
    <dgm:pt modelId="{3734A06E-C563-40EB-A0DC-BA1DB52E5CCC}" type="sibTrans" cxnId="{063A917F-7A5A-461B-A5A9-19E355F7D478}">
      <dgm:prSet/>
      <dgm:spPr/>
      <dgm:t>
        <a:bodyPr/>
        <a:lstStyle/>
        <a:p>
          <a:pPr latinLnBrk="1"/>
          <a:endParaRPr lang="ko-KR" altLang="en-US"/>
        </a:p>
      </dgm:t>
    </dgm:pt>
    <dgm:pt modelId="{E60A9575-8AB9-49AD-9418-2D293F8E6129}">
      <dgm:prSet phldrT="[텍스트]"/>
      <dgm:spPr/>
      <dgm:t>
        <a:bodyPr/>
        <a:lstStyle/>
        <a:p>
          <a:pPr latinLnBrk="1"/>
          <a:r>
            <a:rPr lang="ko-KR" altLang="en-US" b="0" dirty="0" smtClean="0"/>
            <a:t>일반 </a:t>
          </a:r>
          <a:r>
            <a:rPr lang="en-US" altLang="ko-KR" b="0" dirty="0" smtClean="0"/>
            <a:t>/ </a:t>
          </a:r>
          <a:r>
            <a:rPr lang="ko-KR" altLang="en-US" b="0" dirty="0" smtClean="0"/>
            <a:t>귓속말 </a:t>
          </a:r>
          <a:r>
            <a:rPr lang="en-US" altLang="ko-KR" b="0" dirty="0" smtClean="0"/>
            <a:t>/ </a:t>
          </a:r>
          <a:r>
            <a:rPr lang="ko-KR" altLang="en-US" b="0" dirty="0" err="1" smtClean="0"/>
            <a:t>채팅방</a:t>
          </a:r>
          <a:r>
            <a:rPr lang="ko-KR" altLang="en-US" b="0" dirty="0" smtClean="0"/>
            <a:t> 정보 요청 </a:t>
          </a:r>
          <a:r>
            <a:rPr lang="en-US" altLang="ko-KR" b="0" dirty="0" smtClean="0"/>
            <a:t>/ </a:t>
          </a:r>
          <a:r>
            <a:rPr lang="ko-KR" altLang="en-US" b="0" dirty="0" smtClean="0"/>
            <a:t>종료 메시지 처리</a:t>
          </a:r>
          <a:endParaRPr lang="ko-KR" altLang="en-US" b="0" dirty="0"/>
        </a:p>
      </dgm:t>
    </dgm:pt>
    <dgm:pt modelId="{34EF383A-77E4-4F11-86A1-98B5C59225F7}" type="parTrans" cxnId="{4C024291-993E-4E31-B0AA-9AE9EE70D5A4}">
      <dgm:prSet/>
      <dgm:spPr/>
      <dgm:t>
        <a:bodyPr/>
        <a:lstStyle/>
        <a:p>
          <a:pPr latinLnBrk="1"/>
          <a:endParaRPr lang="ko-KR" altLang="en-US"/>
        </a:p>
      </dgm:t>
    </dgm:pt>
    <dgm:pt modelId="{FDBC6BAC-C5C7-4C37-935A-1FC2E29FF1E4}" type="sibTrans" cxnId="{4C024291-993E-4E31-B0AA-9AE9EE70D5A4}">
      <dgm:prSet/>
      <dgm:spPr/>
      <dgm:t>
        <a:bodyPr/>
        <a:lstStyle/>
        <a:p>
          <a:pPr latinLnBrk="1"/>
          <a:endParaRPr lang="ko-KR" altLang="en-US"/>
        </a:p>
      </dgm:t>
    </dgm:pt>
    <dgm:pt modelId="{27240104-B68E-4DA8-A71C-68B5CDD0C772}">
      <dgm:prSet phldrT="[텍스트]"/>
      <dgm:spPr/>
      <dgm:t>
        <a:bodyPr/>
        <a:lstStyle/>
        <a:p>
          <a:pPr latinLnBrk="1"/>
          <a:r>
            <a:rPr lang="ko-KR" altLang="en-US" b="0" dirty="0" err="1" smtClean="0"/>
            <a:t>채팅방</a:t>
          </a:r>
          <a:r>
            <a:rPr lang="ko-KR" altLang="en-US" b="0" dirty="0" smtClean="0"/>
            <a:t> 접속 </a:t>
          </a:r>
          <a:r>
            <a:rPr lang="en-US" altLang="ko-KR" b="0" dirty="0" smtClean="0"/>
            <a:t>/ </a:t>
          </a:r>
          <a:r>
            <a:rPr lang="ko-KR" altLang="en-US" b="0" dirty="0" smtClean="0"/>
            <a:t>종료</a:t>
          </a:r>
          <a:r>
            <a:rPr lang="en-US" altLang="ko-KR" b="0" dirty="0" smtClean="0"/>
            <a:t> </a:t>
          </a:r>
          <a:endParaRPr lang="en-US" altLang="ko-KR" b="0" dirty="0"/>
        </a:p>
      </dgm:t>
    </dgm:pt>
    <dgm:pt modelId="{BBBAF07B-93D2-40A4-87E8-E6E327647102}" type="parTrans" cxnId="{C65759A6-EC00-4537-9B23-A4F1915553B9}">
      <dgm:prSet/>
      <dgm:spPr/>
      <dgm:t>
        <a:bodyPr/>
        <a:lstStyle/>
        <a:p>
          <a:pPr latinLnBrk="1"/>
          <a:endParaRPr lang="ko-KR" altLang="en-US"/>
        </a:p>
      </dgm:t>
    </dgm:pt>
    <dgm:pt modelId="{723E8F43-88E3-4FDD-B1CA-436A2F519BF2}" type="sibTrans" cxnId="{C65759A6-EC00-4537-9B23-A4F1915553B9}">
      <dgm:prSet/>
      <dgm:spPr/>
      <dgm:t>
        <a:bodyPr/>
        <a:lstStyle/>
        <a:p>
          <a:pPr latinLnBrk="1"/>
          <a:endParaRPr lang="ko-KR" altLang="en-US"/>
        </a:p>
      </dgm:t>
    </dgm:pt>
    <dgm:pt modelId="{9DBA963D-CC5B-48B8-B66B-5E651FDBCC8F}">
      <dgm:prSet phldrT="[텍스트]"/>
      <dgm:spPr/>
      <dgm:t>
        <a:bodyPr/>
        <a:lstStyle/>
        <a:p>
          <a:pPr latinLnBrk="1"/>
          <a:r>
            <a:rPr lang="ko-KR" altLang="en-US" b="0" dirty="0" smtClean="0"/>
            <a:t>채팅 </a:t>
          </a:r>
          <a:r>
            <a:rPr lang="en-US" altLang="ko-KR" b="0" dirty="0" smtClean="0"/>
            <a:t>: </a:t>
          </a:r>
          <a:r>
            <a:rPr lang="ko-KR" altLang="en-US" b="0" dirty="0" smtClean="0"/>
            <a:t>메시지 전송</a:t>
          </a:r>
          <a:endParaRPr lang="en-US" altLang="ko-KR" b="0" dirty="0"/>
        </a:p>
      </dgm:t>
    </dgm:pt>
    <dgm:pt modelId="{CD94D032-C4F5-42B5-9107-6B06F03BBCFB}" type="parTrans" cxnId="{B3B19DD7-E7C5-4A7F-8935-0950A54051B1}">
      <dgm:prSet/>
      <dgm:spPr/>
      <dgm:t>
        <a:bodyPr/>
        <a:lstStyle/>
        <a:p>
          <a:pPr latinLnBrk="1"/>
          <a:endParaRPr lang="ko-KR" altLang="en-US"/>
        </a:p>
      </dgm:t>
    </dgm:pt>
    <dgm:pt modelId="{EA252B96-E705-4ABA-B9B5-88CF34F02BF5}" type="sibTrans" cxnId="{B3B19DD7-E7C5-4A7F-8935-0950A54051B1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C30BEE-67F8-4AF3-B917-4A10B0034EA5}" type="pres">
      <dgm:prSet presAssocID="{9A3F9818-FCBB-4955-9A0A-1A572A137B7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05A78B-1AD4-44D1-870B-15B731B50174}" type="pres">
      <dgm:prSet presAssocID="{9A3F9818-FCBB-4955-9A0A-1A572A137B7C}" presName="childText" presStyleLbl="revTx" presStyleIdx="1" presStyleCnt="2" custLinFactNeighborY="19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A9E0FD0-AD46-42F5-B639-D90C120AB2E5}" type="presOf" srcId="{0A728E47-8596-4AC3-9733-5EB5F79BC2FF}" destId="{1805A78B-1AD4-44D1-870B-15B731B50174}" srcOrd="0" destOrd="0" presId="urn:microsoft.com/office/officeart/2005/8/layout/vList2"/>
    <dgm:cxn modelId="{3F969F0D-B1EB-4CA5-A8A7-2E9D20C9DB44}" type="presOf" srcId="{9A3F9818-FCBB-4955-9A0A-1A572A137B7C}" destId="{C5C30BEE-67F8-4AF3-B917-4A10B0034EA5}" srcOrd="0" destOrd="0" presId="urn:microsoft.com/office/officeart/2005/8/layout/vList2"/>
    <dgm:cxn modelId="{EA5E4BC0-2B75-41C9-ACC0-229D68DB6F74}" type="presOf" srcId="{A3326A00-4586-4F5E-BF73-98DB78AB97E6}" destId="{7B5FABF5-F038-4493-9853-9EE72ED15887}" srcOrd="0" destOrd="0" presId="urn:microsoft.com/office/officeart/2005/8/layout/vList2"/>
    <dgm:cxn modelId="{AAD945A9-BA4A-4C5D-9169-8A5BB2406E5A}" type="presOf" srcId="{27240104-B68E-4DA8-A71C-68B5CDD0C772}" destId="{1805A78B-1AD4-44D1-870B-15B731B50174}" srcOrd="0" destOrd="2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4C024291-993E-4E31-B0AA-9AE9EE70D5A4}" srcId="{8DE0AC77-8284-4E9F-8BAA-56F90931C058}" destId="{E60A9575-8AB9-49AD-9418-2D293F8E6129}" srcOrd="1" destOrd="0" parTransId="{34EF383A-77E4-4F11-86A1-98B5C59225F7}" sibTransId="{FDBC6BAC-C5C7-4C37-935A-1FC2E29FF1E4}"/>
    <dgm:cxn modelId="{2C29C04B-BC19-4B28-A8C4-F79E5588212D}" type="presOf" srcId="{1C572361-EB8B-44DF-A21E-3FEF48ABFEF3}" destId="{6FB7898E-F165-4628-8189-1548D03B0D8C}" srcOrd="0" destOrd="0" presId="urn:microsoft.com/office/officeart/2005/8/layout/vList2"/>
    <dgm:cxn modelId="{063A917F-7A5A-461B-A5A9-19E355F7D478}" srcId="{9A3F9818-FCBB-4955-9A0A-1A572A137B7C}" destId="{B88B687D-E6E3-4322-AF44-DCE871BD6D48}" srcOrd="1" destOrd="0" parTransId="{8ECFB2DE-5570-4666-A3AB-558B3D66B3C8}" sibTransId="{3734A06E-C563-40EB-A0DC-BA1DB52E5CCC}"/>
    <dgm:cxn modelId="{3FA95A76-A65F-47AA-8C01-9C5DC10BB815}" type="presOf" srcId="{E60A9575-8AB9-49AD-9418-2D293F8E6129}" destId="{7B5FABF5-F038-4493-9853-9EE72ED15887}" srcOrd="0" destOrd="1" presId="urn:microsoft.com/office/officeart/2005/8/layout/vList2"/>
    <dgm:cxn modelId="{D63401C7-5140-4013-A787-3ACB19B220E8}" type="presOf" srcId="{9DBA963D-CC5B-48B8-B66B-5E651FDBCC8F}" destId="{1805A78B-1AD4-44D1-870B-15B731B50174}" srcOrd="0" destOrd="3" presId="urn:microsoft.com/office/officeart/2005/8/layout/vList2"/>
    <dgm:cxn modelId="{F8A8D7E0-3941-4827-8CAF-C94A358B5B7B}" type="presOf" srcId="{8DE0AC77-8284-4E9F-8BAA-56F90931C058}" destId="{36883D07-F9FA-453F-B443-43457B442261}" srcOrd="0" destOrd="0" presId="urn:microsoft.com/office/officeart/2005/8/layout/vList2"/>
    <dgm:cxn modelId="{05DBB219-13B3-452B-A96A-C7A8A1FCFD9C}" srcId="{9A3F9818-FCBB-4955-9A0A-1A572A137B7C}" destId="{0A728E47-8596-4AC3-9733-5EB5F79BC2FF}" srcOrd="0" destOrd="0" parTransId="{7983C4B5-EAB8-47EE-B7D9-451AD1DA70AE}" sibTransId="{98915F45-0786-4A9A-B8A7-172A81557979}"/>
    <dgm:cxn modelId="{2C09CA6B-BFFA-4C8B-8FE9-48F4EFB9AAF0}" type="presOf" srcId="{B88B687D-E6E3-4322-AF44-DCE871BD6D48}" destId="{1805A78B-1AD4-44D1-870B-15B731B50174}" srcOrd="0" destOrd="1" presId="urn:microsoft.com/office/officeart/2005/8/layout/vList2"/>
    <dgm:cxn modelId="{5D77D1A4-98D2-4C14-ABFB-DA6382EFFC4D}" srcId="{1C572361-EB8B-44DF-A21E-3FEF48ABFEF3}" destId="{9A3F9818-FCBB-4955-9A0A-1A572A137B7C}" srcOrd="1" destOrd="0" parTransId="{F937D80B-1553-438D-B767-92FD9F0B2FD2}" sibTransId="{9A326955-CE83-46E2-8B0B-9FA4BDC81BF1}"/>
    <dgm:cxn modelId="{B3B19DD7-E7C5-4A7F-8935-0950A54051B1}" srcId="{9A3F9818-FCBB-4955-9A0A-1A572A137B7C}" destId="{9DBA963D-CC5B-48B8-B66B-5E651FDBCC8F}" srcOrd="3" destOrd="0" parTransId="{CD94D032-C4F5-42B5-9107-6B06F03BBCFB}" sibTransId="{EA252B96-E705-4ABA-B9B5-88CF34F02BF5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C65759A6-EC00-4537-9B23-A4F1915553B9}" srcId="{9A3F9818-FCBB-4955-9A0A-1A572A137B7C}" destId="{27240104-B68E-4DA8-A71C-68B5CDD0C772}" srcOrd="2" destOrd="0" parTransId="{BBBAF07B-93D2-40A4-87E8-E6E327647102}" sibTransId="{723E8F43-88E3-4FDD-B1CA-436A2F519BF2}"/>
    <dgm:cxn modelId="{A01D28F0-DB56-4337-9CE4-A8BD8CD277D7}" type="presParOf" srcId="{6FB7898E-F165-4628-8189-1548D03B0D8C}" destId="{36883D07-F9FA-453F-B443-43457B442261}" srcOrd="0" destOrd="0" presId="urn:microsoft.com/office/officeart/2005/8/layout/vList2"/>
    <dgm:cxn modelId="{2ECADDCD-9B61-4330-9A3D-F32D3E528778}" type="presParOf" srcId="{6FB7898E-F165-4628-8189-1548D03B0D8C}" destId="{7B5FABF5-F038-4493-9853-9EE72ED15887}" srcOrd="1" destOrd="0" presId="urn:microsoft.com/office/officeart/2005/8/layout/vList2"/>
    <dgm:cxn modelId="{14D76C35-E597-4BA5-9A81-48DBC8494B3D}" type="presParOf" srcId="{6FB7898E-F165-4628-8189-1548D03B0D8C}" destId="{C5C30BEE-67F8-4AF3-B917-4A10B0034EA5}" srcOrd="2" destOrd="0" presId="urn:microsoft.com/office/officeart/2005/8/layout/vList2"/>
    <dgm:cxn modelId="{204883DD-7F5C-4D12-8B25-9804C2B199B4}" type="presParOf" srcId="{6FB7898E-F165-4628-8189-1548D03B0D8C}" destId="{1805A78B-1AD4-44D1-870B-15B731B501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77765"/>
          <a:ext cx="7488832" cy="5333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/>
            <a:t> 서버</a:t>
          </a:r>
          <a:endParaRPr lang="ko-KR" altLang="en-US" sz="1700" b="1" kern="1200" dirty="0"/>
        </a:p>
      </dsp:txBody>
      <dsp:txXfrm>
        <a:off x="26034" y="103799"/>
        <a:ext cx="7436764" cy="481232"/>
      </dsp:txXfrm>
    </dsp:sp>
    <dsp:sp modelId="{7B5FABF5-F038-4493-9853-9EE72ED15887}">
      <dsp:nvSpPr>
        <dsp:cNvPr id="0" name=""/>
        <dsp:cNvSpPr/>
      </dsp:nvSpPr>
      <dsp:spPr>
        <a:xfrm>
          <a:off x="0" y="611066"/>
          <a:ext cx="7488832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1590" rIns="120904" bIns="21590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300" b="1" kern="1200" dirty="0" smtClean="0"/>
            <a:t> </a:t>
          </a:r>
          <a:r>
            <a:rPr lang="ko-KR" altLang="en-US" sz="1300" b="0" kern="1200" dirty="0" smtClean="0"/>
            <a:t>서버는 프로그램 실행 시 접속 클라이언트 인원 제한을 설정할 수 있다</a:t>
          </a:r>
          <a:r>
            <a:rPr lang="en-US" altLang="ko-KR" sz="1300" b="0" kern="1200" dirty="0" smtClean="0"/>
            <a:t>.</a:t>
          </a:r>
          <a:endParaRPr lang="ko-KR" altLang="en-US" sz="1300" b="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300" b="0" kern="1200" dirty="0" smtClean="0"/>
            <a:t> </a:t>
          </a:r>
          <a:r>
            <a:rPr lang="ko-KR" altLang="en-US" sz="1300" b="0" kern="1200" dirty="0" smtClean="0"/>
            <a:t>서버는 클라이언트 정보를 관리할 수 있다</a:t>
          </a:r>
          <a:r>
            <a:rPr lang="en-US" altLang="ko-KR" sz="1300" b="0" kern="1200" dirty="0" smtClean="0"/>
            <a:t>.</a:t>
          </a:r>
          <a:endParaRPr lang="ko-KR" altLang="en-US" sz="1300" b="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300" b="0" kern="1200" dirty="0" smtClean="0"/>
            <a:t> </a:t>
          </a:r>
          <a:r>
            <a:rPr lang="ko-KR" altLang="en-US" sz="1300" b="0" kern="1200" dirty="0" smtClean="0"/>
            <a:t>서버는 클라이언트 간 채팅 메시지를 </a:t>
          </a:r>
          <a:r>
            <a:rPr lang="ko-KR" altLang="en-US" sz="1300" b="0" kern="1200" dirty="0" err="1" smtClean="0"/>
            <a:t>필터링</a:t>
          </a:r>
          <a:r>
            <a:rPr lang="ko-KR" altLang="en-US" sz="1300" b="0" kern="1200" dirty="0" smtClean="0"/>
            <a:t> 할 수 있다</a:t>
          </a:r>
          <a:r>
            <a:rPr lang="en-US" altLang="ko-KR" sz="1300" b="0" kern="1200" dirty="0" smtClean="0"/>
            <a:t>.</a:t>
          </a:r>
          <a:endParaRPr lang="ko-KR" altLang="en-US" sz="1300" b="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300" b="0" kern="1200" dirty="0" smtClean="0"/>
            <a:t> </a:t>
          </a:r>
          <a:r>
            <a:rPr lang="ko-KR" altLang="en-US" sz="1300" b="0" kern="1200" dirty="0" smtClean="0"/>
            <a:t>서버는 메시지 </a:t>
          </a:r>
          <a:r>
            <a:rPr lang="ko-KR" altLang="en-US" sz="1300" b="0" kern="1200" dirty="0" err="1" smtClean="0"/>
            <a:t>필터링에</a:t>
          </a:r>
          <a:r>
            <a:rPr lang="ko-KR" altLang="en-US" sz="1300" b="0" kern="1200" dirty="0" smtClean="0"/>
            <a:t> 따라 클라이언트 요청을 처리할 수 있다</a:t>
          </a:r>
          <a:r>
            <a:rPr lang="en-US" altLang="ko-KR" sz="1300" b="0" kern="1200" dirty="0" smtClean="0"/>
            <a:t>.</a:t>
          </a:r>
          <a:endParaRPr lang="ko-KR" altLang="en-US" sz="1300" b="0" kern="1200" dirty="0"/>
        </a:p>
      </dsp:txBody>
      <dsp:txXfrm>
        <a:off x="0" y="611066"/>
        <a:ext cx="7488832" cy="1266840"/>
      </dsp:txXfrm>
    </dsp:sp>
    <dsp:sp modelId="{C5C30BEE-67F8-4AF3-B917-4A10B0034EA5}">
      <dsp:nvSpPr>
        <dsp:cNvPr id="0" name=""/>
        <dsp:cNvSpPr/>
      </dsp:nvSpPr>
      <dsp:spPr>
        <a:xfrm>
          <a:off x="0" y="1877906"/>
          <a:ext cx="7488832" cy="5333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/>
            <a:t> 클라이언트</a:t>
          </a:r>
          <a:endParaRPr lang="en-US" altLang="ko-KR" sz="1700" b="1" kern="1200" dirty="0"/>
        </a:p>
      </dsp:txBody>
      <dsp:txXfrm>
        <a:off x="26034" y="1903940"/>
        <a:ext cx="7436764" cy="481232"/>
      </dsp:txXfrm>
    </dsp:sp>
    <dsp:sp modelId="{1805A78B-1AD4-44D1-870B-15B731B50174}">
      <dsp:nvSpPr>
        <dsp:cNvPr id="0" name=""/>
        <dsp:cNvSpPr/>
      </dsp:nvSpPr>
      <dsp:spPr>
        <a:xfrm>
          <a:off x="0" y="2421371"/>
          <a:ext cx="7488832" cy="175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1590" rIns="120904" bIns="21590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300" b="0" kern="1200" dirty="0" smtClean="0"/>
            <a:t>클라이언트는 프로그램 실행 시 서버에 자동으로 접속한다</a:t>
          </a:r>
          <a:r>
            <a:rPr lang="en-US" altLang="ko-KR" sz="1300" b="0" kern="1200" dirty="0" smtClean="0"/>
            <a:t>.</a:t>
          </a:r>
          <a:endParaRPr lang="en-US" altLang="ko-KR" sz="1300" b="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300" b="0" kern="1200" dirty="0" smtClean="0"/>
            <a:t>클라이언트는 </a:t>
          </a:r>
          <a:r>
            <a:rPr lang="ko-KR" altLang="en-US" sz="1300" b="0" kern="1200" dirty="0" err="1" smtClean="0"/>
            <a:t>채팅방을</a:t>
          </a:r>
          <a:r>
            <a:rPr lang="ko-KR" altLang="en-US" sz="1300" b="0" kern="1200" dirty="0" smtClean="0"/>
            <a:t> 생성할 수 있으며</a:t>
          </a:r>
          <a:r>
            <a:rPr lang="en-US" altLang="ko-KR" sz="1300" b="0" kern="1200" dirty="0" smtClean="0"/>
            <a:t>, </a:t>
          </a:r>
          <a:r>
            <a:rPr lang="ko-KR" altLang="en-US" sz="1300" b="0" kern="1200" dirty="0" err="1" smtClean="0"/>
            <a:t>채팅방에</a:t>
          </a:r>
          <a:r>
            <a:rPr lang="ko-KR" altLang="en-US" sz="1300" b="0" kern="1200" dirty="0" smtClean="0"/>
            <a:t> 접속할 수 있는 인원 제한을 설정할 수 있다</a:t>
          </a:r>
          <a:r>
            <a:rPr lang="en-US" altLang="ko-KR" sz="1300" b="0" kern="1200" dirty="0" smtClean="0"/>
            <a:t>.</a:t>
          </a:r>
          <a:endParaRPr lang="en-US" altLang="ko-KR" sz="1300" b="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300" b="0" kern="1200" dirty="0" smtClean="0"/>
            <a:t>클라이언트는 만들어진 </a:t>
          </a:r>
          <a:r>
            <a:rPr lang="ko-KR" altLang="en-US" sz="1300" b="0" kern="1200" dirty="0" err="1" smtClean="0"/>
            <a:t>채팅방에</a:t>
          </a:r>
          <a:r>
            <a:rPr lang="ko-KR" altLang="en-US" sz="1300" b="0" kern="1200" dirty="0" smtClean="0"/>
            <a:t> 접속할 수 있다</a:t>
          </a:r>
          <a:r>
            <a:rPr lang="en-US" altLang="ko-KR" sz="1300" b="0" kern="1200" dirty="0" smtClean="0"/>
            <a:t>.</a:t>
          </a:r>
          <a:endParaRPr lang="en-US" altLang="ko-KR" sz="1300" b="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300" b="0" kern="1200" dirty="0" smtClean="0"/>
            <a:t>클라이언트는 채팅 중 귓속말 </a:t>
          </a:r>
          <a:r>
            <a:rPr lang="en-US" altLang="ko-KR" sz="1300" b="0" kern="1200" dirty="0" smtClean="0"/>
            <a:t>/ </a:t>
          </a:r>
          <a:r>
            <a:rPr lang="ko-KR" altLang="en-US" sz="1300" b="0" kern="1200" dirty="0" err="1" smtClean="0"/>
            <a:t>채팅방</a:t>
          </a:r>
          <a:r>
            <a:rPr lang="ko-KR" altLang="en-US" sz="1300" b="0" kern="1200" dirty="0" smtClean="0"/>
            <a:t> 정보 출력 </a:t>
          </a:r>
          <a:r>
            <a:rPr lang="en-US" altLang="ko-KR" sz="1300" b="0" kern="1200" dirty="0" smtClean="0"/>
            <a:t>/ </a:t>
          </a:r>
          <a:r>
            <a:rPr lang="ko-KR" altLang="en-US" sz="1300" b="0" kern="1200" dirty="0" err="1" smtClean="0"/>
            <a:t>채팅방</a:t>
          </a:r>
          <a:r>
            <a:rPr lang="ko-KR" altLang="en-US" sz="1300" b="0" kern="1200" dirty="0" smtClean="0"/>
            <a:t> 나가기 기능을 서버에 요청할 수 있다</a:t>
          </a:r>
          <a:r>
            <a:rPr lang="en-US" altLang="ko-KR" sz="1300" b="0" kern="1200" dirty="0" smtClean="0"/>
            <a:t>.</a:t>
          </a:r>
          <a:endParaRPr lang="en-US" altLang="ko-KR" sz="1300" b="0" kern="1200" dirty="0"/>
        </a:p>
      </dsp:txBody>
      <dsp:txXfrm>
        <a:off x="0" y="2421371"/>
        <a:ext cx="7488832" cy="1759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1530"/>
          <a:ext cx="7488832" cy="5333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/>
            <a:t> 서버</a:t>
          </a:r>
          <a:endParaRPr lang="ko-KR" altLang="en-US" sz="1700" b="1" kern="1200" dirty="0"/>
        </a:p>
      </dsp:txBody>
      <dsp:txXfrm>
        <a:off x="26034" y="27564"/>
        <a:ext cx="7436764" cy="481232"/>
      </dsp:txXfrm>
    </dsp:sp>
    <dsp:sp modelId="{7B5FABF5-F038-4493-9853-9EE72ED15887}">
      <dsp:nvSpPr>
        <dsp:cNvPr id="0" name=""/>
        <dsp:cNvSpPr/>
      </dsp:nvSpPr>
      <dsp:spPr>
        <a:xfrm>
          <a:off x="0" y="534831"/>
          <a:ext cx="7488832" cy="615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1590" rIns="120904" bIns="21590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300" b="0" kern="1200" dirty="0" smtClean="0"/>
            <a:t>서버 생성 및 설정</a:t>
          </a:r>
          <a:endParaRPr lang="ko-KR" altLang="en-US" sz="1300" b="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300" b="0" kern="1200" dirty="0" smtClean="0"/>
            <a:t>일반 </a:t>
          </a:r>
          <a:r>
            <a:rPr lang="en-US" altLang="ko-KR" sz="1300" b="0" kern="1200" dirty="0" smtClean="0"/>
            <a:t>/ </a:t>
          </a:r>
          <a:r>
            <a:rPr lang="ko-KR" altLang="en-US" sz="1300" b="0" kern="1200" dirty="0" smtClean="0"/>
            <a:t>귓속말 </a:t>
          </a:r>
          <a:r>
            <a:rPr lang="en-US" altLang="ko-KR" sz="1300" b="0" kern="1200" dirty="0" smtClean="0"/>
            <a:t>/ </a:t>
          </a:r>
          <a:r>
            <a:rPr lang="ko-KR" altLang="en-US" sz="1300" b="0" kern="1200" dirty="0" err="1" smtClean="0"/>
            <a:t>채팅방</a:t>
          </a:r>
          <a:r>
            <a:rPr lang="ko-KR" altLang="en-US" sz="1300" b="0" kern="1200" dirty="0" smtClean="0"/>
            <a:t> 정보 요청 </a:t>
          </a:r>
          <a:r>
            <a:rPr lang="en-US" altLang="ko-KR" sz="1300" b="0" kern="1200" dirty="0" smtClean="0"/>
            <a:t>/ </a:t>
          </a:r>
          <a:r>
            <a:rPr lang="ko-KR" altLang="en-US" sz="1300" b="0" kern="1200" dirty="0" smtClean="0"/>
            <a:t>종료 메시지 처리</a:t>
          </a:r>
          <a:endParaRPr lang="ko-KR" altLang="en-US" sz="1300" b="0" kern="1200" dirty="0"/>
        </a:p>
      </dsp:txBody>
      <dsp:txXfrm>
        <a:off x="0" y="534831"/>
        <a:ext cx="7488832" cy="615825"/>
      </dsp:txXfrm>
    </dsp:sp>
    <dsp:sp modelId="{C5C30BEE-67F8-4AF3-B917-4A10B0034EA5}">
      <dsp:nvSpPr>
        <dsp:cNvPr id="0" name=""/>
        <dsp:cNvSpPr/>
      </dsp:nvSpPr>
      <dsp:spPr>
        <a:xfrm>
          <a:off x="0" y="1150656"/>
          <a:ext cx="7488832" cy="5333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/>
            <a:t> 클라이언트</a:t>
          </a:r>
          <a:endParaRPr lang="en-US" altLang="ko-KR" sz="1700" b="1" kern="1200" dirty="0"/>
        </a:p>
      </dsp:txBody>
      <dsp:txXfrm>
        <a:off x="26034" y="1176690"/>
        <a:ext cx="7436764" cy="481232"/>
      </dsp:txXfrm>
    </dsp:sp>
    <dsp:sp modelId="{1805A78B-1AD4-44D1-870B-15B731B50174}">
      <dsp:nvSpPr>
        <dsp:cNvPr id="0" name=""/>
        <dsp:cNvSpPr/>
      </dsp:nvSpPr>
      <dsp:spPr>
        <a:xfrm>
          <a:off x="0" y="1685488"/>
          <a:ext cx="7488832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1590" rIns="120904" bIns="21590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300" b="0" kern="1200" dirty="0" smtClean="0"/>
            <a:t>서버 접속 </a:t>
          </a:r>
          <a:r>
            <a:rPr lang="en-US" altLang="ko-KR" sz="1300" b="0" kern="1200" dirty="0" smtClean="0"/>
            <a:t>/ </a:t>
          </a:r>
          <a:r>
            <a:rPr lang="ko-KR" altLang="en-US" sz="1300" b="0" kern="1200" dirty="0" smtClean="0"/>
            <a:t>서버 종료</a:t>
          </a:r>
          <a:endParaRPr lang="en-US" altLang="ko-KR" sz="1300" b="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300" b="0" kern="1200" dirty="0" err="1" smtClean="0"/>
            <a:t>채팅방</a:t>
          </a:r>
          <a:r>
            <a:rPr lang="ko-KR" altLang="en-US" sz="1300" b="0" kern="1200" dirty="0" smtClean="0"/>
            <a:t> 생성</a:t>
          </a:r>
          <a:endParaRPr lang="en-US" altLang="ko-KR" sz="1300" b="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300" b="0" kern="1200" dirty="0" err="1" smtClean="0"/>
            <a:t>채팅방</a:t>
          </a:r>
          <a:r>
            <a:rPr lang="ko-KR" altLang="en-US" sz="1300" b="0" kern="1200" dirty="0" smtClean="0"/>
            <a:t> 접속 </a:t>
          </a:r>
          <a:r>
            <a:rPr lang="en-US" altLang="ko-KR" sz="1300" b="0" kern="1200" dirty="0" smtClean="0"/>
            <a:t>/ </a:t>
          </a:r>
          <a:r>
            <a:rPr lang="ko-KR" altLang="en-US" sz="1300" b="0" kern="1200" dirty="0" smtClean="0"/>
            <a:t>종료</a:t>
          </a:r>
          <a:r>
            <a:rPr lang="en-US" altLang="ko-KR" sz="1300" b="0" kern="1200" dirty="0" smtClean="0"/>
            <a:t> </a:t>
          </a:r>
          <a:endParaRPr lang="en-US" altLang="ko-KR" sz="1300" b="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300" b="0" kern="1200" dirty="0" smtClean="0"/>
            <a:t>채팅 </a:t>
          </a:r>
          <a:r>
            <a:rPr lang="en-US" altLang="ko-KR" sz="1300" b="0" kern="1200" dirty="0" smtClean="0"/>
            <a:t>: </a:t>
          </a:r>
          <a:r>
            <a:rPr lang="ko-KR" altLang="en-US" sz="1300" b="0" kern="1200" dirty="0" smtClean="0"/>
            <a:t>메시지 전송</a:t>
          </a:r>
          <a:endParaRPr lang="en-US" altLang="ko-KR" sz="1300" b="0" kern="1200" dirty="0"/>
        </a:p>
      </dsp:txBody>
      <dsp:txXfrm>
        <a:off x="0" y="1685488"/>
        <a:ext cx="7488832" cy="1266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5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Client-Server </a:t>
            </a:r>
          </a:p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Chatting Program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29309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홍길동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3028" y="2204864"/>
            <a:ext cx="31979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7944" y="5229200"/>
            <a:ext cx="1388111" cy="10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2016118243 </a:t>
            </a:r>
            <a:r>
              <a:rPr lang="ko-KR" altLang="en-US" sz="1050" dirty="0" smtClean="0">
                <a:solidFill>
                  <a:schemeClr val="bg1"/>
                </a:solidFill>
              </a:rPr>
              <a:t>정유빈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2013105034 </a:t>
            </a:r>
            <a:r>
              <a:rPr lang="ko-KR" altLang="en-US" sz="1050" dirty="0" smtClean="0">
                <a:solidFill>
                  <a:schemeClr val="bg1"/>
                </a:solidFill>
              </a:rPr>
              <a:t>남태원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2015112025 </a:t>
            </a:r>
            <a:r>
              <a:rPr lang="ko-KR" altLang="en-US" sz="1050" dirty="0" smtClean="0">
                <a:solidFill>
                  <a:schemeClr val="bg1"/>
                </a:solidFill>
              </a:rPr>
              <a:t>홍성기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2016113028 </a:t>
            </a:r>
            <a:r>
              <a:rPr lang="ko-KR" altLang="en-US" sz="1050" dirty="0" smtClean="0">
                <a:solidFill>
                  <a:schemeClr val="bg1"/>
                </a:solidFill>
              </a:rPr>
              <a:t>윤아</a:t>
            </a:r>
            <a:r>
              <a:rPr lang="ko-KR" altLang="en-US" sz="1050" dirty="0">
                <a:solidFill>
                  <a:schemeClr val="bg1"/>
                </a:solidFill>
              </a:rPr>
              <a:t>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6323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[ </a:t>
            </a:r>
            <a:r>
              <a:rPr lang="ko-KR" altLang="en-US" b="1" dirty="0" smtClean="0">
                <a:solidFill>
                  <a:schemeClr val="tx2"/>
                </a:solidFill>
              </a:rPr>
              <a:t>기능 상세 </a:t>
            </a:r>
            <a:r>
              <a:rPr lang="en-US" altLang="ko-KR" b="1" dirty="0" smtClean="0">
                <a:solidFill>
                  <a:schemeClr val="tx2"/>
                </a:solidFill>
              </a:rPr>
              <a:t>: Server 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4256"/>
              </p:ext>
            </p:extLst>
          </p:nvPr>
        </p:nvGraphicFramePr>
        <p:xfrm>
          <a:off x="61156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/>
                <a:gridCol w="3096483"/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서버 생성 및 설정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creating_room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서버 생성 및 접속 제한 설정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&amp;</a:t>
                      </a:r>
                    </a:p>
                    <a:p>
                      <a:pPr algn="ctr"/>
                      <a:r>
                        <a:rPr lang="ko-KR" altLang="en-US" sz="1100" dirty="0" smtClean="0"/>
                        <a:t>클라이언트 메시지 중개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서버 최대 인원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서버 생성 및 클라이언트 입장 대기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&amp;</a:t>
                      </a:r>
                    </a:p>
                    <a:p>
                      <a:pPr algn="ctr"/>
                      <a:r>
                        <a:rPr lang="ko-KR" altLang="en-US" sz="1100" dirty="0" smtClean="0"/>
                        <a:t>메시지 중개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 smtClean="0"/>
                        <a:t>프로그램 실행</a:t>
                      </a:r>
                      <a:endParaRPr lang="en-US" altLang="ko-KR" sz="1100" dirty="0" smtClean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 smtClean="0"/>
                        <a:t>서버 최대 인원 입력</a:t>
                      </a:r>
                      <a:endParaRPr lang="en-US" altLang="ko-KR" sz="1100" dirty="0" smtClean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 smtClean="0"/>
                        <a:t>서버 생성 및 클라이언트 입장 대기 </a:t>
                      </a:r>
                      <a:r>
                        <a:rPr lang="en-US" altLang="ko-KR" sz="1100" dirty="0" smtClean="0"/>
                        <a:t>&amp; </a:t>
                      </a:r>
                      <a:r>
                        <a:rPr lang="ko-KR" altLang="en-US" sz="1100" dirty="0" smtClean="0"/>
                        <a:t>접속 중인 클라이언트 메시지 중개 </a:t>
                      </a:r>
                      <a:endParaRPr lang="en-US" altLang="ko-KR" sz="1100" dirty="0" smtClean="0"/>
                    </a:p>
                    <a:p>
                      <a:pPr marL="0" indent="0" algn="l">
                        <a:buNone/>
                      </a:pPr>
                      <a:r>
                        <a:rPr lang="en-US" altLang="ko-KR" sz="1100" dirty="0" smtClean="0"/>
                        <a:t>-&gt;</a:t>
                      </a:r>
                      <a:r>
                        <a:rPr lang="en-US" altLang="ko-KR" sz="1100" baseline="0" dirty="0" smtClean="0"/>
                        <a:t> 3-1. </a:t>
                      </a:r>
                      <a:r>
                        <a:rPr lang="ko-KR" altLang="en-US" sz="1100" baseline="0" dirty="0" smtClean="0"/>
                        <a:t>이미 </a:t>
                      </a:r>
                      <a:r>
                        <a:rPr lang="en-US" altLang="ko-KR" sz="1100" baseline="0" dirty="0" smtClean="0"/>
                        <a:t>1</a:t>
                      </a:r>
                      <a:r>
                        <a:rPr lang="ko-KR" altLang="en-US" sz="1100" baseline="0" dirty="0" smtClean="0"/>
                        <a:t>개 이상의 서버가 작동 중이라면 에러 메시지와 함께 프로그램이 종료된다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ko-KR" sz="1100" baseline="0" dirty="0" smtClean="0"/>
                        <a:t>-&gt; 3-2. </a:t>
                      </a:r>
                      <a:r>
                        <a:rPr lang="ko-KR" altLang="en-US" sz="1100" baseline="0" dirty="0" smtClean="0"/>
                        <a:t>일반 메시지 중개 시 욕설 </a:t>
                      </a:r>
                      <a:r>
                        <a:rPr lang="ko-KR" altLang="en-US" sz="1100" baseline="0" dirty="0" err="1" smtClean="0"/>
                        <a:t>필터링</a:t>
                      </a:r>
                      <a:endParaRPr lang="en-US" altLang="ko-KR" sz="1100" baseline="0" dirty="0" smtClean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</a:rPr>
              <a:t>설</a:t>
            </a:r>
            <a:r>
              <a:rPr lang="ko-KR" altLang="en-US" sz="1200" b="1" spc="-150" dirty="0">
                <a:solidFill>
                  <a:schemeClr val="bg1"/>
                </a:solidFill>
              </a:rPr>
              <a:t>계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29244"/>
              </p:ext>
            </p:extLst>
          </p:nvPr>
        </p:nvGraphicFramePr>
        <p:xfrm>
          <a:off x="457200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/>
                <a:gridCol w="3096483"/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입장 정보 출력 </a:t>
                      </a: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="1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Constr_func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새로운 클라이언트가 </a:t>
                      </a:r>
                      <a:r>
                        <a:rPr lang="ko-KR" altLang="en-US" sz="1100" dirty="0" err="1" smtClean="0"/>
                        <a:t>채팅방</a:t>
                      </a:r>
                      <a:r>
                        <a:rPr lang="ko-KR" altLang="en-US" sz="1100" dirty="0" smtClean="0"/>
                        <a:t> 접속 시 </a:t>
                      </a:r>
                      <a:r>
                        <a:rPr lang="ko-KR" altLang="en-US" sz="1100" dirty="0" err="1" smtClean="0"/>
                        <a:t>채팅방에</a:t>
                      </a:r>
                      <a:r>
                        <a:rPr lang="ko-KR" altLang="en-US" sz="1100" dirty="0" smtClean="0"/>
                        <a:t> 접속중인 클라이언트들에게 신규 접속 공지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채팅방</a:t>
                      </a:r>
                      <a:r>
                        <a:rPr lang="ko-KR" altLang="en-US" sz="1100" dirty="0" smtClean="0"/>
                        <a:t> 접속 요청 메시지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채팅방</a:t>
                      </a:r>
                      <a:r>
                        <a:rPr lang="ko-KR" altLang="en-US" sz="1100" dirty="0" smtClean="0"/>
                        <a:t> 신규 입장 공지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 smtClean="0"/>
                        <a:t>신규 클라이언트 접속</a:t>
                      </a:r>
                      <a:r>
                        <a:rPr lang="ko-KR" altLang="en-US" sz="1100" baseline="0" dirty="0" smtClean="0"/>
                        <a:t> 요청 메시지 수신</a:t>
                      </a: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 smtClean="0"/>
                        <a:t>접속 제한 검사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인원수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ko-KR" sz="1100" baseline="0" dirty="0" smtClean="0"/>
                        <a:t>-&gt; 2-1. </a:t>
                      </a:r>
                      <a:r>
                        <a:rPr lang="ko-KR" altLang="en-US" sz="1100" baseline="0" dirty="0" smtClean="0"/>
                        <a:t>최대 인원 수에 걸려 입장이 거부되면 클라이언트에게 에러 메시지를 전송한다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 smtClean="0"/>
                        <a:t>정상 접속 처리</a:t>
                      </a: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 smtClean="0"/>
                        <a:t>신규 클라이언트 정보 </a:t>
                      </a:r>
                      <a:r>
                        <a:rPr lang="en-US" altLang="ko-KR" sz="1100" baseline="0" dirty="0" smtClean="0"/>
                        <a:t>(Nickname) </a:t>
                      </a:r>
                      <a:r>
                        <a:rPr lang="ko-KR" altLang="en-US" sz="1100" baseline="0" dirty="0" smtClean="0"/>
                        <a:t>전체 공지</a:t>
                      </a: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 smtClean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632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기능 상세 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: Server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45110"/>
              </p:ext>
            </p:extLst>
          </p:nvPr>
        </p:nvGraphicFramePr>
        <p:xfrm>
          <a:off x="61156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/>
                <a:gridCol w="3096483"/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귓속말 처리 </a:t>
                      </a: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="1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smsg_func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클라이언트의 귓속말 요청 메시지에 따라 특정 클라이언트간의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en-US" altLang="ko-KR" sz="1100" baseline="0" dirty="0" smtClean="0"/>
                        <a:t> : 1</a:t>
                      </a:r>
                      <a:r>
                        <a:rPr lang="ko-KR" altLang="en-US" sz="1100" baseline="0" dirty="0" smtClean="0"/>
                        <a:t> 메시지 전송 처리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귓속말 요청 메시지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r>
                        <a:rPr lang="en-US" altLang="ko-KR" sz="1100" baseline="0" dirty="0" smtClean="0"/>
                        <a:t> : 1 </a:t>
                      </a:r>
                      <a:r>
                        <a:rPr lang="ko-KR" altLang="en-US" sz="1100" baseline="0" dirty="0" smtClean="0"/>
                        <a:t>메시지 전송 처리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 smtClean="0"/>
                        <a:t>클라이언트의 귓속말 요청 메시지 수신</a:t>
                      </a:r>
                      <a:endParaRPr lang="en-US" altLang="ko-KR" sz="1100" dirty="0" smtClean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 smtClean="0"/>
                        <a:t>메시지에</a:t>
                      </a:r>
                      <a:r>
                        <a:rPr lang="ko-KR" altLang="en-US" sz="1100" baseline="0" dirty="0" smtClean="0"/>
                        <a:t> 포함된 </a:t>
                      </a:r>
                      <a:r>
                        <a:rPr lang="en-US" altLang="ko-KR" sz="1100" baseline="0" dirty="0" smtClean="0"/>
                        <a:t>ID </a:t>
                      </a:r>
                      <a:r>
                        <a:rPr lang="ko-KR" altLang="en-US" sz="1100" baseline="0" dirty="0" smtClean="0"/>
                        <a:t>로 수신 대상을 특정</a:t>
                      </a: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 smtClean="0"/>
                        <a:t>해당 </a:t>
                      </a:r>
                      <a:r>
                        <a:rPr lang="en-US" altLang="ko-KR" sz="1100" baseline="0" dirty="0" smtClean="0"/>
                        <a:t>ID </a:t>
                      </a:r>
                      <a:r>
                        <a:rPr lang="ko-KR" altLang="en-US" sz="1100" baseline="0" dirty="0" smtClean="0"/>
                        <a:t>의 클라이언트에게만 메시지 전송</a:t>
                      </a:r>
                      <a:endParaRPr lang="en-US" altLang="ko-KR" sz="1100" baseline="0" dirty="0" smtClean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</a:rPr>
              <a:t>설</a:t>
            </a:r>
            <a:r>
              <a:rPr lang="ko-KR" altLang="en-US" sz="1200" b="1" spc="-150" dirty="0">
                <a:solidFill>
                  <a:schemeClr val="bg1"/>
                </a:solidFill>
              </a:rPr>
              <a:t>계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65453"/>
              </p:ext>
            </p:extLst>
          </p:nvPr>
        </p:nvGraphicFramePr>
        <p:xfrm>
          <a:off x="457200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/>
                <a:gridCol w="3096483"/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정보 출력 </a:t>
                      </a: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="1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list_func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클라이언트의 </a:t>
                      </a:r>
                      <a:r>
                        <a:rPr lang="ko-KR" altLang="en-US" sz="1100" dirty="0" err="1" smtClean="0"/>
                        <a:t>채팅방</a:t>
                      </a:r>
                      <a:r>
                        <a:rPr lang="ko-KR" altLang="en-US" sz="1100" dirty="0" smtClean="0"/>
                        <a:t> 정보 요청 메시지에 따라</a:t>
                      </a:r>
                      <a:r>
                        <a:rPr lang="ko-KR" altLang="en-US" sz="1100" baseline="0" dirty="0" smtClean="0"/>
                        <a:t> 요청 클라이언트에게 </a:t>
                      </a:r>
                      <a:r>
                        <a:rPr lang="ko-KR" altLang="en-US" sz="1100" baseline="0" dirty="0" err="1" smtClean="0"/>
                        <a:t>채팅방</a:t>
                      </a:r>
                      <a:r>
                        <a:rPr lang="ko-KR" altLang="en-US" sz="1100" baseline="0" dirty="0" smtClean="0"/>
                        <a:t> 정보 전달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채팅방</a:t>
                      </a:r>
                      <a:r>
                        <a:rPr lang="ko-KR" altLang="en-US" sz="1100" dirty="0" smtClean="0"/>
                        <a:t> 정보 요청 메시지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해당 클라이언트에게 </a:t>
                      </a:r>
                      <a:r>
                        <a:rPr lang="ko-KR" altLang="en-US" sz="1100" dirty="0" err="1" smtClean="0"/>
                        <a:t>채팅방</a:t>
                      </a:r>
                      <a:r>
                        <a:rPr lang="ko-KR" altLang="en-US" sz="1100" dirty="0" smtClean="0"/>
                        <a:t> 정보 전송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총 인원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각 클라이언트 </a:t>
                      </a:r>
                      <a:r>
                        <a:rPr lang="en-US" altLang="ko-KR" sz="1100" dirty="0" smtClean="0"/>
                        <a:t>ID</a:t>
                      </a:r>
                      <a:r>
                        <a:rPr lang="en-US" altLang="ko-KR" sz="1100" baseline="0" dirty="0" smtClean="0"/>
                        <a:t> / IP / port </a:t>
                      </a:r>
                      <a:r>
                        <a:rPr lang="en-US" altLang="ko-KR" sz="1100" baseline="0" dirty="0" err="1" smtClean="0"/>
                        <a:t>num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en-US" altLang="ko-KR" sz="1100" dirty="0" smtClean="0"/>
                    </a:p>
                  </a:txBody>
                  <a:tcPr marL="41624" marR="41624" marT="11508" marB="11508" anchor="ctr"/>
                </a:tc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 err="1" smtClean="0"/>
                        <a:t>채팅방</a:t>
                      </a:r>
                      <a:r>
                        <a:rPr lang="ko-KR" altLang="en-US" sz="1100" baseline="0" dirty="0" smtClean="0"/>
                        <a:t> 정보 요청 메시지 수신</a:t>
                      </a: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 smtClean="0"/>
                        <a:t>요청한 클라이언트에게 </a:t>
                      </a:r>
                      <a:r>
                        <a:rPr lang="ko-KR" altLang="en-US" sz="1100" baseline="0" dirty="0" err="1" smtClean="0"/>
                        <a:t>채팅방</a:t>
                      </a:r>
                      <a:r>
                        <a:rPr lang="ko-KR" altLang="en-US" sz="1100" baseline="0" dirty="0" smtClean="0"/>
                        <a:t> 정보 전송</a:t>
                      </a:r>
                      <a:endParaRPr lang="en-US" altLang="ko-KR" sz="1100" baseline="0" dirty="0" smtClean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7434" y="836712"/>
            <a:ext cx="26323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[ </a:t>
            </a:r>
            <a:r>
              <a:rPr lang="ko-KR" altLang="en-US" b="1" dirty="0" smtClean="0">
                <a:solidFill>
                  <a:schemeClr val="tx2"/>
                </a:solidFill>
              </a:rPr>
              <a:t>기능 상세 </a:t>
            </a:r>
            <a:r>
              <a:rPr lang="en-US" altLang="ko-KR" b="1" dirty="0" smtClean="0">
                <a:solidFill>
                  <a:schemeClr val="tx2"/>
                </a:solidFill>
              </a:rPr>
              <a:t>: Server 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632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기능 상세 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: Server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78124"/>
              </p:ext>
            </p:extLst>
          </p:nvPr>
        </p:nvGraphicFramePr>
        <p:xfrm>
          <a:off x="61156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/>
                <a:gridCol w="3096483"/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클라이언트 종료 처리 </a:t>
                      </a: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quit_func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클라이언트의 종료 메시지에 따라 해당 클라이언트</a:t>
                      </a:r>
                      <a:r>
                        <a:rPr lang="ko-KR" altLang="en-US" sz="1100" baseline="0" dirty="0" smtClean="0"/>
                        <a:t> 퇴장 처리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채팅방</a:t>
                      </a:r>
                      <a:r>
                        <a:rPr lang="ko-KR" altLang="en-US" sz="1100" dirty="0" smtClean="0"/>
                        <a:t> 종료 메시지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해당 클라이언트 퇴장 처리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 smtClean="0"/>
                        <a:t>클라이언트의 종료 메시지 수신</a:t>
                      </a:r>
                      <a:endParaRPr lang="en-US" altLang="ko-KR" sz="1100" dirty="0" smtClean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 smtClean="0"/>
                        <a:t>해당 클라이언트와 연결 해제</a:t>
                      </a: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 err="1" smtClean="0"/>
                        <a:t>채팅방에</a:t>
                      </a:r>
                      <a:r>
                        <a:rPr lang="ko-KR" altLang="en-US" sz="1100" baseline="0" dirty="0" smtClean="0"/>
                        <a:t> 퇴장한 클라이언트의 정보 공지</a:t>
                      </a:r>
                      <a:endParaRPr lang="en-US" altLang="ko-KR" sz="1100" baseline="0" dirty="0" smtClean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</a:rPr>
              <a:t>설</a:t>
            </a:r>
            <a:r>
              <a:rPr lang="ko-KR" altLang="en-US" sz="1200" b="1" spc="-150" dirty="0">
                <a:solidFill>
                  <a:schemeClr val="bg1"/>
                </a:solidFill>
              </a:rPr>
              <a:t>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434" y="836712"/>
            <a:ext cx="26323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[ </a:t>
            </a:r>
            <a:r>
              <a:rPr lang="ko-KR" altLang="en-US" b="1" dirty="0" smtClean="0">
                <a:solidFill>
                  <a:schemeClr val="tx2"/>
                </a:solidFill>
              </a:rPr>
              <a:t>기능 상세 </a:t>
            </a:r>
            <a:r>
              <a:rPr lang="en-US" altLang="ko-KR" b="1" dirty="0" smtClean="0">
                <a:solidFill>
                  <a:schemeClr val="tx2"/>
                </a:solidFill>
              </a:rPr>
              <a:t>: Server 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632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기능 상세 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: Client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33142"/>
              </p:ext>
            </p:extLst>
          </p:nvPr>
        </p:nvGraphicFramePr>
        <p:xfrm>
          <a:off x="61156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/>
                <a:gridCol w="3096483"/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서버 접속 및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설정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exec_chat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서버 접속 및 </a:t>
                      </a:r>
                      <a:r>
                        <a:rPr lang="ko-KR" altLang="en-US" sz="1100" dirty="0" err="1" smtClean="0"/>
                        <a:t>채팅방</a:t>
                      </a:r>
                      <a:r>
                        <a:rPr lang="ko-KR" altLang="en-US" sz="1100" dirty="0" smtClean="0"/>
                        <a:t> 입장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ID (Nickname)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서버 접속 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채팅방</a:t>
                      </a:r>
                      <a:r>
                        <a:rPr lang="ko-KR" altLang="en-US" sz="1100" dirty="0" smtClean="0"/>
                        <a:t> 입장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altLang="ko-KR" sz="1100" dirty="0" smtClean="0"/>
                        <a:t>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입력</a:t>
                      </a:r>
                      <a:endParaRPr lang="en-US" altLang="ko-KR" sz="1100" dirty="0" smtClean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 smtClean="0"/>
                        <a:t>서버에 접속 요청 메시지 전송</a:t>
                      </a:r>
                      <a:endParaRPr lang="en-US" altLang="ko-KR" sz="1100" dirty="0" smtClean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 smtClean="0"/>
                        <a:t>정상 처리 메시지 수신 및 채팅 화면으로 전환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채팅방</a:t>
                      </a:r>
                      <a:r>
                        <a:rPr lang="ko-KR" altLang="en-US" sz="1100" dirty="0" smtClean="0"/>
                        <a:t> 입장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ko-KR" sz="1100" dirty="0" smtClean="0"/>
                        <a:t>-&gt;</a:t>
                      </a:r>
                      <a:r>
                        <a:rPr lang="en-US" altLang="ko-KR" sz="1100" baseline="0" dirty="0" smtClean="0"/>
                        <a:t> 3-1. </a:t>
                      </a:r>
                      <a:r>
                        <a:rPr lang="ko-KR" altLang="en-US" sz="1100" baseline="0" dirty="0" smtClean="0"/>
                        <a:t> 서버가 생성되지 않거나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인원 제한에 걸릴 경우 에러 메시지 수신에 따라 프로그램 종료</a:t>
                      </a:r>
                      <a:endParaRPr lang="en-US" altLang="ko-KR" sz="1100" dirty="0" smtClean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</a:rPr>
              <a:t>설</a:t>
            </a:r>
            <a:r>
              <a:rPr lang="ko-KR" altLang="en-US" sz="1200" b="1" spc="-150" dirty="0">
                <a:solidFill>
                  <a:schemeClr val="bg1"/>
                </a:solidFill>
              </a:rPr>
              <a:t>계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37352"/>
              </p:ext>
            </p:extLst>
          </p:nvPr>
        </p:nvGraphicFramePr>
        <p:xfrm>
          <a:off x="457200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/>
                <a:gridCol w="3096483"/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채팅 </a:t>
                      </a: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 chatting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일반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귓속말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err="1" smtClean="0"/>
                        <a:t>채팅방</a:t>
                      </a:r>
                      <a:r>
                        <a:rPr lang="ko-KR" altLang="en-US" sz="1100" dirty="0" smtClean="0"/>
                        <a:t> 정보 요청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종료 메시지 전송</a:t>
                      </a:r>
                      <a:endParaRPr lang="en-US" altLang="ko-KR" sz="1100" dirty="0" smtClean="0"/>
                    </a:p>
                  </a:txBody>
                  <a:tcPr marL="41624" marR="41624" marT="11508" marB="11508" anchor="ctr"/>
                </a:tc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메시지</a:t>
                      </a:r>
                      <a:r>
                        <a:rPr lang="ko-KR" altLang="en-US" sz="1100" baseline="0" dirty="0" smtClean="0"/>
                        <a:t> 입력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서버에 메시지 전송</a:t>
                      </a:r>
                      <a:endParaRPr lang="en-US" altLang="ko-KR" sz="1100" dirty="0" smtClean="0"/>
                    </a:p>
                  </a:txBody>
                  <a:tcPr marL="41624" marR="41624" marT="11508" marB="11508" anchor="ctr"/>
                </a:tc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 smtClean="0"/>
                        <a:t>메시지 입력</a:t>
                      </a: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 smtClean="0"/>
                        <a:t>서버에 메시지 전송 </a:t>
                      </a:r>
                      <a:r>
                        <a:rPr lang="en-US" altLang="ko-KR" sz="1100" baseline="0" dirty="0" smtClean="0"/>
                        <a:t>(Enter)</a:t>
                      </a:r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7434" y="836712"/>
            <a:ext cx="26323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[ </a:t>
            </a:r>
            <a:r>
              <a:rPr lang="ko-KR" altLang="en-US" b="1" dirty="0" smtClean="0">
                <a:solidFill>
                  <a:schemeClr val="tx2"/>
                </a:solidFill>
              </a:rPr>
              <a:t>기능 상세 </a:t>
            </a:r>
            <a:r>
              <a:rPr lang="en-US" altLang="ko-KR" b="1" dirty="0" smtClean="0">
                <a:solidFill>
                  <a:schemeClr val="tx2"/>
                </a:solidFill>
              </a:rPr>
              <a:t>: Client 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</a:rPr>
              <a:t>설</a:t>
            </a:r>
            <a:r>
              <a:rPr lang="ko-KR" altLang="en-US" sz="1200" b="1" spc="-150" dirty="0">
                <a:solidFill>
                  <a:schemeClr val="bg1"/>
                </a:solidFill>
              </a:rPr>
              <a:t>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9757560" descr="EMB0000170858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0" y="1733816"/>
            <a:ext cx="8540460" cy="428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3357" y="1043444"/>
            <a:ext cx="30644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[ </a:t>
            </a:r>
            <a:r>
              <a:rPr lang="ko-KR" altLang="en-US" b="1" dirty="0" smtClean="0">
                <a:solidFill>
                  <a:schemeClr val="tx2"/>
                </a:solidFill>
              </a:rPr>
              <a:t>클라이언트 접속</a:t>
            </a:r>
            <a:r>
              <a:rPr lang="en-US" altLang="ko-KR" b="1" dirty="0" smtClean="0">
                <a:solidFill>
                  <a:schemeClr val="tx2"/>
                </a:solidFill>
              </a:rPr>
              <a:t> 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357" y="775635"/>
            <a:ext cx="306444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Sequence Diagram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</a:rPr>
              <a:t>설</a:t>
            </a:r>
            <a:r>
              <a:rPr lang="ko-KR" altLang="en-US" sz="1200" b="1" spc="-150" dirty="0">
                <a:solidFill>
                  <a:schemeClr val="bg1"/>
                </a:solidFill>
              </a:rPr>
              <a:t>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11322576" descr="EMB0000170858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" b="47"/>
          <a:stretch>
            <a:fillRect/>
          </a:stretch>
        </p:blipFill>
        <p:spPr bwMode="auto">
          <a:xfrm>
            <a:off x="1261030" y="1626766"/>
            <a:ext cx="6621940" cy="46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43357" y="1043444"/>
            <a:ext cx="30644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[ </a:t>
            </a:r>
            <a:r>
              <a:rPr lang="ko-KR" altLang="en-US" b="1" dirty="0" smtClean="0">
                <a:solidFill>
                  <a:schemeClr val="tx2"/>
                </a:solidFill>
              </a:rPr>
              <a:t>클라이언트 채</a:t>
            </a:r>
            <a:r>
              <a:rPr lang="ko-KR" altLang="en-US" b="1" dirty="0">
                <a:solidFill>
                  <a:schemeClr val="tx2"/>
                </a:solidFill>
              </a:rPr>
              <a:t>팅</a:t>
            </a:r>
            <a:r>
              <a:rPr lang="en-US" altLang="ko-KR" b="1" dirty="0" smtClean="0">
                <a:solidFill>
                  <a:schemeClr val="tx2"/>
                </a:solidFill>
              </a:rPr>
              <a:t> 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357" y="775635"/>
            <a:ext cx="306444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Sequence Diagram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linux logo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424" y="4154798"/>
            <a:ext cx="4096816" cy="22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raw.io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835" y="3933056"/>
            <a:ext cx="217468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8496" y="1700808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b="1" dirty="0" smtClean="0"/>
              <a:t>Linux 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기본적인 툴로 </a:t>
            </a:r>
            <a:r>
              <a:rPr lang="ko-KR" altLang="en-US" sz="1600" dirty="0" smtClean="0"/>
              <a:t>사용 및 </a:t>
            </a:r>
            <a:r>
              <a:rPr lang="en-US" altLang="ko-KR" sz="1600" b="1" dirty="0" err="1" smtClean="0"/>
              <a:t>Github</a:t>
            </a:r>
            <a:r>
              <a:rPr lang="en-US" altLang="ko-KR" sz="1600" b="1" dirty="0" smtClean="0"/>
              <a:t> 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이용하여 프로젝트를 </a:t>
            </a:r>
            <a:r>
              <a:rPr lang="ko-KR" altLang="en-US" sz="1600" dirty="0" smtClean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및 진행</a:t>
            </a:r>
            <a:endParaRPr lang="en-US" altLang="ko-KR" sz="1600" dirty="0" smtClean="0"/>
          </a:p>
          <a:p>
            <a:pPr fontAlgn="base"/>
            <a:endParaRPr lang="ko-KR" altLang="en-US" sz="16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600" dirty="0" smtClean="0"/>
              <a:t>조원 모두 </a:t>
            </a:r>
            <a:r>
              <a:rPr lang="en-US" altLang="ko-KR" sz="1600" b="1" dirty="0" smtClean="0"/>
              <a:t>Linux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프로그램을 이용한 개발 경험이 </a:t>
            </a:r>
            <a:r>
              <a:rPr lang="ko-KR" altLang="en-US" sz="1600" dirty="0" smtClean="0"/>
              <a:t>없었기 때문에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일정 이 계획대로 되지 않을 경우를 </a:t>
            </a:r>
            <a:r>
              <a:rPr lang="ko-KR" altLang="en-US" sz="1600" dirty="0" smtClean="0"/>
              <a:t>대비해 최대한 </a:t>
            </a:r>
            <a:r>
              <a:rPr lang="ko-KR" altLang="en-US" sz="1600" dirty="0"/>
              <a:t>빨리 </a:t>
            </a:r>
            <a:r>
              <a:rPr lang="ko-KR" altLang="en-US" sz="1600" dirty="0" err="1" smtClean="0"/>
              <a:t>프로토타입을</a:t>
            </a:r>
            <a:r>
              <a:rPr lang="ko-KR" altLang="en-US" sz="1600" dirty="0" smtClean="0"/>
              <a:t> 제작할 수 있도록 계획</a:t>
            </a:r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600" dirty="0" smtClean="0"/>
              <a:t>또한 </a:t>
            </a:r>
            <a:r>
              <a:rPr lang="ko-KR" altLang="en-US" sz="1600" dirty="0"/>
              <a:t>프로젝트에 대한 요구분석 파악과 팀원간의 정확한 이해전달을 위하여 </a:t>
            </a:r>
            <a:r>
              <a:rPr lang="en-US" altLang="ko-KR" sz="1600" dirty="0"/>
              <a:t>UML</a:t>
            </a:r>
            <a:r>
              <a:rPr lang="ko-KR" altLang="en-US" sz="1600" dirty="0"/>
              <a:t>툴을 제공하는 웹 </a:t>
            </a:r>
            <a:r>
              <a:rPr lang="en-US" altLang="ko-KR" sz="1600" b="1" u="sng" dirty="0"/>
              <a:t>draw.io</a:t>
            </a:r>
            <a:r>
              <a:rPr lang="ko-KR" altLang="en-US" sz="1600" dirty="0"/>
              <a:t>에서 </a:t>
            </a:r>
            <a:r>
              <a:rPr lang="en-US" altLang="ko-KR" sz="1600" dirty="0"/>
              <a:t>UML</a:t>
            </a:r>
            <a:r>
              <a:rPr lang="ko-KR" altLang="en-US" sz="1600" dirty="0"/>
              <a:t>작업을 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</a:rPr>
              <a:t>설</a:t>
            </a:r>
            <a:r>
              <a:rPr lang="ko-KR" altLang="en-US" sz="1200" b="1" spc="-150" dirty="0">
                <a:solidFill>
                  <a:schemeClr val="bg1"/>
                </a:solidFill>
              </a:rPr>
              <a:t>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3773" y="1187460"/>
            <a:ext cx="30644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[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작업환경 및 구현방법 </a:t>
            </a:r>
            <a:r>
              <a:rPr lang="en-US" altLang="ko-KR" b="1" dirty="0" smtClean="0">
                <a:solidFill>
                  <a:schemeClr val="tx2"/>
                </a:solidFill>
              </a:rPr>
              <a:t>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31640" y="4089107"/>
            <a:ext cx="1778277" cy="2076197"/>
            <a:chOff x="1225496" y="4265650"/>
            <a:chExt cx="1778277" cy="2076197"/>
          </a:xfrm>
        </p:grpSpPr>
        <p:pic>
          <p:nvPicPr>
            <p:cNvPr id="4100" name="Picture 4" descr="github ë¡ê³ 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496" y="4265650"/>
              <a:ext cx="1778277" cy="1778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github ë¡ê³ 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496" y="5877272"/>
              <a:ext cx="1778277" cy="46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21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구</a:t>
            </a:r>
            <a:r>
              <a:rPr lang="ko-KR" altLang="en-US" sz="5400" b="1" dirty="0">
                <a:solidFill>
                  <a:schemeClr val="bg1"/>
                </a:solidFill>
              </a:rPr>
              <a:t>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05</a:t>
            </a:r>
          </a:p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결</a:t>
            </a:r>
            <a:r>
              <a:rPr lang="ko-KR" altLang="en-US" sz="5400" b="1" dirty="0">
                <a:solidFill>
                  <a:schemeClr val="bg1"/>
                </a:solidFill>
              </a:rPr>
              <a:t>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Q &amp; A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일정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업무분</a:t>
            </a:r>
            <a:r>
              <a:rPr lang="ko-KR" altLang="en-US" sz="1200" b="1" spc="-150" dirty="0"/>
              <a:t>담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일정표</a:t>
            </a: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요구사항 수집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기능 추출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기능 상세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다이어그램</a:t>
            </a:r>
            <a:endParaRPr lang="en-US" altLang="ko-KR" sz="1200" b="1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시</a:t>
            </a:r>
            <a:r>
              <a:rPr lang="ko-KR" altLang="en-US" sz="1200" b="1" spc="-150" dirty="0"/>
              <a:t>연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코드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결과 분석 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</a:t>
            </a:r>
            <a:r>
              <a:rPr lang="ko-KR" altLang="en-US" sz="1200" b="1" spc="-150" dirty="0"/>
              <a:t>감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Q &amp; </a:t>
            </a:r>
            <a:endParaRPr lang="ko-KR" altLang="en-US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기획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결과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홍 길 동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컴퓨터 중심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일</a:t>
            </a:r>
            <a:r>
              <a:rPr lang="ko-KR" altLang="en-US" sz="54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역할 분담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3684739" y="2201168"/>
            <a:ext cx="4439317" cy="782638"/>
          </a:xfrm>
          <a:custGeom>
            <a:avLst/>
            <a:gdLst>
              <a:gd name="connsiteX0" fmla="*/ 130442 w 782637"/>
              <a:gd name="connsiteY0" fmla="*/ 0 h 4439316"/>
              <a:gd name="connsiteX1" fmla="*/ 652195 w 782637"/>
              <a:gd name="connsiteY1" fmla="*/ 0 h 4439316"/>
              <a:gd name="connsiteX2" fmla="*/ 782637 w 782637"/>
              <a:gd name="connsiteY2" fmla="*/ 130442 h 4439316"/>
              <a:gd name="connsiteX3" fmla="*/ 782637 w 782637"/>
              <a:gd name="connsiteY3" fmla="*/ 4439316 h 4439316"/>
              <a:gd name="connsiteX4" fmla="*/ 782637 w 782637"/>
              <a:gd name="connsiteY4" fmla="*/ 4439316 h 4439316"/>
              <a:gd name="connsiteX5" fmla="*/ 0 w 782637"/>
              <a:gd name="connsiteY5" fmla="*/ 4439316 h 4439316"/>
              <a:gd name="connsiteX6" fmla="*/ 0 w 782637"/>
              <a:gd name="connsiteY6" fmla="*/ 4439316 h 4439316"/>
              <a:gd name="connsiteX7" fmla="*/ 0 w 782637"/>
              <a:gd name="connsiteY7" fmla="*/ 130442 h 4439316"/>
              <a:gd name="connsiteX8" fmla="*/ 130442 w 782637"/>
              <a:gd name="connsiteY8" fmla="*/ 0 h 443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637" h="4439316">
                <a:moveTo>
                  <a:pt x="782637" y="739902"/>
                </a:moveTo>
                <a:lnTo>
                  <a:pt x="782637" y="3699414"/>
                </a:lnTo>
                <a:cubicBezTo>
                  <a:pt x="782637" y="4108048"/>
                  <a:pt x="772341" y="4439313"/>
                  <a:pt x="759640" y="4439313"/>
                </a:cubicBezTo>
                <a:lnTo>
                  <a:pt x="0" y="4439313"/>
                </a:lnTo>
                <a:lnTo>
                  <a:pt x="0" y="4439313"/>
                </a:lnTo>
                <a:lnTo>
                  <a:pt x="0" y="3"/>
                </a:lnTo>
                <a:lnTo>
                  <a:pt x="0" y="3"/>
                </a:lnTo>
                <a:lnTo>
                  <a:pt x="759640" y="3"/>
                </a:lnTo>
                <a:cubicBezTo>
                  <a:pt x="772341" y="3"/>
                  <a:pt x="782637" y="331268"/>
                  <a:pt x="782637" y="739902"/>
                </a:cubicBez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1" tIns="70590" rIns="102975" bIns="70591" numCol="1" spcCol="1270" anchor="ctr" anchorCtr="0">
            <a:noAutofit/>
          </a:bodyPr>
          <a:lstStyle/>
          <a:p>
            <a:pPr marL="171450" lvl="1" indent="-171450" algn="l" defTabSz="7556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b="1" kern="1200" spc="0" dirty="0" smtClean="0"/>
              <a:t> </a:t>
            </a:r>
            <a:r>
              <a:rPr lang="ko-KR" altLang="en-US" sz="1400" b="1" kern="1200" spc="0" dirty="0" err="1" smtClean="0"/>
              <a:t>메인스크린</a:t>
            </a:r>
            <a:r>
              <a:rPr lang="ko-KR" altLang="en-US" sz="1400" b="1" kern="1200" spc="0" dirty="0" smtClean="0"/>
              <a:t> 생성 및 프로젝트 전체 감독</a:t>
            </a:r>
            <a:endParaRPr lang="ko-KR" altLang="en-US" sz="1400" b="1" kern="1200" spc="0" dirty="0"/>
          </a:p>
        </p:txBody>
      </p:sp>
      <p:sp>
        <p:nvSpPr>
          <p:cNvPr id="6" name="자유형 5"/>
          <p:cNvSpPr/>
          <p:nvPr/>
        </p:nvSpPr>
        <p:spPr>
          <a:xfrm>
            <a:off x="1187624" y="2103337"/>
            <a:ext cx="2497115" cy="978296"/>
          </a:xfrm>
          <a:custGeom>
            <a:avLst/>
            <a:gdLst>
              <a:gd name="connsiteX0" fmla="*/ 0 w 2497115"/>
              <a:gd name="connsiteY0" fmla="*/ 163053 h 978296"/>
              <a:gd name="connsiteX1" fmla="*/ 163053 w 2497115"/>
              <a:gd name="connsiteY1" fmla="*/ 0 h 978296"/>
              <a:gd name="connsiteX2" fmla="*/ 2334062 w 2497115"/>
              <a:gd name="connsiteY2" fmla="*/ 0 h 978296"/>
              <a:gd name="connsiteX3" fmla="*/ 2497115 w 2497115"/>
              <a:gd name="connsiteY3" fmla="*/ 163053 h 978296"/>
              <a:gd name="connsiteX4" fmla="*/ 2497115 w 2497115"/>
              <a:gd name="connsiteY4" fmla="*/ 815243 h 978296"/>
              <a:gd name="connsiteX5" fmla="*/ 2334062 w 2497115"/>
              <a:gd name="connsiteY5" fmla="*/ 978296 h 978296"/>
              <a:gd name="connsiteX6" fmla="*/ 163053 w 2497115"/>
              <a:gd name="connsiteY6" fmla="*/ 978296 h 978296"/>
              <a:gd name="connsiteX7" fmla="*/ 0 w 2497115"/>
              <a:gd name="connsiteY7" fmla="*/ 815243 h 978296"/>
              <a:gd name="connsiteX8" fmla="*/ 0 w 2497115"/>
              <a:gd name="connsiteY8" fmla="*/ 163053 h 9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7115" h="978296">
                <a:moveTo>
                  <a:pt x="0" y="163053"/>
                </a:moveTo>
                <a:cubicBezTo>
                  <a:pt x="0" y="73001"/>
                  <a:pt x="73001" y="0"/>
                  <a:pt x="163053" y="0"/>
                </a:cubicBezTo>
                <a:lnTo>
                  <a:pt x="2334062" y="0"/>
                </a:lnTo>
                <a:cubicBezTo>
                  <a:pt x="2424114" y="0"/>
                  <a:pt x="2497115" y="73001"/>
                  <a:pt x="2497115" y="163053"/>
                </a:cubicBezTo>
                <a:lnTo>
                  <a:pt x="2497115" y="815243"/>
                </a:lnTo>
                <a:cubicBezTo>
                  <a:pt x="2497115" y="905295"/>
                  <a:pt x="2424114" y="978296"/>
                  <a:pt x="2334062" y="978296"/>
                </a:cubicBezTo>
                <a:lnTo>
                  <a:pt x="163053" y="978296"/>
                </a:lnTo>
                <a:cubicBezTo>
                  <a:pt x="73001" y="978296"/>
                  <a:pt x="0" y="905295"/>
                  <a:pt x="0" y="815243"/>
                </a:cubicBezTo>
                <a:lnTo>
                  <a:pt x="0" y="16305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6" tIns="116336" rIns="184916" bIns="11633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spc="0" dirty="0" smtClean="0"/>
              <a:t>정유빈</a:t>
            </a:r>
            <a:endParaRPr lang="ko-KR" altLang="en-US" sz="2000" b="1" kern="1200" spc="0" dirty="0"/>
          </a:p>
        </p:txBody>
      </p:sp>
      <p:sp>
        <p:nvSpPr>
          <p:cNvPr id="7" name="자유형 6"/>
          <p:cNvSpPr/>
          <p:nvPr/>
        </p:nvSpPr>
        <p:spPr>
          <a:xfrm>
            <a:off x="3684739" y="3228379"/>
            <a:ext cx="4439317" cy="782638"/>
          </a:xfrm>
          <a:custGeom>
            <a:avLst/>
            <a:gdLst>
              <a:gd name="connsiteX0" fmla="*/ 130442 w 782637"/>
              <a:gd name="connsiteY0" fmla="*/ 0 h 4439316"/>
              <a:gd name="connsiteX1" fmla="*/ 652195 w 782637"/>
              <a:gd name="connsiteY1" fmla="*/ 0 h 4439316"/>
              <a:gd name="connsiteX2" fmla="*/ 782637 w 782637"/>
              <a:gd name="connsiteY2" fmla="*/ 130442 h 4439316"/>
              <a:gd name="connsiteX3" fmla="*/ 782637 w 782637"/>
              <a:gd name="connsiteY3" fmla="*/ 4439316 h 4439316"/>
              <a:gd name="connsiteX4" fmla="*/ 782637 w 782637"/>
              <a:gd name="connsiteY4" fmla="*/ 4439316 h 4439316"/>
              <a:gd name="connsiteX5" fmla="*/ 0 w 782637"/>
              <a:gd name="connsiteY5" fmla="*/ 4439316 h 4439316"/>
              <a:gd name="connsiteX6" fmla="*/ 0 w 782637"/>
              <a:gd name="connsiteY6" fmla="*/ 4439316 h 4439316"/>
              <a:gd name="connsiteX7" fmla="*/ 0 w 782637"/>
              <a:gd name="connsiteY7" fmla="*/ 130442 h 4439316"/>
              <a:gd name="connsiteX8" fmla="*/ 130442 w 782637"/>
              <a:gd name="connsiteY8" fmla="*/ 0 h 443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637" h="4439316">
                <a:moveTo>
                  <a:pt x="782637" y="739902"/>
                </a:moveTo>
                <a:lnTo>
                  <a:pt x="782637" y="3699414"/>
                </a:lnTo>
                <a:cubicBezTo>
                  <a:pt x="782637" y="4108048"/>
                  <a:pt x="772341" y="4439313"/>
                  <a:pt x="759640" y="4439313"/>
                </a:cubicBezTo>
                <a:lnTo>
                  <a:pt x="0" y="4439313"/>
                </a:lnTo>
                <a:lnTo>
                  <a:pt x="0" y="4439313"/>
                </a:lnTo>
                <a:lnTo>
                  <a:pt x="0" y="3"/>
                </a:lnTo>
                <a:lnTo>
                  <a:pt x="0" y="3"/>
                </a:lnTo>
                <a:lnTo>
                  <a:pt x="759640" y="3"/>
                </a:lnTo>
                <a:cubicBezTo>
                  <a:pt x="772341" y="3"/>
                  <a:pt x="782637" y="331268"/>
                  <a:pt x="782637" y="739902"/>
                </a:cubicBez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1" tIns="70590" rIns="102975" bIns="70591" numCol="1" spcCol="1270" anchor="ctr" anchorCtr="0">
            <a:noAutofit/>
          </a:bodyPr>
          <a:lstStyle/>
          <a:p>
            <a:pPr marL="171450" lvl="1" indent="-171450" algn="l" defTabSz="7556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spc="0" dirty="0" smtClean="0"/>
              <a:t>채팅 함수 구현</a:t>
            </a:r>
          </a:p>
        </p:txBody>
      </p:sp>
      <p:sp>
        <p:nvSpPr>
          <p:cNvPr id="8" name="자유형 7"/>
          <p:cNvSpPr/>
          <p:nvPr/>
        </p:nvSpPr>
        <p:spPr>
          <a:xfrm>
            <a:off x="1187624" y="3130549"/>
            <a:ext cx="2497115" cy="978296"/>
          </a:xfrm>
          <a:custGeom>
            <a:avLst/>
            <a:gdLst>
              <a:gd name="connsiteX0" fmla="*/ 0 w 2497115"/>
              <a:gd name="connsiteY0" fmla="*/ 163053 h 978296"/>
              <a:gd name="connsiteX1" fmla="*/ 163053 w 2497115"/>
              <a:gd name="connsiteY1" fmla="*/ 0 h 978296"/>
              <a:gd name="connsiteX2" fmla="*/ 2334062 w 2497115"/>
              <a:gd name="connsiteY2" fmla="*/ 0 h 978296"/>
              <a:gd name="connsiteX3" fmla="*/ 2497115 w 2497115"/>
              <a:gd name="connsiteY3" fmla="*/ 163053 h 978296"/>
              <a:gd name="connsiteX4" fmla="*/ 2497115 w 2497115"/>
              <a:gd name="connsiteY4" fmla="*/ 815243 h 978296"/>
              <a:gd name="connsiteX5" fmla="*/ 2334062 w 2497115"/>
              <a:gd name="connsiteY5" fmla="*/ 978296 h 978296"/>
              <a:gd name="connsiteX6" fmla="*/ 163053 w 2497115"/>
              <a:gd name="connsiteY6" fmla="*/ 978296 h 978296"/>
              <a:gd name="connsiteX7" fmla="*/ 0 w 2497115"/>
              <a:gd name="connsiteY7" fmla="*/ 815243 h 978296"/>
              <a:gd name="connsiteX8" fmla="*/ 0 w 2497115"/>
              <a:gd name="connsiteY8" fmla="*/ 163053 h 9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7115" h="978296">
                <a:moveTo>
                  <a:pt x="0" y="163053"/>
                </a:moveTo>
                <a:cubicBezTo>
                  <a:pt x="0" y="73001"/>
                  <a:pt x="73001" y="0"/>
                  <a:pt x="163053" y="0"/>
                </a:cubicBezTo>
                <a:lnTo>
                  <a:pt x="2334062" y="0"/>
                </a:lnTo>
                <a:cubicBezTo>
                  <a:pt x="2424114" y="0"/>
                  <a:pt x="2497115" y="73001"/>
                  <a:pt x="2497115" y="163053"/>
                </a:cubicBezTo>
                <a:lnTo>
                  <a:pt x="2497115" y="815243"/>
                </a:lnTo>
                <a:cubicBezTo>
                  <a:pt x="2497115" y="905295"/>
                  <a:pt x="2424114" y="978296"/>
                  <a:pt x="2334062" y="978296"/>
                </a:cubicBezTo>
                <a:lnTo>
                  <a:pt x="163053" y="978296"/>
                </a:lnTo>
                <a:cubicBezTo>
                  <a:pt x="73001" y="978296"/>
                  <a:pt x="0" y="905295"/>
                  <a:pt x="0" y="815243"/>
                </a:cubicBezTo>
                <a:lnTo>
                  <a:pt x="0" y="16305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6" tIns="116336" rIns="184916" bIns="11633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spc="0" dirty="0" smtClean="0"/>
              <a:t>홍성기</a:t>
            </a:r>
          </a:p>
        </p:txBody>
      </p:sp>
      <p:sp>
        <p:nvSpPr>
          <p:cNvPr id="10" name="자유형 9"/>
          <p:cNvSpPr/>
          <p:nvPr/>
        </p:nvSpPr>
        <p:spPr>
          <a:xfrm>
            <a:off x="3684739" y="4255590"/>
            <a:ext cx="4439317" cy="782638"/>
          </a:xfrm>
          <a:custGeom>
            <a:avLst/>
            <a:gdLst>
              <a:gd name="connsiteX0" fmla="*/ 130442 w 782637"/>
              <a:gd name="connsiteY0" fmla="*/ 0 h 4439316"/>
              <a:gd name="connsiteX1" fmla="*/ 652195 w 782637"/>
              <a:gd name="connsiteY1" fmla="*/ 0 h 4439316"/>
              <a:gd name="connsiteX2" fmla="*/ 782637 w 782637"/>
              <a:gd name="connsiteY2" fmla="*/ 130442 h 4439316"/>
              <a:gd name="connsiteX3" fmla="*/ 782637 w 782637"/>
              <a:gd name="connsiteY3" fmla="*/ 4439316 h 4439316"/>
              <a:gd name="connsiteX4" fmla="*/ 782637 w 782637"/>
              <a:gd name="connsiteY4" fmla="*/ 4439316 h 4439316"/>
              <a:gd name="connsiteX5" fmla="*/ 0 w 782637"/>
              <a:gd name="connsiteY5" fmla="*/ 4439316 h 4439316"/>
              <a:gd name="connsiteX6" fmla="*/ 0 w 782637"/>
              <a:gd name="connsiteY6" fmla="*/ 4439316 h 4439316"/>
              <a:gd name="connsiteX7" fmla="*/ 0 w 782637"/>
              <a:gd name="connsiteY7" fmla="*/ 130442 h 4439316"/>
              <a:gd name="connsiteX8" fmla="*/ 130442 w 782637"/>
              <a:gd name="connsiteY8" fmla="*/ 0 h 443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637" h="4439316">
                <a:moveTo>
                  <a:pt x="782637" y="739902"/>
                </a:moveTo>
                <a:lnTo>
                  <a:pt x="782637" y="3699414"/>
                </a:lnTo>
                <a:cubicBezTo>
                  <a:pt x="782637" y="4108048"/>
                  <a:pt x="772341" y="4439313"/>
                  <a:pt x="759640" y="4439313"/>
                </a:cubicBezTo>
                <a:lnTo>
                  <a:pt x="0" y="4439313"/>
                </a:lnTo>
                <a:lnTo>
                  <a:pt x="0" y="4439313"/>
                </a:lnTo>
                <a:lnTo>
                  <a:pt x="0" y="3"/>
                </a:lnTo>
                <a:lnTo>
                  <a:pt x="0" y="3"/>
                </a:lnTo>
                <a:lnTo>
                  <a:pt x="759640" y="3"/>
                </a:lnTo>
                <a:cubicBezTo>
                  <a:pt x="772341" y="3"/>
                  <a:pt x="782637" y="331268"/>
                  <a:pt x="782637" y="739902"/>
                </a:cubicBez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1" tIns="70591" rIns="102975" bIns="70590" numCol="1" spcCol="1270" anchor="ctr" anchorCtr="0">
            <a:noAutofit/>
          </a:bodyPr>
          <a:lstStyle/>
          <a:p>
            <a:pPr marL="171450" lvl="1" indent="-171450" algn="l" defTabSz="7556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spc="0" dirty="0" smtClean="0"/>
              <a:t>중앙서버 제어</a:t>
            </a:r>
          </a:p>
        </p:txBody>
      </p:sp>
      <p:sp>
        <p:nvSpPr>
          <p:cNvPr id="11" name="자유형 10"/>
          <p:cNvSpPr/>
          <p:nvPr/>
        </p:nvSpPr>
        <p:spPr>
          <a:xfrm>
            <a:off x="1187624" y="4157761"/>
            <a:ext cx="2497115" cy="978296"/>
          </a:xfrm>
          <a:custGeom>
            <a:avLst/>
            <a:gdLst>
              <a:gd name="connsiteX0" fmla="*/ 0 w 2497115"/>
              <a:gd name="connsiteY0" fmla="*/ 163053 h 978296"/>
              <a:gd name="connsiteX1" fmla="*/ 163053 w 2497115"/>
              <a:gd name="connsiteY1" fmla="*/ 0 h 978296"/>
              <a:gd name="connsiteX2" fmla="*/ 2334062 w 2497115"/>
              <a:gd name="connsiteY2" fmla="*/ 0 h 978296"/>
              <a:gd name="connsiteX3" fmla="*/ 2497115 w 2497115"/>
              <a:gd name="connsiteY3" fmla="*/ 163053 h 978296"/>
              <a:gd name="connsiteX4" fmla="*/ 2497115 w 2497115"/>
              <a:gd name="connsiteY4" fmla="*/ 815243 h 978296"/>
              <a:gd name="connsiteX5" fmla="*/ 2334062 w 2497115"/>
              <a:gd name="connsiteY5" fmla="*/ 978296 h 978296"/>
              <a:gd name="connsiteX6" fmla="*/ 163053 w 2497115"/>
              <a:gd name="connsiteY6" fmla="*/ 978296 h 978296"/>
              <a:gd name="connsiteX7" fmla="*/ 0 w 2497115"/>
              <a:gd name="connsiteY7" fmla="*/ 815243 h 978296"/>
              <a:gd name="connsiteX8" fmla="*/ 0 w 2497115"/>
              <a:gd name="connsiteY8" fmla="*/ 163053 h 9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7115" h="978296">
                <a:moveTo>
                  <a:pt x="0" y="163053"/>
                </a:moveTo>
                <a:cubicBezTo>
                  <a:pt x="0" y="73001"/>
                  <a:pt x="73001" y="0"/>
                  <a:pt x="163053" y="0"/>
                </a:cubicBezTo>
                <a:lnTo>
                  <a:pt x="2334062" y="0"/>
                </a:lnTo>
                <a:cubicBezTo>
                  <a:pt x="2424114" y="0"/>
                  <a:pt x="2497115" y="73001"/>
                  <a:pt x="2497115" y="163053"/>
                </a:cubicBezTo>
                <a:lnTo>
                  <a:pt x="2497115" y="815243"/>
                </a:lnTo>
                <a:cubicBezTo>
                  <a:pt x="2497115" y="905295"/>
                  <a:pt x="2424114" y="978296"/>
                  <a:pt x="2334062" y="978296"/>
                </a:cubicBezTo>
                <a:lnTo>
                  <a:pt x="163053" y="978296"/>
                </a:lnTo>
                <a:cubicBezTo>
                  <a:pt x="73001" y="978296"/>
                  <a:pt x="0" y="905295"/>
                  <a:pt x="0" y="815243"/>
                </a:cubicBezTo>
                <a:lnTo>
                  <a:pt x="0" y="16305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6" tIns="116336" rIns="184916" bIns="11633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spc="0" dirty="0" smtClean="0"/>
              <a:t>윤아영</a:t>
            </a:r>
          </a:p>
        </p:txBody>
      </p:sp>
      <p:sp>
        <p:nvSpPr>
          <p:cNvPr id="12" name="자유형 11"/>
          <p:cNvSpPr/>
          <p:nvPr/>
        </p:nvSpPr>
        <p:spPr>
          <a:xfrm>
            <a:off x="3684739" y="5282802"/>
            <a:ext cx="4439317" cy="782638"/>
          </a:xfrm>
          <a:custGeom>
            <a:avLst/>
            <a:gdLst>
              <a:gd name="connsiteX0" fmla="*/ 130442 w 782637"/>
              <a:gd name="connsiteY0" fmla="*/ 0 h 4439316"/>
              <a:gd name="connsiteX1" fmla="*/ 652195 w 782637"/>
              <a:gd name="connsiteY1" fmla="*/ 0 h 4439316"/>
              <a:gd name="connsiteX2" fmla="*/ 782637 w 782637"/>
              <a:gd name="connsiteY2" fmla="*/ 130442 h 4439316"/>
              <a:gd name="connsiteX3" fmla="*/ 782637 w 782637"/>
              <a:gd name="connsiteY3" fmla="*/ 4439316 h 4439316"/>
              <a:gd name="connsiteX4" fmla="*/ 782637 w 782637"/>
              <a:gd name="connsiteY4" fmla="*/ 4439316 h 4439316"/>
              <a:gd name="connsiteX5" fmla="*/ 0 w 782637"/>
              <a:gd name="connsiteY5" fmla="*/ 4439316 h 4439316"/>
              <a:gd name="connsiteX6" fmla="*/ 0 w 782637"/>
              <a:gd name="connsiteY6" fmla="*/ 4439316 h 4439316"/>
              <a:gd name="connsiteX7" fmla="*/ 0 w 782637"/>
              <a:gd name="connsiteY7" fmla="*/ 130442 h 4439316"/>
              <a:gd name="connsiteX8" fmla="*/ 130442 w 782637"/>
              <a:gd name="connsiteY8" fmla="*/ 0 h 443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637" h="4439316">
                <a:moveTo>
                  <a:pt x="782637" y="739902"/>
                </a:moveTo>
                <a:lnTo>
                  <a:pt x="782637" y="3699414"/>
                </a:lnTo>
                <a:cubicBezTo>
                  <a:pt x="782637" y="4108048"/>
                  <a:pt x="772341" y="4439313"/>
                  <a:pt x="759640" y="4439313"/>
                </a:cubicBezTo>
                <a:lnTo>
                  <a:pt x="0" y="4439313"/>
                </a:lnTo>
                <a:lnTo>
                  <a:pt x="0" y="4439313"/>
                </a:lnTo>
                <a:lnTo>
                  <a:pt x="0" y="3"/>
                </a:lnTo>
                <a:lnTo>
                  <a:pt x="0" y="3"/>
                </a:lnTo>
                <a:lnTo>
                  <a:pt x="759640" y="3"/>
                </a:lnTo>
                <a:cubicBezTo>
                  <a:pt x="772341" y="3"/>
                  <a:pt x="782637" y="331268"/>
                  <a:pt x="782637" y="739902"/>
                </a:cubicBez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1" tIns="70591" rIns="102975" bIns="70590" numCol="1" spcCol="1270" anchor="ctr" anchorCtr="0">
            <a:noAutofit/>
          </a:bodyPr>
          <a:lstStyle/>
          <a:p>
            <a:pPr marL="171450" lvl="1" indent="-171450" algn="l" defTabSz="7556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spc="0" dirty="0" smtClean="0"/>
              <a:t>호스트 서버 및 클라이언트 생성</a:t>
            </a:r>
          </a:p>
        </p:txBody>
      </p:sp>
      <p:sp>
        <p:nvSpPr>
          <p:cNvPr id="16" name="자유형 15"/>
          <p:cNvSpPr/>
          <p:nvPr/>
        </p:nvSpPr>
        <p:spPr>
          <a:xfrm>
            <a:off x="1187624" y="5184973"/>
            <a:ext cx="2497115" cy="978296"/>
          </a:xfrm>
          <a:custGeom>
            <a:avLst/>
            <a:gdLst>
              <a:gd name="connsiteX0" fmla="*/ 0 w 2497115"/>
              <a:gd name="connsiteY0" fmla="*/ 163053 h 978296"/>
              <a:gd name="connsiteX1" fmla="*/ 163053 w 2497115"/>
              <a:gd name="connsiteY1" fmla="*/ 0 h 978296"/>
              <a:gd name="connsiteX2" fmla="*/ 2334062 w 2497115"/>
              <a:gd name="connsiteY2" fmla="*/ 0 h 978296"/>
              <a:gd name="connsiteX3" fmla="*/ 2497115 w 2497115"/>
              <a:gd name="connsiteY3" fmla="*/ 163053 h 978296"/>
              <a:gd name="connsiteX4" fmla="*/ 2497115 w 2497115"/>
              <a:gd name="connsiteY4" fmla="*/ 815243 h 978296"/>
              <a:gd name="connsiteX5" fmla="*/ 2334062 w 2497115"/>
              <a:gd name="connsiteY5" fmla="*/ 978296 h 978296"/>
              <a:gd name="connsiteX6" fmla="*/ 163053 w 2497115"/>
              <a:gd name="connsiteY6" fmla="*/ 978296 h 978296"/>
              <a:gd name="connsiteX7" fmla="*/ 0 w 2497115"/>
              <a:gd name="connsiteY7" fmla="*/ 815243 h 978296"/>
              <a:gd name="connsiteX8" fmla="*/ 0 w 2497115"/>
              <a:gd name="connsiteY8" fmla="*/ 163053 h 9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7115" h="978296">
                <a:moveTo>
                  <a:pt x="0" y="163053"/>
                </a:moveTo>
                <a:cubicBezTo>
                  <a:pt x="0" y="73001"/>
                  <a:pt x="73001" y="0"/>
                  <a:pt x="163053" y="0"/>
                </a:cubicBezTo>
                <a:lnTo>
                  <a:pt x="2334062" y="0"/>
                </a:lnTo>
                <a:cubicBezTo>
                  <a:pt x="2424114" y="0"/>
                  <a:pt x="2497115" y="73001"/>
                  <a:pt x="2497115" y="163053"/>
                </a:cubicBezTo>
                <a:lnTo>
                  <a:pt x="2497115" y="815243"/>
                </a:lnTo>
                <a:cubicBezTo>
                  <a:pt x="2497115" y="905295"/>
                  <a:pt x="2424114" y="978296"/>
                  <a:pt x="2334062" y="978296"/>
                </a:cubicBezTo>
                <a:lnTo>
                  <a:pt x="163053" y="978296"/>
                </a:lnTo>
                <a:cubicBezTo>
                  <a:pt x="73001" y="978296"/>
                  <a:pt x="0" y="905295"/>
                  <a:pt x="0" y="815243"/>
                </a:cubicBezTo>
                <a:lnTo>
                  <a:pt x="0" y="16305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6" tIns="116336" rIns="184916" bIns="11633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spc="0" dirty="0" smtClean="0"/>
              <a:t>남태원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컴퓨터 중심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1520" y="271681"/>
            <a:ext cx="8435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</a:rPr>
              <a:t>일</a:t>
            </a:r>
            <a:r>
              <a:rPr lang="ko-KR" altLang="en-US" sz="1200" b="1" spc="-150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</a:rPr>
              <a:t>일</a:t>
            </a:r>
            <a:r>
              <a:rPr lang="ko-KR" altLang="en-US" sz="1200" b="1" spc="-150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78822"/>
              </p:ext>
            </p:extLst>
          </p:nvPr>
        </p:nvGraphicFramePr>
        <p:xfrm>
          <a:off x="641053" y="1986758"/>
          <a:ext cx="7891381" cy="3746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2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228"/>
                <a:gridCol w="304228"/>
                <a:gridCol w="304228"/>
                <a:gridCol w="304228"/>
                <a:gridCol w="304228"/>
                <a:gridCol w="304228"/>
                <a:gridCol w="304228"/>
                <a:gridCol w="304228"/>
                <a:gridCol w="304228"/>
                <a:gridCol w="304228"/>
                <a:gridCol w="304228"/>
                <a:gridCol w="304228"/>
                <a:gridCol w="304228"/>
                <a:gridCol w="304228"/>
                <a:gridCol w="304228"/>
              </a:tblGrid>
              <a:tr h="3906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개발 단계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추진 일정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84049" marR="84049" marT="42025" marB="420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mtClean="0"/>
                        <a:t>요구사항 수집 및 분석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필요 기능 구체화 및 구현 </a:t>
                      </a:r>
                      <a:r>
                        <a:rPr lang="ko-KR" altLang="en-US" sz="1300" dirty="0" err="1" smtClean="0"/>
                        <a:t>프로토타입</a:t>
                      </a:r>
                      <a:r>
                        <a:rPr lang="ko-KR" altLang="en-US" sz="1300" dirty="0" smtClean="0"/>
                        <a:t> 설계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/>
                        <a:t>메인스크린</a:t>
                      </a:r>
                      <a:r>
                        <a:rPr lang="ko-KR" altLang="en-US" sz="1300" dirty="0" smtClean="0"/>
                        <a:t> 디자인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호스트 서버 및 클라이언트 구현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메인서버</a:t>
                      </a:r>
                      <a:r>
                        <a:rPr lang="ko-KR" altLang="en-US" sz="1300" dirty="0" smtClean="0"/>
                        <a:t> 구현 및 호스트제어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통합 및 피드백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3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문서화 작업 및 발표준비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일정</a:t>
            </a:r>
            <a:r>
              <a:rPr lang="ko-KR" altLang="en-US" b="1" spc="-150" dirty="0">
                <a:solidFill>
                  <a:schemeClr val="tx2"/>
                </a:solidFill>
              </a:rPr>
              <a:t>표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02</a:t>
            </a:r>
          </a:p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기획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2907904123"/>
              </p:ext>
            </p:extLst>
          </p:nvPr>
        </p:nvGraphicFramePr>
        <p:xfrm>
          <a:off x="899592" y="1916832"/>
          <a:ext cx="748883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21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</a:rPr>
              <a:t>기획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요구사항 수집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4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919759888"/>
              </p:ext>
            </p:extLst>
          </p:nvPr>
        </p:nvGraphicFramePr>
        <p:xfrm>
          <a:off x="899592" y="2060848"/>
          <a:ext cx="7488832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21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</a:rPr>
              <a:t>기획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기능 추출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설</a:t>
            </a:r>
            <a:r>
              <a:rPr lang="ko-KR" altLang="en-US" sz="5400" b="1" dirty="0">
                <a:solidFill>
                  <a:schemeClr val="bg1"/>
                </a:solidFill>
              </a:rPr>
              <a:t>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1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949</Words>
  <Application>Microsoft Office PowerPoint</Application>
  <PresentationFormat>화면 슬라이드 쇼(4:3)</PresentationFormat>
  <Paragraphs>313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31</cp:revision>
  <dcterms:created xsi:type="dcterms:W3CDTF">2016-11-03T20:47:04Z</dcterms:created>
  <dcterms:modified xsi:type="dcterms:W3CDTF">2018-12-09T12:46:17Z</dcterms:modified>
</cp:coreProperties>
</file>