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70" r:id="rId11"/>
    <p:sldId id="271" r:id="rId12"/>
    <p:sldId id="264" r:id="rId13"/>
    <p:sldId id="268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Score Movement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End-to-End Machine Learning Project</a:t>
            </a:r>
          </a:p>
          <a:p>
            <a:r>
              <a:rPr lang="en-IN" dirty="0"/>
              <a:t>Subhanjana Banerjee</a:t>
            </a:r>
            <a:r>
              <a:rPr dirty="0"/>
              <a:t>| </a:t>
            </a:r>
            <a:r>
              <a:rPr lang="en-IN" dirty="0"/>
              <a:t>13/06/2025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C832E54-CCA5-7D40-1A96-73AF16876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9" y="147484"/>
            <a:ext cx="4532672" cy="358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C68BB72-E68E-85B5-CA9E-671D8CD6A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847345"/>
            <a:ext cx="4385186" cy="386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33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2E22ECE2-F313-4B21-52B8-9CEA857B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4" y="235974"/>
            <a:ext cx="4284559" cy="410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5589CF1-DECC-8D0C-EEBA-7F9574BA0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872" y="2526891"/>
            <a:ext cx="4511004" cy="418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Understanding Model Discriminatory Power (AUC-ROC)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AUC-ROC: Measures ability to separate classes.</a:t>
            </a:r>
          </a:p>
          <a:p>
            <a:r>
              <a:t>Approach: One-vs-Rest for multi-class setting.</a:t>
            </a:r>
          </a:p>
          <a:p>
            <a:r>
              <a:t>Visual: ROC Curves per class.</a:t>
            </a:r>
          </a:p>
          <a:p>
            <a:r>
              <a:t>Best models show strong AUC for 'decrease' class.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874032-6EBC-4D44-14C8-D78DD87E9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20" y="332684"/>
            <a:ext cx="7556960" cy="619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36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Understanding What Drives Predictions (Feature Importance)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Importance: Transparency &amp; actionable insights.</a:t>
            </a:r>
          </a:p>
          <a:p>
            <a:r>
              <a:t>Method: Tree-based feature importance (XGBoost, RF).</a:t>
            </a:r>
          </a:p>
          <a:p>
            <a:r>
              <a:t>Top Features: Utilization, DPD, EMI burden, etc.</a:t>
            </a:r>
          </a:p>
          <a:p>
            <a:r>
              <a:t>Aligned well with EDA insights.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Translating ML Findings into Business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Segmented customers into high-risk &amp; high-opportunity.</a:t>
            </a:r>
          </a:p>
          <a:p>
            <a:r>
              <a:t>High-Risk: Counseling, alerts, EMI adjustment.</a:t>
            </a:r>
          </a:p>
          <a:p>
            <a:r>
              <a:t>Opportunities: Rewards, credit upgrades.</a:t>
            </a:r>
          </a:p>
          <a:p>
            <a:r>
              <a:t>Other Ideas: Credit score simulators, proactive engagement.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Generated realistic synthetic data mimicking credit behavior.</a:t>
            </a:r>
          </a:p>
          <a:p>
            <a:r>
              <a:t>Thorough EDA &amp; visualization of patterns.</a:t>
            </a:r>
          </a:p>
          <a:p>
            <a:r>
              <a:t>Built and evaluated multiple ML models.</a:t>
            </a:r>
          </a:p>
          <a:p>
            <a:r>
              <a:t>Derived business insights from model outputs.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Project Goal: Predicting Credit Score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Objective: Predict whether a customer's credit score will increase, decrease, or remain stable.</a:t>
            </a:r>
          </a:p>
          <a:p>
            <a:r>
              <a:t>Importance: Helps financial institutions in risk assessment, marketing, and retention.</a:t>
            </a:r>
          </a:p>
          <a:p>
            <a:r>
              <a:t>Approach: End-to-end ML pipeline from data to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Generating a Realistic Synthetic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Reason: Real credit data is sensitive; synthetic simulates real scenarios.</a:t>
            </a:r>
          </a:p>
          <a:p>
            <a:r>
              <a:rPr dirty="0"/>
              <a:t>Dataset Size: 25,000 customer records.</a:t>
            </a:r>
          </a:p>
          <a:p>
            <a:r>
              <a:rPr dirty="0"/>
              <a:t>Features: Demographics, Financial Behavior, Credit Bureau</a:t>
            </a:r>
            <a:r>
              <a:rPr lang="en-IN" dirty="0"/>
              <a:t>.</a:t>
            </a:r>
            <a:endParaRPr dirty="0"/>
          </a:p>
          <a:p>
            <a:r>
              <a:rPr dirty="0"/>
              <a:t>Method: Statistical distributions and domain logic.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Defining the Credit Score Movement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Target: target_credit_score_movement ('increase', 'stable', 'decrease')</a:t>
            </a:r>
          </a:p>
          <a:p>
            <a:r>
              <a:t>Logic: Business rule-based score calculation using financial indicators.</a:t>
            </a:r>
          </a:p>
          <a:p>
            <a:r>
              <a:t>Labeling: Thresholds applied to categorize into 3 classes.</a:t>
            </a:r>
          </a:p>
          <a:p>
            <a:r>
              <a:t>Class Distribution shown via pie chart in EDA.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6414E-CCE9-5657-154A-1514A86F2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" y="246000"/>
            <a:ext cx="8691716" cy="2873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343D6D-1B60-583C-7FA0-9627FBEB5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1" y="3471660"/>
            <a:ext cx="8909635" cy="30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Purpose: Identify patterns and feature-target relationships.</a:t>
            </a:r>
          </a:p>
          <a:p>
            <a:r>
              <a:t>Findings:</a:t>
            </a:r>
          </a:p>
          <a:p>
            <a:r>
              <a:t> - Lower utilization → higher scores.</a:t>
            </a:r>
          </a:p>
          <a:p>
            <a:r>
              <a:t> - Good repayment history → increase.</a:t>
            </a:r>
          </a:p>
          <a:p>
            <a:r>
              <a:t> - DPD &amp; hard inquiries → decrease.</a:t>
            </a:r>
          </a:p>
          <a:p>
            <a:r>
              <a:t>Challenge: Imbalanced target classes.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Data for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Feature Engineering: New ratios/buckets from existing features.</a:t>
            </a:r>
          </a:p>
          <a:p>
            <a:r>
              <a:t>Encoding: Label Encoding for categorical variables.</a:t>
            </a:r>
          </a:p>
          <a:p>
            <a:r>
              <a:t>Class Imbalance: Handled using SMOTE.</a:t>
            </a:r>
          </a:p>
          <a:p>
            <a:r>
              <a:t>Split: Train-test (80-20) with stratification.</a:t>
            </a:r>
          </a:p>
          <a:p>
            <a:r>
              <a:t>Scaling: StandardScaler applied.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Exploring Different Classification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Models: Logistic Regression, Random Forest, XGBoost, LightGBM, KNN, Naive Bayes, Decision Tree, Gradient Boosting.</a:t>
            </a:r>
          </a:p>
          <a:p>
            <a:r>
              <a:t>Mix of linear and ensemble models for performance comparison.</a:t>
            </a:r>
          </a:p>
          <a:p>
            <a:r>
              <a:t>Trained on balanced &amp; scaled datasets.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Metrics: Accuracy, F1-Score (weighted), Confusion Matrix.</a:t>
            </a:r>
          </a:p>
          <a:p>
            <a:r>
              <a:t>Top Models: Compared based on F1-Score.</a:t>
            </a:r>
          </a:p>
          <a:p>
            <a:r>
              <a:t>Insights: Tradeoffs in correctly predicting each class.</a:t>
            </a:r>
          </a:p>
          <a:p>
            <a:r>
              <a:t>Visuals: F1 bar chart, Confusion Matrix of best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482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Credit Score Movement Prediction</vt:lpstr>
      <vt:lpstr>Project Goal: Predicting Credit Score Movement</vt:lpstr>
      <vt:lpstr>Generating a Realistic Synthetic Dataset</vt:lpstr>
      <vt:lpstr>Defining the Credit Score Movement Target</vt:lpstr>
      <vt:lpstr>PowerPoint Presentation</vt:lpstr>
      <vt:lpstr>Understanding the Data</vt:lpstr>
      <vt:lpstr>Preparing Data for Modeling</vt:lpstr>
      <vt:lpstr>Exploring Different Classification Models</vt:lpstr>
      <vt:lpstr>Evaluating Model Performance</vt:lpstr>
      <vt:lpstr>PowerPoint Presentation</vt:lpstr>
      <vt:lpstr>PowerPoint Presentation</vt:lpstr>
      <vt:lpstr>Understanding Model Discriminatory Power (AUC-ROC)</vt:lpstr>
      <vt:lpstr>PowerPoint Presentation</vt:lpstr>
      <vt:lpstr>Understanding What Drives Predictions (Feature Importance)</vt:lpstr>
      <vt:lpstr>Translating ML Findings into Business Action</vt:lpstr>
      <vt:lpstr>Project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Subhanjana Banerjee</cp:lastModifiedBy>
  <cp:revision>2</cp:revision>
  <dcterms:created xsi:type="dcterms:W3CDTF">2013-01-27T09:14:16Z</dcterms:created>
  <dcterms:modified xsi:type="dcterms:W3CDTF">2025-06-13T03:43:43Z</dcterms:modified>
  <cp:category/>
</cp:coreProperties>
</file>