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25B8-45FD-4D84-A3D2-4158BC7128EB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925-AC5B-47B7-874F-1ED84AB74230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25B8-45FD-4D84-A3D2-4158BC7128EB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925-AC5B-47B7-874F-1ED84AB74230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25B8-45FD-4D84-A3D2-4158BC7128EB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925-AC5B-47B7-874F-1ED84AB74230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25B8-45FD-4D84-A3D2-4158BC7128EB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925-AC5B-47B7-874F-1ED84AB74230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25B8-45FD-4D84-A3D2-4158BC7128EB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925-AC5B-47B7-874F-1ED84AB74230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25B8-45FD-4D84-A3D2-4158BC7128EB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925-AC5B-47B7-874F-1ED84AB74230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25B8-45FD-4D84-A3D2-4158BC7128EB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925-AC5B-47B7-874F-1ED84AB74230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25B8-45FD-4D84-A3D2-4158BC7128EB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925-AC5B-47B7-874F-1ED84AB74230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25B8-45FD-4D84-A3D2-4158BC7128EB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925-AC5B-47B7-874F-1ED84AB74230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25B8-45FD-4D84-A3D2-4158BC7128EB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925-AC5B-47B7-874F-1ED84AB74230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25B8-45FD-4D84-A3D2-4158BC7128EB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925-AC5B-47B7-874F-1ED84AB74230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25B8-45FD-4D84-A3D2-4158BC7128EB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F925-AC5B-47B7-874F-1ED84AB74230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67944" y="332657"/>
            <a:ext cx="4536504" cy="1224136"/>
          </a:xfrm>
        </p:spPr>
        <p:txBody>
          <a:bodyPr/>
          <a:lstStyle/>
          <a:p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Test</a:t>
            </a:r>
            <a:endParaRPr 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67944" y="1916832"/>
            <a:ext cx="4608512" cy="4176464"/>
          </a:xfrm>
        </p:spPr>
        <p:txBody>
          <a:bodyPr/>
          <a:lstStyle/>
          <a:p>
            <a:pPr marL="268288" indent="-268288" algn="l">
              <a:buFont typeface="Arial" pitchFamily="34" charset="0"/>
              <a:buChar char="•"/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Test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897" t="2586" r="22877" b="950"/>
          <a:stretch>
            <a:fillRect/>
          </a:stretch>
        </p:blipFill>
        <p:spPr bwMode="auto">
          <a:xfrm>
            <a:off x="395536" y="620688"/>
            <a:ext cx="3384376" cy="5375184"/>
          </a:xfrm>
          <a:prstGeom prst="rect">
            <a:avLst/>
          </a:prstGeom>
          <a:ln>
            <a:noFill/>
          </a:ln>
          <a:effectLst>
            <a:outerShdw blurRad="444500" dist="190500" dir="2700000" sx="102000" sy="102000" algn="tl" rotWithShape="0">
              <a:srgbClr val="333333">
                <a:alpha val="7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Benni</dc:creator>
  <cp:lastModifiedBy>Benni</cp:lastModifiedBy>
  <cp:revision>16</cp:revision>
  <dcterms:created xsi:type="dcterms:W3CDTF">2013-06-25T16:01:24Z</dcterms:created>
  <dcterms:modified xsi:type="dcterms:W3CDTF">2013-06-25T18:31:57Z</dcterms:modified>
</cp:coreProperties>
</file>