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Teel" userId="256c97ba8ed48425" providerId="LiveId" clId="{BAF25956-A49D-4467-96D0-5CE02A544D14}"/>
    <pc:docChg chg="addSld modSld">
      <pc:chgData name="Richard Teel" userId="256c97ba8ed48425" providerId="LiveId" clId="{BAF25956-A49D-4467-96D0-5CE02A544D14}" dt="2021-01-17T15:58:25.661" v="1" actId="22"/>
      <pc:docMkLst>
        <pc:docMk/>
      </pc:docMkLst>
      <pc:sldChg chg="addSp delSp modSp new mod">
        <pc:chgData name="Richard Teel" userId="256c97ba8ed48425" providerId="LiveId" clId="{BAF25956-A49D-4467-96D0-5CE02A544D14}" dt="2021-01-17T15:58:25.661" v="1" actId="22"/>
        <pc:sldMkLst>
          <pc:docMk/>
          <pc:sldMk cId="3813726808" sldId="263"/>
        </pc:sldMkLst>
        <pc:spChg chg="del">
          <ac:chgData name="Richard Teel" userId="256c97ba8ed48425" providerId="LiveId" clId="{BAF25956-A49D-4467-96D0-5CE02A544D14}" dt="2021-01-17T15:58:25.661" v="1" actId="22"/>
          <ac:spMkLst>
            <pc:docMk/>
            <pc:sldMk cId="3813726808" sldId="263"/>
            <ac:spMk id="3" creationId="{46FB36DB-8225-4D2D-ABFF-89AF5E9129B4}"/>
          </ac:spMkLst>
        </pc:spChg>
        <pc:picChg chg="add mod ord">
          <ac:chgData name="Richard Teel" userId="256c97ba8ed48425" providerId="LiveId" clId="{BAF25956-A49D-4467-96D0-5CE02A544D14}" dt="2021-01-17T15:58:25.661" v="1" actId="22"/>
          <ac:picMkLst>
            <pc:docMk/>
            <pc:sldMk cId="3813726808" sldId="263"/>
            <ac:picMk id="5" creationId="{78DE12EA-3758-44F9-BC83-ECCAD1932A08}"/>
          </ac:picMkLst>
        </pc:picChg>
      </pc:sldChg>
    </pc:docChg>
  </pc:docChgLst>
  <pc:docChgLst>
    <pc:chgData name="Richard Teel" userId="256c97ba8ed48425" providerId="LiveId" clId="{0780DA67-052C-4059-815F-20134FD2DC4F}"/>
    <pc:docChg chg="custSel modSld sldOrd">
      <pc:chgData name="Richard Teel" userId="256c97ba8ed48425" providerId="LiveId" clId="{0780DA67-052C-4059-815F-20134FD2DC4F}" dt="2021-01-17T04:13:10.350" v="5"/>
      <pc:docMkLst>
        <pc:docMk/>
      </pc:docMkLst>
      <pc:sldChg chg="ord">
        <pc:chgData name="Richard Teel" userId="256c97ba8ed48425" providerId="LiveId" clId="{0780DA67-052C-4059-815F-20134FD2DC4F}" dt="2021-01-17T04:13:10.350" v="5"/>
        <pc:sldMkLst>
          <pc:docMk/>
          <pc:sldMk cId="2263224391" sldId="258"/>
        </pc:sldMkLst>
      </pc:sldChg>
      <pc:sldChg chg="addSp delSp modSp mod">
        <pc:chgData name="Richard Teel" userId="256c97ba8ed48425" providerId="LiveId" clId="{0780DA67-052C-4059-815F-20134FD2DC4F}" dt="2021-01-17T04:12:23.678" v="3" actId="22"/>
        <pc:sldMkLst>
          <pc:docMk/>
          <pc:sldMk cId="2288995474" sldId="259"/>
        </pc:sldMkLst>
        <pc:spChg chg="add del mod">
          <ac:chgData name="Richard Teel" userId="256c97ba8ed48425" providerId="LiveId" clId="{0780DA67-052C-4059-815F-20134FD2DC4F}" dt="2021-01-17T04:12:23.678" v="3" actId="22"/>
          <ac:spMkLst>
            <pc:docMk/>
            <pc:sldMk cId="2288995474" sldId="259"/>
            <ac:spMk id="12" creationId="{89C03A48-46FA-4170-9942-2846A8AD0AD9}"/>
          </ac:spMkLst>
        </pc:spChg>
        <pc:picChg chg="del">
          <ac:chgData name="Richard Teel" userId="256c97ba8ed48425" providerId="LiveId" clId="{0780DA67-052C-4059-815F-20134FD2DC4F}" dt="2021-01-17T04:12:22.184" v="2" actId="478"/>
          <ac:picMkLst>
            <pc:docMk/>
            <pc:sldMk cId="2288995474" sldId="259"/>
            <ac:picMk id="10" creationId="{B18A6D90-A312-42FA-8270-EF4B5607387F}"/>
          </ac:picMkLst>
        </pc:picChg>
        <pc:picChg chg="add mod ord">
          <ac:chgData name="Richard Teel" userId="256c97ba8ed48425" providerId="LiveId" clId="{0780DA67-052C-4059-815F-20134FD2DC4F}" dt="2021-01-17T04:12:23.678" v="3" actId="22"/>
          <ac:picMkLst>
            <pc:docMk/>
            <pc:sldMk cId="2288995474" sldId="259"/>
            <ac:picMk id="14" creationId="{44C47908-DDB9-48B4-B71B-85F07EC1BA10}"/>
          </ac:picMkLst>
        </pc:picChg>
      </pc:sldChg>
      <pc:sldChg chg="addSp delSp modSp mod">
        <pc:chgData name="Richard Teel" userId="256c97ba8ed48425" providerId="LiveId" clId="{0780DA67-052C-4059-815F-20134FD2DC4F}" dt="2021-01-17T04:11:43.902" v="1" actId="22"/>
        <pc:sldMkLst>
          <pc:docMk/>
          <pc:sldMk cId="3250165134" sldId="262"/>
        </pc:sldMkLst>
        <pc:spChg chg="add del mod">
          <ac:chgData name="Richard Teel" userId="256c97ba8ed48425" providerId="LiveId" clId="{0780DA67-052C-4059-815F-20134FD2DC4F}" dt="2021-01-17T04:11:43.902" v="1" actId="22"/>
          <ac:spMkLst>
            <pc:docMk/>
            <pc:sldMk cId="3250165134" sldId="262"/>
            <ac:spMk id="7" creationId="{C6C293C9-3058-4841-9EEF-3DD27C5E377D}"/>
          </ac:spMkLst>
        </pc:spChg>
        <pc:picChg chg="del">
          <ac:chgData name="Richard Teel" userId="256c97ba8ed48425" providerId="LiveId" clId="{0780DA67-052C-4059-815F-20134FD2DC4F}" dt="2021-01-17T04:11:42.102" v="0" actId="478"/>
          <ac:picMkLst>
            <pc:docMk/>
            <pc:sldMk cId="3250165134" sldId="262"/>
            <ac:picMk id="5" creationId="{171AD0A4-9FF8-4F0E-AD9B-608CEE393B10}"/>
          </ac:picMkLst>
        </pc:picChg>
        <pc:picChg chg="add mod ord">
          <ac:chgData name="Richard Teel" userId="256c97ba8ed48425" providerId="LiveId" clId="{0780DA67-052C-4059-815F-20134FD2DC4F}" dt="2021-01-17T04:11:43.902" v="1" actId="22"/>
          <ac:picMkLst>
            <pc:docMk/>
            <pc:sldMk cId="3250165134" sldId="262"/>
            <ac:picMk id="9" creationId="{95A8617E-8C18-4653-B679-CED3269E41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4344-645D-4262-8709-D2642D1CE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CE815-D173-406C-855D-14DD8D4CA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39D94-2310-470B-8463-D39F4229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0BAC-0D62-4FE3-92B5-0622F643426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CC92E-7CA2-44C1-8F9D-4E01A25D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DDBB-B6D8-44E0-893F-C2E4DD38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FB7C-4583-4401-A9EB-C511500E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5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99F0-F80D-4851-AA4D-AD2ACC90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6912E-AAB2-46D9-BA19-EDA5AD414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8B9AF-A10B-4879-8C94-1D4ECFA1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0BAC-0D62-4FE3-92B5-0622F643426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9A884-DCB1-4BD0-AE34-F253E4B3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A656-9C19-4ACF-BF16-6AEB2285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FB7C-4583-4401-A9EB-C511500E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4695D-2BC4-402F-9332-A5DA4E1E6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58F10-EF91-4BC6-8C42-ACF48BB75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2C719-75CE-4580-86C8-5A34F286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0BAC-0D62-4FE3-92B5-0622F643426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0BC0-88FD-4BBE-BE8C-AABCD50C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8807-7F85-42FE-8D84-B1E764B2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FB7C-4583-4401-A9EB-C511500E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6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82F2-35BF-4B0D-BD77-A0CDF2D2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3917-2FF7-46CB-929D-B5DEC20FE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6D177-DA0B-4223-B8C3-9797C6A5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0BAC-0D62-4FE3-92B5-0622F643426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AA38E-0837-4FF3-A605-382FE881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BB0A1-FDD5-4210-8BB9-23EFF6C9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FB7C-4583-4401-A9EB-C511500E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8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D071-AADA-4821-AD2F-5CABC8C8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19E2-5A9D-4FD6-9D17-6879596CA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3465-6BB5-4BB0-920C-BEF993B5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0BAC-0D62-4FE3-92B5-0622F643426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6E483-C5AB-48CD-A137-D6C4CA1A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42D7B-1F45-489A-8368-89A8D47E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FB7C-4583-4401-A9EB-C511500E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9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456A-84E3-40A2-88DE-346186A1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75CB-63D1-4F7F-8CC2-1396FF8AB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EB91F-5AD2-4613-B4C2-AEE5CE240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50F6B-966B-4EC2-80D3-387BA2ED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0BAC-0D62-4FE3-92B5-0622F643426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4CAEB-7167-46E5-AF04-09D2BCE2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1F77C-8D88-48A9-A073-4B391BE1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FB7C-4583-4401-A9EB-C511500E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8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C99E-1294-4CB1-8173-EE8E4940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7E8E7-4BCE-4189-BDBA-02DAF6897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5E9E3-262F-4C32-AEE3-05C1F9A57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6D3E0-F4F4-4BA0-9E3A-B6A772C17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17F05-49E0-4BEA-947B-39C77D345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56F27-2254-43E1-B588-99392DF7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0BAC-0D62-4FE3-92B5-0622F643426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8EB2A-E298-41FF-8692-85E43F22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A3FAA-1153-4B27-AF95-F3B8A4DC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FB7C-4583-4401-A9EB-C511500E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A3CA-82A2-4B57-A35D-3796EC72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90551-7445-4605-80A8-26C4A94C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0BAC-0D62-4FE3-92B5-0622F643426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0966B-9FB3-401A-A065-F1AD62EC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2302A-84EB-4D50-B434-F1B831B2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FB7C-4583-4401-A9EB-C511500E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6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DFDD3-0053-4AA2-847C-734B6700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0BAC-0D62-4FE3-92B5-0622F643426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1394F-F28E-4ED7-8AED-276637C2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C1674-413F-4923-8A19-363690FB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FB7C-4583-4401-A9EB-C511500E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4B85-CA2A-423F-B723-D63A2FFF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7DF8-1191-45EC-BA8B-EC1A39E1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46CD9-A5FA-4E3A-BD04-709EFC1D5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6FF8B-3853-4C42-ACB7-EA8B0269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0BAC-0D62-4FE3-92B5-0622F643426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087D5-AA3B-4787-8562-BE3AD6D0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51CDE-82F5-4E53-9FAA-F01E9DC2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FB7C-4583-4401-A9EB-C511500E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772F-2C97-41DE-A17B-BAD70F4A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B69F5-8063-4249-A5DA-0F70FE772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6EC3D-E951-42B9-8AE5-3792F72F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07AFD-7542-4F12-8F05-87FEDD4F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C0BAC-0D62-4FE3-92B5-0622F643426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1F5CE-50DD-45E1-9792-2A0BE1D9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2B531-A772-455E-9569-6669360E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0FB7C-4583-4401-A9EB-C511500E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9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4D2E6-70D1-4A37-902D-DCDB3547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1CAF1-4FBE-4D8F-94E1-EA5BFBCDC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1BF3-6AC9-415A-A4F3-67F04C301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C0BAC-0D62-4FE3-92B5-0622F6434264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C171-69C4-4FE5-9FF8-07D7F2A0A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6B417-41EA-46E8-82F2-DE9C15485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FB7C-4583-4401-A9EB-C511500EE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1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E97A-1CEB-42C8-BACA-C90FDD58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-US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E4DDD52D-3D17-4456-8661-CDE614443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03" y="1825625"/>
            <a:ext cx="7240193" cy="4351338"/>
          </a:xfrm>
        </p:spPr>
      </p:pic>
    </p:spTree>
    <p:extLst>
      <p:ext uri="{BB962C8B-B14F-4D97-AF65-F5344CB8AC3E}">
        <p14:creationId xmlns:p14="http://schemas.microsoft.com/office/powerpoint/2010/main" val="152120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43D9-CA02-4CFA-B8E6-038C6E3D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-UK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4C47908-DDB9-48B4-B71B-85F07EC1B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03" y="1825625"/>
            <a:ext cx="7240193" cy="4351338"/>
          </a:xfrm>
        </p:spPr>
      </p:pic>
    </p:spTree>
    <p:extLst>
      <p:ext uri="{BB962C8B-B14F-4D97-AF65-F5344CB8AC3E}">
        <p14:creationId xmlns:p14="http://schemas.microsoft.com/office/powerpoint/2010/main" val="228899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48AD-5BD0-4F9F-A5E8-7B08096C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de-DE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3E4FDAF-6F50-4868-A1CD-83DD5A68D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03" y="1825625"/>
            <a:ext cx="7240193" cy="4351338"/>
          </a:xfrm>
        </p:spPr>
      </p:pic>
    </p:spTree>
    <p:extLst>
      <p:ext uri="{BB962C8B-B14F-4D97-AF65-F5344CB8AC3E}">
        <p14:creationId xmlns:p14="http://schemas.microsoft.com/office/powerpoint/2010/main" val="226322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BC3D-EBBE-44B1-A06A-87843FA0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es-MX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925612-3E2E-40ED-8983-18996F75D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03" y="1825625"/>
            <a:ext cx="7240193" cy="4351338"/>
          </a:xfrm>
        </p:spPr>
      </p:pic>
    </p:spTree>
    <p:extLst>
      <p:ext uri="{BB962C8B-B14F-4D97-AF65-F5344CB8AC3E}">
        <p14:creationId xmlns:p14="http://schemas.microsoft.com/office/powerpoint/2010/main" val="13881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B461-6839-4D4B-B7DB-C76086A0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lo-LA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06F46-447C-4849-A88F-37FE5EB48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03" y="1825625"/>
            <a:ext cx="7240193" cy="4351338"/>
          </a:xfrm>
        </p:spPr>
      </p:pic>
    </p:spTree>
    <p:extLst>
      <p:ext uri="{BB962C8B-B14F-4D97-AF65-F5344CB8AC3E}">
        <p14:creationId xmlns:p14="http://schemas.microsoft.com/office/powerpoint/2010/main" val="210532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E4C8-BE6A-431D-98D6-5EBB27D69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A8617E-8C18-4653-B679-CED3269E4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03" y="1825625"/>
            <a:ext cx="7240193" cy="4351338"/>
          </a:xfrm>
        </p:spPr>
      </p:pic>
    </p:spTree>
    <p:extLst>
      <p:ext uri="{BB962C8B-B14F-4D97-AF65-F5344CB8AC3E}">
        <p14:creationId xmlns:p14="http://schemas.microsoft.com/office/powerpoint/2010/main" val="325016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56E5-1E7E-4C9F-8C22-B2E7A7F1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E12EA-3758-44F9-BC83-ECCAD1932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238" y="2677484"/>
            <a:ext cx="8209524" cy="2647619"/>
          </a:xfrm>
        </p:spPr>
      </p:pic>
    </p:spTree>
    <p:extLst>
      <p:ext uri="{BB962C8B-B14F-4D97-AF65-F5344CB8AC3E}">
        <p14:creationId xmlns:p14="http://schemas.microsoft.com/office/powerpoint/2010/main" val="381372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en-US</vt:lpstr>
      <vt:lpstr>en-UK</vt:lpstr>
      <vt:lpstr>de-DE</vt:lpstr>
      <vt:lpstr>es-MX</vt:lpstr>
      <vt:lpstr>lo-LA</vt:lpstr>
      <vt:lpstr>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en-US</dc:title>
  <dc:creator>Richard Teel</dc:creator>
  <cp:lastModifiedBy>Richard Teel</cp:lastModifiedBy>
  <cp:revision>7</cp:revision>
  <dcterms:created xsi:type="dcterms:W3CDTF">2021-01-16T20:18:31Z</dcterms:created>
  <dcterms:modified xsi:type="dcterms:W3CDTF">2021-01-17T19:28:20Z</dcterms:modified>
</cp:coreProperties>
</file>