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Fischenich Gørbitz" userId="9084ca27-9f25-450f-b69b-3105daf8e4d6" providerId="ADAL" clId="{38B4A85E-B8B6-1B49-B043-97BA9CE62D11}"/>
    <pc:docChg chg="custSel addSld modSld">
      <pc:chgData name="Noah Fischenich Gørbitz" userId="9084ca27-9f25-450f-b69b-3105daf8e4d6" providerId="ADAL" clId="{38B4A85E-B8B6-1B49-B043-97BA9CE62D11}" dt="2024-11-05T07:56:09.430" v="329" actId="14100"/>
      <pc:docMkLst>
        <pc:docMk/>
      </pc:docMkLst>
      <pc:sldChg chg="addSp modSp">
        <pc:chgData name="Noah Fischenich Gørbitz" userId="9084ca27-9f25-450f-b69b-3105daf8e4d6" providerId="ADAL" clId="{38B4A85E-B8B6-1B49-B043-97BA9CE62D11}" dt="2024-11-05T07:52:37.982" v="313" actId="14100"/>
        <pc:sldMkLst>
          <pc:docMk/>
          <pc:sldMk cId="4249871745" sldId="256"/>
        </pc:sldMkLst>
        <pc:spChg chg="mod">
          <ac:chgData name="Noah Fischenich Gørbitz" userId="9084ca27-9f25-450f-b69b-3105daf8e4d6" providerId="ADAL" clId="{38B4A85E-B8B6-1B49-B043-97BA9CE62D11}" dt="2024-11-05T07:36:46.649" v="13" actId="20577"/>
          <ac:spMkLst>
            <pc:docMk/>
            <pc:sldMk cId="4249871745" sldId="256"/>
            <ac:spMk id="2" creationId="{538F5B0C-BD39-3F3B-9221-75D0962931C8}"/>
          </ac:spMkLst>
        </pc:spChg>
        <pc:picChg chg="add mod">
          <ac:chgData name="Noah Fischenich Gørbitz" userId="9084ca27-9f25-450f-b69b-3105daf8e4d6" providerId="ADAL" clId="{38B4A85E-B8B6-1B49-B043-97BA9CE62D11}" dt="2024-11-05T07:52:37.982" v="313" actId="14100"/>
          <ac:picMkLst>
            <pc:docMk/>
            <pc:sldMk cId="4249871745" sldId="256"/>
            <ac:picMk id="4" creationId="{44734F4D-A2D5-28D1-B856-D73FE896CD25}"/>
          </ac:picMkLst>
        </pc:picChg>
      </pc:sldChg>
      <pc:sldChg chg="addSp delSp modSp new modTransition">
        <pc:chgData name="Noah Fischenich Gørbitz" userId="9084ca27-9f25-450f-b69b-3105daf8e4d6" providerId="ADAL" clId="{38B4A85E-B8B6-1B49-B043-97BA9CE62D11}" dt="2024-11-05T07:53:18.400" v="319" actId="1076"/>
        <pc:sldMkLst>
          <pc:docMk/>
          <pc:sldMk cId="1361521196" sldId="257"/>
        </pc:sldMkLst>
        <pc:spChg chg="mod">
          <ac:chgData name="Noah Fischenich Gørbitz" userId="9084ca27-9f25-450f-b69b-3105daf8e4d6" providerId="ADAL" clId="{38B4A85E-B8B6-1B49-B043-97BA9CE62D11}" dt="2024-11-05T07:39:34.798" v="25" actId="20577"/>
          <ac:spMkLst>
            <pc:docMk/>
            <pc:sldMk cId="1361521196" sldId="257"/>
            <ac:spMk id="2" creationId="{941FF4CF-B4A7-9E04-BFF7-2DBF07398211}"/>
          </ac:spMkLst>
        </pc:spChg>
        <pc:spChg chg="mod">
          <ac:chgData name="Noah Fischenich Gørbitz" userId="9084ca27-9f25-450f-b69b-3105daf8e4d6" providerId="ADAL" clId="{38B4A85E-B8B6-1B49-B043-97BA9CE62D11}" dt="2024-11-05T07:40:00.100" v="51" actId="20577"/>
          <ac:spMkLst>
            <pc:docMk/>
            <pc:sldMk cId="1361521196" sldId="257"/>
            <ac:spMk id="3" creationId="{DA24C79E-552E-4D29-B5B3-7619DCCE5011}"/>
          </ac:spMkLst>
        </pc:spChg>
        <pc:picChg chg="add del mod">
          <ac:chgData name="Noah Fischenich Gørbitz" userId="9084ca27-9f25-450f-b69b-3105daf8e4d6" providerId="ADAL" clId="{38B4A85E-B8B6-1B49-B043-97BA9CE62D11}" dt="2024-11-05T07:49:32.397" v="298" actId="478"/>
          <ac:picMkLst>
            <pc:docMk/>
            <pc:sldMk cId="1361521196" sldId="257"/>
            <ac:picMk id="4" creationId="{50083FA5-6B76-1B79-38FA-1885D3C74920}"/>
          </ac:picMkLst>
        </pc:picChg>
        <pc:picChg chg="add mod">
          <ac:chgData name="Noah Fischenich Gørbitz" userId="9084ca27-9f25-450f-b69b-3105daf8e4d6" providerId="ADAL" clId="{38B4A85E-B8B6-1B49-B043-97BA9CE62D11}" dt="2024-11-05T07:53:18.400" v="319" actId="1076"/>
          <ac:picMkLst>
            <pc:docMk/>
            <pc:sldMk cId="1361521196" sldId="257"/>
            <ac:picMk id="4" creationId="{65576041-277F-F719-CCA0-59C62166442C}"/>
          </ac:picMkLst>
        </pc:picChg>
        <pc:picChg chg="add del mod">
          <ac:chgData name="Noah Fischenich Gørbitz" userId="9084ca27-9f25-450f-b69b-3105daf8e4d6" providerId="ADAL" clId="{38B4A85E-B8B6-1B49-B043-97BA9CE62D11}" dt="2024-11-05T07:50:48.423" v="306" actId="478"/>
          <ac:picMkLst>
            <pc:docMk/>
            <pc:sldMk cId="1361521196" sldId="257"/>
            <ac:picMk id="4" creationId="{6F9F1ECB-28AF-5439-E2DA-AEE8F1E44607}"/>
          </ac:picMkLst>
        </pc:picChg>
      </pc:sldChg>
      <pc:sldChg chg="addSp modSp new mod modTransition setBg">
        <pc:chgData name="Noah Fischenich Gørbitz" userId="9084ca27-9f25-450f-b69b-3105daf8e4d6" providerId="ADAL" clId="{38B4A85E-B8B6-1B49-B043-97BA9CE62D11}" dt="2024-11-05T07:55:13.808" v="321" actId="26606"/>
        <pc:sldMkLst>
          <pc:docMk/>
          <pc:sldMk cId="4228241833" sldId="258"/>
        </pc:sldMkLst>
        <pc:spChg chg="mod">
          <ac:chgData name="Noah Fischenich Gørbitz" userId="9084ca27-9f25-450f-b69b-3105daf8e4d6" providerId="ADAL" clId="{38B4A85E-B8B6-1B49-B043-97BA9CE62D11}" dt="2024-11-05T07:55:13.808" v="321" actId="26606"/>
          <ac:spMkLst>
            <pc:docMk/>
            <pc:sldMk cId="4228241833" sldId="258"/>
            <ac:spMk id="2" creationId="{3D386777-9A77-CDC8-313E-07AE4245AC09}"/>
          </ac:spMkLst>
        </pc:spChg>
        <pc:spChg chg="mod">
          <ac:chgData name="Noah Fischenich Gørbitz" userId="9084ca27-9f25-450f-b69b-3105daf8e4d6" providerId="ADAL" clId="{38B4A85E-B8B6-1B49-B043-97BA9CE62D11}" dt="2024-11-05T07:55:13.808" v="321" actId="26606"/>
          <ac:spMkLst>
            <pc:docMk/>
            <pc:sldMk cId="4228241833" sldId="258"/>
            <ac:spMk id="3" creationId="{D2F64B57-5DEE-149D-51D7-51942A55DDA2}"/>
          </ac:spMkLst>
        </pc:spChg>
        <pc:spChg chg="add">
          <ac:chgData name="Noah Fischenich Gørbitz" userId="9084ca27-9f25-450f-b69b-3105daf8e4d6" providerId="ADAL" clId="{38B4A85E-B8B6-1B49-B043-97BA9CE62D11}" dt="2024-11-05T07:55:13.808" v="321" actId="26606"/>
          <ac:spMkLst>
            <pc:docMk/>
            <pc:sldMk cId="4228241833" sldId="258"/>
            <ac:spMk id="9" creationId="{F13C74B1-5B17-4795-BED0-7140497B445A}"/>
          </ac:spMkLst>
        </pc:spChg>
        <pc:spChg chg="add">
          <ac:chgData name="Noah Fischenich Gørbitz" userId="9084ca27-9f25-450f-b69b-3105daf8e4d6" providerId="ADAL" clId="{38B4A85E-B8B6-1B49-B043-97BA9CE62D11}" dt="2024-11-05T07:55:13.808" v="321" actId="26606"/>
          <ac:spMkLst>
            <pc:docMk/>
            <pc:sldMk cId="4228241833" sldId="258"/>
            <ac:spMk id="11" creationId="{D4974D33-8DC5-464E-8C6D-BE58F0669C17}"/>
          </ac:spMkLst>
        </pc:spChg>
        <pc:picChg chg="add mod">
          <ac:chgData name="Noah Fischenich Gørbitz" userId="9084ca27-9f25-450f-b69b-3105daf8e4d6" providerId="ADAL" clId="{38B4A85E-B8B6-1B49-B043-97BA9CE62D11}" dt="2024-11-05T07:55:13.808" v="321" actId="26606"/>
          <ac:picMkLst>
            <pc:docMk/>
            <pc:sldMk cId="4228241833" sldId="258"/>
            <ac:picMk id="4" creationId="{E93EB760-99AA-B8B5-C9F5-8EE8B9D55F25}"/>
          </ac:picMkLst>
        </pc:picChg>
      </pc:sldChg>
      <pc:sldChg chg="addSp modSp new modTransition">
        <pc:chgData name="Noah Fischenich Gørbitz" userId="9084ca27-9f25-450f-b69b-3105daf8e4d6" providerId="ADAL" clId="{38B4A85E-B8B6-1B49-B043-97BA9CE62D11}" dt="2024-11-05T07:56:09.430" v="329" actId="14100"/>
        <pc:sldMkLst>
          <pc:docMk/>
          <pc:sldMk cId="496980311" sldId="259"/>
        </pc:sldMkLst>
        <pc:spChg chg="mod">
          <ac:chgData name="Noah Fischenich Gørbitz" userId="9084ca27-9f25-450f-b69b-3105daf8e4d6" providerId="ADAL" clId="{38B4A85E-B8B6-1B49-B043-97BA9CE62D11}" dt="2024-11-05T07:42:10.883" v="98" actId="20577"/>
          <ac:spMkLst>
            <pc:docMk/>
            <pc:sldMk cId="496980311" sldId="259"/>
            <ac:spMk id="2" creationId="{B8B48588-27EA-0858-26BC-E00A88CD75C0}"/>
          </ac:spMkLst>
        </pc:spChg>
        <pc:spChg chg="mod">
          <ac:chgData name="Noah Fischenich Gørbitz" userId="9084ca27-9f25-450f-b69b-3105daf8e4d6" providerId="ADAL" clId="{38B4A85E-B8B6-1B49-B043-97BA9CE62D11}" dt="2024-11-05T07:42:25.793" v="124" actId="20577"/>
          <ac:spMkLst>
            <pc:docMk/>
            <pc:sldMk cId="496980311" sldId="259"/>
            <ac:spMk id="3" creationId="{8CCA893C-18C2-2FF9-5FB5-FDF2CC56768F}"/>
          </ac:spMkLst>
        </pc:spChg>
        <pc:picChg chg="add mod">
          <ac:chgData name="Noah Fischenich Gørbitz" userId="9084ca27-9f25-450f-b69b-3105daf8e4d6" providerId="ADAL" clId="{38B4A85E-B8B6-1B49-B043-97BA9CE62D11}" dt="2024-11-05T07:56:09.430" v="329" actId="14100"/>
          <ac:picMkLst>
            <pc:docMk/>
            <pc:sldMk cId="496980311" sldId="259"/>
            <ac:picMk id="4" creationId="{CF2F7B74-570E-F38B-1531-3F7D3D646617}"/>
          </ac:picMkLst>
        </pc:picChg>
      </pc:sldChg>
      <pc:sldChg chg="modSp new modTransition">
        <pc:chgData name="Noah Fischenich Gørbitz" userId="9084ca27-9f25-450f-b69b-3105daf8e4d6" providerId="ADAL" clId="{38B4A85E-B8B6-1B49-B043-97BA9CE62D11}" dt="2024-11-05T07:46:13.676" v="285" actId="12563"/>
        <pc:sldMkLst>
          <pc:docMk/>
          <pc:sldMk cId="2684282393" sldId="260"/>
        </pc:sldMkLst>
        <pc:spChg chg="mod">
          <ac:chgData name="Noah Fischenich Gørbitz" userId="9084ca27-9f25-450f-b69b-3105daf8e4d6" providerId="ADAL" clId="{38B4A85E-B8B6-1B49-B043-97BA9CE62D11}" dt="2024-11-05T07:43:05.559" v="138" actId="20577"/>
          <ac:spMkLst>
            <pc:docMk/>
            <pc:sldMk cId="2684282393" sldId="260"/>
            <ac:spMk id="2" creationId="{82C81519-50EE-D526-6F6F-E1FD3573F105}"/>
          </ac:spMkLst>
        </pc:spChg>
        <pc:spChg chg="mod">
          <ac:chgData name="Noah Fischenich Gørbitz" userId="9084ca27-9f25-450f-b69b-3105daf8e4d6" providerId="ADAL" clId="{38B4A85E-B8B6-1B49-B043-97BA9CE62D11}" dt="2024-11-05T07:43:31.991" v="164" actId="20577"/>
          <ac:spMkLst>
            <pc:docMk/>
            <pc:sldMk cId="2684282393" sldId="260"/>
            <ac:spMk id="3" creationId="{99BAD2D3-1AF4-D9FA-F86F-F61EA79A21F6}"/>
          </ac:spMkLst>
        </pc:spChg>
      </pc:sldChg>
      <pc:sldChg chg="modSp new">
        <pc:chgData name="Noah Fischenich Gørbitz" userId="9084ca27-9f25-450f-b69b-3105daf8e4d6" providerId="ADAL" clId="{38B4A85E-B8B6-1B49-B043-97BA9CE62D11}" dt="2024-11-05T07:44:11.991" v="200" actId="20577"/>
        <pc:sldMkLst>
          <pc:docMk/>
          <pc:sldMk cId="3928014560" sldId="261"/>
        </pc:sldMkLst>
        <pc:spChg chg="mod">
          <ac:chgData name="Noah Fischenich Gørbitz" userId="9084ca27-9f25-450f-b69b-3105daf8e4d6" providerId="ADAL" clId="{38B4A85E-B8B6-1B49-B043-97BA9CE62D11}" dt="2024-11-05T07:43:52.804" v="174" actId="20577"/>
          <ac:spMkLst>
            <pc:docMk/>
            <pc:sldMk cId="3928014560" sldId="261"/>
            <ac:spMk id="2" creationId="{8255352D-81A4-9E1C-1B17-4444BEE1205A}"/>
          </ac:spMkLst>
        </pc:spChg>
        <pc:spChg chg="mod">
          <ac:chgData name="Noah Fischenich Gørbitz" userId="9084ca27-9f25-450f-b69b-3105daf8e4d6" providerId="ADAL" clId="{38B4A85E-B8B6-1B49-B043-97BA9CE62D11}" dt="2024-11-05T07:44:11.991" v="200" actId="20577"/>
          <ac:spMkLst>
            <pc:docMk/>
            <pc:sldMk cId="3928014560" sldId="261"/>
            <ac:spMk id="3" creationId="{E83724DD-4F1A-C684-47E4-E7B1ADABA9E1}"/>
          </ac:spMkLst>
        </pc:spChg>
      </pc:sldChg>
      <pc:sldChg chg="modSp new modTransition">
        <pc:chgData name="Noah Fischenich Gørbitz" userId="9084ca27-9f25-450f-b69b-3105daf8e4d6" providerId="ADAL" clId="{38B4A85E-B8B6-1B49-B043-97BA9CE62D11}" dt="2024-11-05T07:46:26.577" v="287" actId="12563"/>
        <pc:sldMkLst>
          <pc:docMk/>
          <pc:sldMk cId="745468608" sldId="262"/>
        </pc:sldMkLst>
        <pc:spChg chg="mod">
          <ac:chgData name="Noah Fischenich Gørbitz" userId="9084ca27-9f25-450f-b69b-3105daf8e4d6" providerId="ADAL" clId="{38B4A85E-B8B6-1B49-B043-97BA9CE62D11}" dt="2024-11-05T07:44:28.058" v="208" actId="20577"/>
          <ac:spMkLst>
            <pc:docMk/>
            <pc:sldMk cId="745468608" sldId="262"/>
            <ac:spMk id="2" creationId="{111981D9-5488-B181-2B1D-C8A0AD3B6CC0}"/>
          </ac:spMkLst>
        </pc:spChg>
        <pc:spChg chg="mod">
          <ac:chgData name="Noah Fischenich Gørbitz" userId="9084ca27-9f25-450f-b69b-3105daf8e4d6" providerId="ADAL" clId="{38B4A85E-B8B6-1B49-B043-97BA9CE62D11}" dt="2024-11-05T07:44:48.382" v="234" actId="20577"/>
          <ac:spMkLst>
            <pc:docMk/>
            <pc:sldMk cId="745468608" sldId="262"/>
            <ac:spMk id="3" creationId="{82C4F9DC-995B-285A-CB13-BD6E46984CBE}"/>
          </ac:spMkLst>
        </pc:spChg>
      </pc:sldChg>
      <pc:sldChg chg="modSp new modTransition">
        <pc:chgData name="Noah Fischenich Gørbitz" userId="9084ca27-9f25-450f-b69b-3105daf8e4d6" providerId="ADAL" clId="{38B4A85E-B8B6-1B49-B043-97BA9CE62D11}" dt="2024-11-05T07:46:36.018" v="288" actId="12563"/>
        <pc:sldMkLst>
          <pc:docMk/>
          <pc:sldMk cId="1605741867" sldId="263"/>
        </pc:sldMkLst>
        <pc:spChg chg="mod">
          <ac:chgData name="Noah Fischenich Gørbitz" userId="9084ca27-9f25-450f-b69b-3105daf8e4d6" providerId="ADAL" clId="{38B4A85E-B8B6-1B49-B043-97BA9CE62D11}" dt="2024-11-05T07:45:29.787" v="254" actId="20577"/>
          <ac:spMkLst>
            <pc:docMk/>
            <pc:sldMk cId="1605741867" sldId="263"/>
            <ac:spMk id="2" creationId="{1C5E93EF-C05A-8B8B-5675-6ACF210265A0}"/>
          </ac:spMkLst>
        </pc:spChg>
        <pc:spChg chg="mod">
          <ac:chgData name="Noah Fischenich Gørbitz" userId="9084ca27-9f25-450f-b69b-3105daf8e4d6" providerId="ADAL" clId="{38B4A85E-B8B6-1B49-B043-97BA9CE62D11}" dt="2024-11-05T07:45:47.507" v="281" actId="20577"/>
          <ac:spMkLst>
            <pc:docMk/>
            <pc:sldMk cId="1605741867" sldId="263"/>
            <ac:spMk id="3" creationId="{149A42DF-5B49-5988-BE52-C28451A818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00C003-DEE4-0067-91D7-2DC70F43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75F58D9-3091-52ED-E69C-671076F94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ED5A3E-459C-2576-75DB-75B0642E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DF33F5-6A8E-F5EB-77DD-3A4D504D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546ECE-8D63-FD88-DF97-93A2610A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4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A2B593-D60F-5024-071B-D1C4EA87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B00957-F5D5-B200-B779-0B7C4FB0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01A454-F31D-5DFA-FF99-72668C31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D6A1F1B-9B6F-965D-599D-FEC5F796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C54B06-BFF6-0540-4214-DD54A00D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23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5C62932-A407-6167-B1B6-4F99C0741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959E7B3-DAD0-E17D-254E-E23542C0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F3C884-FBF5-E26E-BE6D-C76BE61D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A4C0FA-3FE8-198F-0BF3-E2DE9665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475BBB7-DD51-C2AC-F915-753905BF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37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9E58981-3E7E-414D-0AE8-2F9B9C67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F1B7EF-FB80-9E41-319D-BF9F623FA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5B7941-35FC-BF89-A14C-7FB249AE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5B4DE46-113C-6C6D-9922-8A7A06FC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1EEF82-EA4A-E74E-3AF7-F0A77FED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43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64BB9B-B7D4-ECF1-4F18-9B7025CF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10FEAB-5BD1-5086-41D2-23FBFF97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0C18D0-CA61-4C7C-DC9D-178AE6B8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86945-D5D6-A3D1-5008-C48774F1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5DECCF-B6B4-D7A9-C94C-A436D499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30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B4F8E7-D20B-05EC-D1F3-83C6B17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E4822AF-2EF6-4FEE-FF12-B8D5981DC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99C3B7A-5D0C-929F-40CA-F849164D4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A817128-F276-DD17-E4CE-1337F76D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5EABF54-DF9E-373B-7CEB-2E48840A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5652AE9-7213-C7CB-2696-8D42A4D8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5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8F25B-348C-7178-4ED9-F0CA6107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7082F9-4DDF-4316-702E-E104B8D5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4F2069-A88E-7743-811E-E78F04E5E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ADBD0A1-F867-D086-3215-F6D8403F9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38A006E-BC49-A831-D702-E4C6DD220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678EC47-8290-C80B-84BA-744E4312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4F7439D-014C-2631-0B9B-2AB8CBB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78CDC6F-CE31-B47E-D7E7-D31615F6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332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3B775A-3EF5-031A-5D98-3583E1AB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1120ABC-6BFC-1D42-2CA4-39F86E3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C7F49D2-90C6-AFFC-527A-78085B4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9422952-4C41-5A7A-7EF9-C4F0773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201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18CF805-9F69-0139-3AA1-ADCA362A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5666DD8-A0CD-73CB-BF90-CA204551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1AD46DA-94F0-7259-FD11-2368252A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32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8C64A1-FC58-1B7B-0C52-995206F3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08F36D-6978-9742-5680-F837D55F1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7FEEC57-8DD8-AD89-D78E-3641F2F18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F961E7A-39D0-59BC-F536-60C3E70A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1858698-0BAF-B1D7-EBE2-4E7EE84D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4BDF3E1-B7ED-A3E0-4A82-DF1A3993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62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1C9BAF-6FD6-6C1A-4FC0-4EB742A0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11A9194-D598-D540-B426-40E1FA1A7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D3314CF-A17B-3227-31C5-06359FD49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DA98F3-3727-7EC4-E777-96A52585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F1CF94-DDEF-CD76-E9B3-45D4D430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4A61335-9418-7627-332F-453D72B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669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77FFDECF-7755-5272-4F76-2BAD946C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642080-1AD1-E5CD-BD87-AE311CD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EE5437-FADC-EECA-002F-38D6F8A44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1EB15-577C-CB45-A64F-7E8102CAAC0B}" type="datetimeFigureOut">
              <a:rPr lang="nb-NO" smtClean="0"/>
              <a:t>05.11.2024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7718D6A-632D-A629-9BB9-E9D026311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4988E6-662D-CD7A-BB3F-6D2115798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F0A5B-7390-1541-A25E-2B7C63D2A3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61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8F5B0C-BD39-3F3B-9221-75D096293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Årstider kriger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D3B7928-A8A5-EFC2-F396-5D4744FAB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 descr="andra världskriget, krig, armén, militär-, soldat, tält, bivack | Pikist">
            <a:extLst>
              <a:ext uri="{FF2B5EF4-FFF2-40B4-BE49-F238E27FC236}">
                <a16:creationId xmlns:a16="http://schemas.microsoft.com/office/drawing/2014/main" id="{44734F4D-A2D5-28D1-B856-D73FE896C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270"/>
            <a:ext cx="12300284" cy="26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1FF4CF-B4A7-9E04-BFF7-2DBF073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Trettiårskrigen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24C79E-552E-4D29-B5B3-7619DCCE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varte fra 1618- 1648</a:t>
            </a:r>
          </a:p>
        </p:txBody>
      </p:sp>
      <p:pic>
        <p:nvPicPr>
          <p:cNvPr id="4" name="Bilde 3" descr="Gustav II Adolf av Sverige - Wikimedia Commons">
            <a:extLst>
              <a:ext uri="{FF2B5EF4-FFF2-40B4-BE49-F238E27FC236}">
                <a16:creationId xmlns:a16="http://schemas.microsoft.com/office/drawing/2014/main" id="{65576041-277F-F719-CCA0-59C62166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80" y="3219096"/>
            <a:ext cx="4484620" cy="32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211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386777-9A77-CDC8-313E-07AE4245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b-NO" sz="5400"/>
              <a:t>1 VK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2F64B57-5DEE-149D-51D7-51942A55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b-NO" sz="2200"/>
              <a:t>Den varte fra 1914- 1918</a:t>
            </a:r>
          </a:p>
        </p:txBody>
      </p:sp>
      <p:pic>
        <p:nvPicPr>
          <p:cNvPr id="4" name="Bilde 3" descr="Kulturell opprustning — Rolf Groven nettgalleri">
            <a:extLst>
              <a:ext uri="{FF2B5EF4-FFF2-40B4-BE49-F238E27FC236}">
                <a16:creationId xmlns:a16="http://schemas.microsoft.com/office/drawing/2014/main" id="{E93EB760-99AA-B8B5-C9F5-8EE8B9D5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6" r="-1" b="2029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82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48588-27EA-0858-26BC-E00A88CD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 VK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CA893C-18C2-2FF9-5FB5-FDF2CC56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varte fra 1939- 1945</a:t>
            </a:r>
          </a:p>
        </p:txBody>
      </p:sp>
      <p:pic>
        <p:nvPicPr>
          <p:cNvPr id="4" name="Bilde 3" descr="Vestfronten under 2. verdenskrig - Wikipedia, den frie encyklopædi">
            <a:extLst>
              <a:ext uri="{FF2B5EF4-FFF2-40B4-BE49-F238E27FC236}">
                <a16:creationId xmlns:a16="http://schemas.microsoft.com/office/drawing/2014/main" id="{CF2F7B74-570E-F38B-1531-3F7D3D64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4562"/>
            <a:ext cx="12192000" cy="42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C81519-50EE-D526-6F6F-E1FD3573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Den kalde krigen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BAD2D3-1AF4-D9FA-F86F-F61EA79A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varte fra 1945- 1991</a:t>
            </a:r>
          </a:p>
        </p:txBody>
      </p:sp>
    </p:spTree>
    <p:extLst>
      <p:ext uri="{BB962C8B-B14F-4D97-AF65-F5344CB8AC3E}">
        <p14:creationId xmlns:p14="http://schemas.microsoft.com/office/powerpoint/2010/main" val="2684282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55352D-81A4-9E1C-1B17-4444BEE1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Koreakrigen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83724DD-4F1A-C684-47E4-E7B1ADABA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varte fra 1950- 1953</a:t>
            </a:r>
          </a:p>
        </p:txBody>
      </p:sp>
    </p:spTree>
    <p:extLst>
      <p:ext uri="{BB962C8B-B14F-4D97-AF65-F5344CB8AC3E}">
        <p14:creationId xmlns:p14="http://schemas.microsoft.com/office/powerpoint/2010/main" val="392801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1981D9-5488-B181-2B1D-C8A0AD3B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Vietnamkrigen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C4F9DC-995B-285A-CB13-BD6E4698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Den varte fra 1957- 1975</a:t>
            </a:r>
          </a:p>
        </p:txBody>
      </p:sp>
    </p:spTree>
    <p:extLst>
      <p:ext uri="{BB962C8B-B14F-4D97-AF65-F5344CB8AC3E}">
        <p14:creationId xmlns:p14="http://schemas.microsoft.com/office/powerpoint/2010/main" val="745468608"/>
      </p:ext>
    </p:extLst>
  </p:cSld>
  <p:clrMapOvr>
    <a:masterClrMapping/>
  </p:clrMapOvr>
  <p:transition spd="slow"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5E93EF-C05A-8B8B-5675-6ACF2102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Jugoslaviakrigen</a:t>
            </a:r>
            <a:r>
              <a:rPr lang="nb-NO" dirty="0"/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9A42DF-5B49-5988-BE52-C28451A8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Krigen varte fra 1991- 1999</a:t>
            </a:r>
          </a:p>
        </p:txBody>
      </p:sp>
    </p:spTree>
    <p:extLst>
      <p:ext uri="{BB962C8B-B14F-4D97-AF65-F5344CB8AC3E}">
        <p14:creationId xmlns:p14="http://schemas.microsoft.com/office/powerpoint/2010/main" val="1605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Office-tema</vt:lpstr>
      <vt:lpstr>Årstider kriger</vt:lpstr>
      <vt:lpstr>Trettiårskrigen </vt:lpstr>
      <vt:lpstr>1 VK</vt:lpstr>
      <vt:lpstr>2 VK</vt:lpstr>
      <vt:lpstr>Den kalde krigen </vt:lpstr>
      <vt:lpstr>Koreakrigen </vt:lpstr>
      <vt:lpstr>Vietnamkrigen </vt:lpstr>
      <vt:lpstr>Jugoslaviakrigen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Årstider kriger</dc:title>
  <dc:creator>Noah Fischenich Gørbitz</dc:creator>
  <cp:lastModifiedBy>Noah Fischenich Gørbitz</cp:lastModifiedBy>
  <cp:revision>3</cp:revision>
  <dcterms:created xsi:type="dcterms:W3CDTF">2024-11-05T07:36:29Z</dcterms:created>
  <dcterms:modified xsi:type="dcterms:W3CDTF">2024-11-05T07:56:10Z</dcterms:modified>
</cp:coreProperties>
</file>