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180000"/>
            <a:ext cx="539280" cy="107928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180000"/>
            <a:ext cx="539280" cy="107928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Рисунок 1" descr=""/>
          <p:cNvPicPr/>
          <p:nvPr/>
        </p:nvPicPr>
        <p:blipFill>
          <a:blip r:embed="rId1"/>
          <a:srcRect l="5897" t="10474" r="0" b="0"/>
          <a:stretch/>
        </p:blipFill>
        <p:spPr>
          <a:xfrm>
            <a:off x="1620000" y="54360"/>
            <a:ext cx="7314840" cy="2285640"/>
          </a:xfrm>
          <a:prstGeom prst="rect">
            <a:avLst/>
          </a:prstGeom>
          <a:ln w="0">
            <a:noFill/>
          </a:ln>
        </p:spPr>
      </p:pic>
      <p:sp>
        <p:nvSpPr>
          <p:cNvPr id="118" name="TextShape 2"/>
          <p:cNvSpPr/>
          <p:nvPr/>
        </p:nvSpPr>
        <p:spPr>
          <a:xfrm>
            <a:off x="1440000" y="3578760"/>
            <a:ext cx="7543440" cy="12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Helvetica Neue Medium"/>
                <a:ea typeface="Helvetica Neue"/>
              </a:rPr>
              <a:t>Программный стенд моделирования передачи информации на физическом уровне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19" name="TextShape 3"/>
          <p:cNvSpPr/>
          <p:nvPr/>
        </p:nvSpPr>
        <p:spPr>
          <a:xfrm>
            <a:off x="2757600" y="2520000"/>
            <a:ext cx="502884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Выпускная квалификационная работа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vortex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127440"/>
            <a:ext cx="885492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720000" y="1620000"/>
            <a:ext cx="8639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148320"/>
            <a:ext cx="899928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72000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148320"/>
            <a:ext cx="899928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72000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148320"/>
            <a:ext cx="899928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72000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148320"/>
            <a:ext cx="899928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72000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148320"/>
            <a:ext cx="899928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72000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148320"/>
            <a:ext cx="899928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720000" y="1440000"/>
            <a:ext cx="899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Application>LibreOffice/7.1.4.2$Windows_X86_64 LibreOffice_project/a529a4fab45b75fefc5b6226684193eb000654f6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2021-06-17T18:23:46Z</dcterms:created>
  <dc:creator/>
  <dc:description/>
  <dc:language>ru-RU</dc:language>
  <cp:lastModifiedBy/>
  <dcterms:modified xsi:type="dcterms:W3CDTF">2021-06-19T13:56:53Z</dcterms:modified>
  <cp:revision>7</cp:revision>
  <dc:subject/>
  <dc:title>Impress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