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3.xml" ContentType="application/vnd.openxmlformats-officedocument.presentationml.notesSlide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2.wmf" ContentType="image/x-wmf"/>
  <Override PartName="/ppt/media/image1.png" ContentType="image/png"/>
  <Override PartName="/ppt/media/image13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6.wmf" ContentType="image/x-wmf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9E8A109-6D8B-4525-9389-382457833C9A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320" cy="4111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	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1" descr=""/>
          <p:cNvPicPr/>
          <p:nvPr/>
        </p:nvPicPr>
        <p:blipFill>
          <a:blip r:embed="rId1"/>
          <a:srcRect l="5897" t="10474" r="0" b="0"/>
          <a:stretch/>
        </p:blipFill>
        <p:spPr>
          <a:xfrm>
            <a:off x="4374720" y="622800"/>
            <a:ext cx="16065360" cy="467676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6329160" y="5943600"/>
            <a:ext cx="1195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Выпускная квалификационная работа на тему: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6934400" y="10114920"/>
            <a:ext cx="60516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Студент группы: ВПР41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Бачурин Д.Д.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Руководитель работы: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Кудинов Н.В.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527000" y="6858000"/>
            <a:ext cx="153266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Программный стенд моделирования передачи информации на физическом уровне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24381720" cy="161784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23193360" y="0"/>
            <a:ext cx="11883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BAD0155-BB1D-4C44-BBDC-9E16FFDA93F9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40000" y="0"/>
            <a:ext cx="118029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Выбор инструментов, модулей, библиотек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80000" y="2700000"/>
            <a:ext cx="4857840" cy="355932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340000" y="7380000"/>
            <a:ext cx="4317840" cy="484776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8820000" y="2880000"/>
            <a:ext cx="12777840" cy="30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Qt - кроссплатформенный инструментарий разработки ПО на языке программирования C++</a:t>
            </a:r>
            <a:endParaRPr b="0" lang="ru-RU" sz="4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2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8820000" y="7200000"/>
            <a:ext cx="13137840" cy="48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C++ — компилируемый статически типизированный язык программирования общего назначения.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24381720" cy="161784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23193360" y="0"/>
            <a:ext cx="11883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33B770C-0DCE-4865-8320-04F80739527C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40000" y="0"/>
            <a:ext cx="917784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Интерфейс стенда 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20000" y="2880000"/>
            <a:ext cx="11182320" cy="99378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2690360" y="2876040"/>
            <a:ext cx="11143440" cy="99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24381720" cy="161784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23193360" y="0"/>
            <a:ext cx="11883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D6D9A46-DD3F-4AE3-B213-4D2DC62D606A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40000" y="0"/>
            <a:ext cx="881784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Заключение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40000" y="2482920"/>
            <a:ext cx="23841720" cy="14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 ходе проделанной работы был спроектирован и реализован программный стенд моделирования передачи информации на физическом уровне.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540000" y="4320000"/>
            <a:ext cx="208548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Было реализовано: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900000" y="5040000"/>
            <a:ext cx="22857840" cy="23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модуль численного моделирования переходных процессов в линии связи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модуль физического кодирования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графический интерфейс программного стенда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540000" y="7927560"/>
            <a:ext cx="208548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Возможные улучшения: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900000" y="8640000"/>
            <a:ext cx="22857840" cy="23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добавление динамичности интерфейсу стенда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реализация модуля декодирования сигнала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реализация алгоритмов модуляции сигнала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120080" y="5945400"/>
            <a:ext cx="9685440" cy="111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Спасибо за </a:t>
            </a:r>
            <a:r>
              <a:rPr b="0" lang="ru-RU" sz="6400" spc="-1" strike="noStrike">
                <a:solidFill>
                  <a:srgbClr val="4b89ca"/>
                </a:solidFill>
                <a:latin typeface="Helvetica Neue"/>
                <a:ea typeface="Helvetica Neue"/>
              </a:rPr>
              <a:t>внимание</a:t>
            </a: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!</a:t>
            </a:r>
            <a:endParaRPr b="0" lang="ru-RU" sz="6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3438520" y="12846240"/>
            <a:ext cx="193680" cy="42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4122360" y="3261960"/>
            <a:ext cx="141480" cy="510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24381720" cy="161784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23193360" y="0"/>
            <a:ext cx="11883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397BFDF-B6E4-4565-9BCD-03BD57BA8761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40000" y="0"/>
            <a:ext cx="881784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Актуальность выбранной темы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2693960" y="3060000"/>
            <a:ext cx="10883880" cy="8637840"/>
          </a:xfrm>
          <a:prstGeom prst="rect">
            <a:avLst/>
          </a:prstGeom>
          <a:ln w="0"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56720" y="3026520"/>
            <a:ext cx="11157840" cy="86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5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Noto Sans CJK SC Regular"/>
              </a:rPr>
              <a:t>Для обмена цифровой информацией часто используются проводные линии связи. Электромагнитные процессы, протекающие в них, существенно влияют на возможность такой связи и на ресурсные характеристики каналов связи. Ознакомление студентов технических специальностей с явлениями, происходящими на физическом уровне,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и критериями определяющими выбор способа физического кодирования, является важной задачей образования.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24381720" cy="161784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23193360" y="0"/>
            <a:ext cx="11883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55999D7-8DC5-4AC2-9501-FC7F1FB7F5BA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40000" y="0"/>
            <a:ext cx="881784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Обзор аналогов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08920" y="2514600"/>
            <a:ext cx="10619640" cy="595440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4"/>
          <p:cNvSpPr/>
          <p:nvPr/>
        </p:nvSpPr>
        <p:spPr>
          <a:xfrm>
            <a:off x="845640" y="9144000"/>
            <a:ext cx="10582920" cy="14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Communications Toolbox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3226760" y="2653560"/>
            <a:ext cx="10317600" cy="5803200"/>
          </a:xfrm>
          <a:prstGeom prst="rect">
            <a:avLst/>
          </a:prstGeom>
          <a:ln w="0"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13258800" y="9066600"/>
            <a:ext cx="10285560" cy="14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LabView Communications System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24381720" cy="161784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23193360" y="0"/>
            <a:ext cx="11883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31B29E8-8DEB-4807-87E4-BF0F7A253667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540000" y="0"/>
            <a:ext cx="881784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Цели и задачи работы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540000" y="2482920"/>
            <a:ext cx="23841720" cy="14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Цель — повышение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учебно-методической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наглядности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преподаваемого материала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540000" y="3780000"/>
            <a:ext cx="208548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Задачи: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900000" y="4639320"/>
            <a:ext cx="17457840" cy="43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Изучение необходимых элементов теории электросвязи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Математическое моделирование линии связи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Выбор способа дискретизации и метода решения системы дифференциальных уравнений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Алгоритмическое конструирование программного стенда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Выбор средств реализации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Разработка модуля численного моделирования процесса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Разработка интерфейса стенда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0"/>
            <a:ext cx="24381720" cy="161784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23193360" y="0"/>
            <a:ext cx="11883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CC1D228-3897-4F84-A7A4-A4242FC7229A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540000" y="0"/>
            <a:ext cx="881784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Модель длинной линии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12040" y="2807640"/>
            <a:ext cx="8785800" cy="3817440"/>
          </a:xfrm>
          <a:prstGeom prst="rect">
            <a:avLst/>
          </a:prstGeom>
          <a:ln w="0">
            <a:noFill/>
          </a:ln>
        </p:spPr>
      </p:pic>
      <p:sp>
        <p:nvSpPr>
          <p:cNvPr id="70" name="CustomShape 4"/>
          <p:cNvSpPr/>
          <p:nvPr/>
        </p:nvSpPr>
        <p:spPr>
          <a:xfrm>
            <a:off x="720000" y="2446200"/>
            <a:ext cx="7165800" cy="13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Телеграфные уравнения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921960" y="7671240"/>
            <a:ext cx="16535880" cy="5567400"/>
          </a:xfrm>
          <a:prstGeom prst="rect">
            <a:avLst/>
          </a:prstGeom>
          <a:ln w="0">
            <a:noFill/>
          </a:ln>
        </p:spPr>
      </p:pic>
      <p:sp>
        <p:nvSpPr>
          <p:cNvPr id="72" name="CustomShape 5"/>
          <p:cNvSpPr/>
          <p:nvPr/>
        </p:nvSpPr>
        <p:spPr>
          <a:xfrm>
            <a:off x="720000" y="6766200"/>
            <a:ext cx="8817840" cy="13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Модель длинной линии связи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6560000" y="1962000"/>
            <a:ext cx="6837840" cy="5775840"/>
          </a:xfrm>
          <a:prstGeom prst="rect">
            <a:avLst/>
          </a:prstGeom>
          <a:ln w="0">
            <a:noFill/>
          </a:ln>
        </p:spPr>
      </p:pic>
      <p:sp>
        <p:nvSpPr>
          <p:cNvPr id="74" name="CustomShape 6"/>
          <p:cNvSpPr/>
          <p:nvPr/>
        </p:nvSpPr>
        <p:spPr>
          <a:xfrm>
            <a:off x="10080000" y="3600000"/>
            <a:ext cx="5037840" cy="2157840"/>
          </a:xfrm>
          <a:custGeom>
            <a:avLst/>
            <a:gdLst/>
            <a:ahLst/>
            <a:rect l="l" t="t" r="r" b="b"/>
            <a:pathLst>
              <a:path w="14002" h="6002">
                <a:moveTo>
                  <a:pt x="0" y="1500"/>
                </a:moveTo>
                <a:lnTo>
                  <a:pt x="10500" y="1500"/>
                </a:lnTo>
                <a:lnTo>
                  <a:pt x="10500" y="0"/>
                </a:lnTo>
                <a:lnTo>
                  <a:pt x="14001" y="3000"/>
                </a:lnTo>
                <a:lnTo>
                  <a:pt x="10500" y="6001"/>
                </a:lnTo>
                <a:lnTo>
                  <a:pt x="10500" y="4500"/>
                </a:lnTo>
                <a:lnTo>
                  <a:pt x="0" y="4500"/>
                </a:lnTo>
                <a:lnTo>
                  <a:pt x="0" y="1500"/>
                </a:lnTo>
              </a:path>
            </a:pathLst>
          </a:cu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Метод </a:t>
            </a:r>
            <a:r>
              <a:rPr b="0" lang="ru-RU" sz="4200" spc="-1" strike="noStrike">
                <a:solidFill>
                  <a:srgbClr val="ffffff"/>
                </a:solidFill>
                <a:latin typeface="Helvetice neue"/>
                <a:ea typeface="DejaVu Sans"/>
              </a:rPr>
              <a:t>прямых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5760000" y="4680000"/>
            <a:ext cx="3957840" cy="1797840"/>
          </a:xfrm>
          <a:prstGeom prst="rect">
            <a:avLst/>
          </a:prstGeom>
          <a:solidFill>
            <a:srgbClr val="ffffff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18366840" y="8640000"/>
            <a:ext cx="3058920" cy="288360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18720000" y="11340000"/>
            <a:ext cx="2705760" cy="105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24381720" cy="161784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3193360" y="0"/>
            <a:ext cx="11883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C531CD1-33E5-451F-8489-6BE05183046A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40000" y="0"/>
            <a:ext cx="2199420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 RK4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320000" y="1971720"/>
            <a:ext cx="15971760" cy="11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24381720" cy="161784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3193360" y="0"/>
            <a:ext cx="11883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52CF532-40DA-4312-B440-D5A346B5F029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40000" y="0"/>
            <a:ext cx="881784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Физическое кодирование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117800" y="5808960"/>
            <a:ext cx="15260040" cy="570888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360000" y="2367360"/>
            <a:ext cx="16017840" cy="29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Синхронизация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Скорость передачи данных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Управление частотами импульсов</a:t>
            </a:r>
            <a:endParaRPr b="0" lang="ru-RU" sz="4200" spc="-1" strike="noStrike">
              <a:latin typeface="Arial"/>
            </a:endParaRPr>
          </a:p>
          <a:p>
            <a:pPr marL="36000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Раскрытие свойств линии передачи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24381720" cy="161784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23193360" y="0"/>
            <a:ext cx="11883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BB521C0-8159-416E-A1F5-F1A1022CAD01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40000" y="0"/>
            <a:ext cx="108885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Алгоритмы физического кодирования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960000" y="1916640"/>
            <a:ext cx="7239960" cy="1316952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3944600" y="1849680"/>
            <a:ext cx="7085160" cy="1323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24381720" cy="161784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23193360" y="0"/>
            <a:ext cx="118836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9501A04-6D98-4093-8B22-A8B8C3CE0AD2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40000" y="0"/>
            <a:ext cx="917784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Диаграмма классов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43880" y="2700000"/>
            <a:ext cx="23493960" cy="855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Application>LibreOffice/7.1.4.2$Windows_X86_64 LibreOffice_project/a529a4fab45b75fefc5b6226684193eb000654f6</Application>
  <AppVersion>15.0000</AppVersion>
  <Words>808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2020-06-16T12:27:21Z</dcterms:created>
  <dc:creator>Александр Перепечаев</dc:creator>
  <dc:description/>
  <dc:language>en-US</dc:language>
  <cp:lastModifiedBy/>
  <dcterms:modified xsi:type="dcterms:W3CDTF">2021-06-22T23:39:23Z</dcterms:modified>
  <cp:revision>107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Произвольный</vt:lpwstr>
  </property>
  <property fmtid="{D5CDD505-2E9C-101B-9397-08002B2CF9AE}" pid="4" name="Slides">
    <vt:i4>14</vt:i4>
  </property>
</Properties>
</file>