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1.png" ContentType="image/png"/>
  <Override PartName="/ppt/media/image6.wmf" ContentType="image/x-wmf"/>
  <Override PartName="/ppt/media/image13.wmf" ContentType="image/x-wmf"/>
  <Override PartName="/ppt/media/image5.png" ContentType="image/png"/>
  <Override PartName="/ppt/media/image9.png" ContentType="image/png"/>
  <Override PartName="/ppt/media/image8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7.png" ContentType="image/png"/>
  <Override PartName="/ppt/media/image1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120D7FA-DC53-455D-8DB8-6F0A0D05310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600" cy="41112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1" descr=""/>
          <p:cNvPicPr/>
          <p:nvPr/>
        </p:nvPicPr>
        <p:blipFill>
          <a:blip r:embed="rId1"/>
          <a:srcRect l="5897" t="10474" r="0" b="0"/>
          <a:stretch/>
        </p:blipFill>
        <p:spPr>
          <a:xfrm>
            <a:off x="4374720" y="622800"/>
            <a:ext cx="16064640" cy="467604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6329160" y="5943600"/>
            <a:ext cx="1195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Выпускная квалификационная работа на тему: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6934400" y="10114920"/>
            <a:ext cx="6050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Студент группы: ВПР41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Бачурин Д.Д.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Руководитель работы: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Кудинов Н.В.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527000" y="6858000"/>
            <a:ext cx="153259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Программный стенд моделирования передачи информации на физическом уровне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0339F13-E740-4B18-8EBF-D248E86379C1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40000" y="0"/>
            <a:ext cx="917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Диаграмма классов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43880" y="2700000"/>
            <a:ext cx="23493240" cy="85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F1C1641-2D7A-47D2-94D9-A405D374D49B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40000" y="0"/>
            <a:ext cx="118022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Выбор инструментов, модулей, библиотек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980000" y="2700000"/>
            <a:ext cx="4857120" cy="35586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340000" y="7380000"/>
            <a:ext cx="4317120" cy="48470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8820000" y="2880000"/>
            <a:ext cx="12777120" cy="30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Qt - кроссплатформенный инструментарий разработки ПО на языке программирования C++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8820000" y="7200000"/>
            <a:ext cx="13137120" cy="48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C++ — компилируемый статически типизированный язык программирования общего назначения.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8A581D6-92F6-4577-907E-C084E48632B3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40000" y="0"/>
            <a:ext cx="917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Интерфейс стенда 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20000" y="2880000"/>
            <a:ext cx="11181600" cy="993708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2690360" y="2876040"/>
            <a:ext cx="11142720" cy="99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9F08BB7-708D-4E4E-9628-D1BC106AB861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Заключение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40000" y="2482920"/>
            <a:ext cx="2384100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 ходе проделанной работы был спроектирован и реализован программный стенд моделирования передачи информации на физическом уровне.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540000" y="4320000"/>
            <a:ext cx="2085408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Было реализовано: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900000" y="5040000"/>
            <a:ext cx="22857120" cy="23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численного моделирования переходных процессов в линии связи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физического кодирования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графический интерфейс программного стенда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40000" y="7927560"/>
            <a:ext cx="2085408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Возможные улучшения: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900000" y="8640000"/>
            <a:ext cx="22857120" cy="23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добавление динамичности интерфейсу стенда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модуля декодирования сигнала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алгоритмов модуляции сигнала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120080" y="5945400"/>
            <a:ext cx="9685440" cy="111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Спасибо за </a:t>
            </a:r>
            <a:r>
              <a:rPr b="0" lang="ru-RU" sz="6400" spc="-1" strike="noStrike">
                <a:solidFill>
                  <a:srgbClr val="4b89ca"/>
                </a:solidFill>
                <a:latin typeface="Helvetica Neue"/>
                <a:ea typeface="Helvetica Neue"/>
              </a:rPr>
              <a:t>внимание</a:t>
            </a: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!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3438520" y="12846240"/>
            <a:ext cx="1929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4122360" y="3261960"/>
            <a:ext cx="140760" cy="51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2F6A1BE-CFC9-4C91-9327-541D5CD976FF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Актуальность выбранной темы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2693960" y="3060000"/>
            <a:ext cx="10883160" cy="8637120"/>
          </a:xfrm>
          <a:prstGeom prst="rect">
            <a:avLst/>
          </a:prstGeom>
          <a:ln w="0"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56720" y="3026520"/>
            <a:ext cx="11157120" cy="86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5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Noto Sans CJK SC Regular"/>
              </a:rPr>
              <a:t>Для обмена цифровой информацией часто используются проводные линии связи. Электромагнитные процессы, протекающие в них, существенно влияют на возможность такой связи и на ресурсные характеристики каналов связи. Ознакомление студентов технических специальностей с явлениями, происходящими на физическом уровне,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 критериями определяющими выбор способа физического кодирования, является важной задачей образования.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8203FEC-FFE1-4F7A-A98B-BCD42DD4C62B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Обзор аналогов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08920" y="2514600"/>
            <a:ext cx="10618920" cy="595368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4"/>
          <p:cNvSpPr/>
          <p:nvPr/>
        </p:nvSpPr>
        <p:spPr>
          <a:xfrm>
            <a:off x="845640" y="9144000"/>
            <a:ext cx="1058220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Communications Toolbox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3226760" y="2653560"/>
            <a:ext cx="10316880" cy="5802480"/>
          </a:xfrm>
          <a:prstGeom prst="rect">
            <a:avLst/>
          </a:prstGeom>
          <a:ln w="0"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13258800" y="9066600"/>
            <a:ext cx="1028484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LabView Communications System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4AD3C49-6772-446C-9A75-705E1994B9E3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Цели и задачи работы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540000" y="2482920"/>
            <a:ext cx="2384100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Цель — повышение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учебно-методической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наглядности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преподаваемого материала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540000" y="3780000"/>
            <a:ext cx="2085408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Задачи: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900000" y="4639320"/>
            <a:ext cx="17457120" cy="43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Изучение необходимых элементов теории электросвязи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Математическое моделирование проводной линии связи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способа дискретизации и метода решения системы дифференциальных уравнений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Алгоритмическое конструирование программного стенда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средств реализации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модуля численного моделирования процесса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интерфейса стенда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10DA7AD-8CD7-4BE3-A830-3EE653E81D8D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Модель длинной линии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12040" y="2807640"/>
            <a:ext cx="8785080" cy="3816720"/>
          </a:xfrm>
          <a:prstGeom prst="rect">
            <a:avLst/>
          </a:prstGeom>
          <a:ln w="0"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720000" y="2446200"/>
            <a:ext cx="7165080" cy="13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Телеграфные уравнения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921960" y="7671240"/>
            <a:ext cx="16535160" cy="556668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5"/>
          <p:cNvSpPr/>
          <p:nvPr/>
        </p:nvSpPr>
        <p:spPr>
          <a:xfrm>
            <a:off x="720000" y="6766200"/>
            <a:ext cx="8817120" cy="13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Модель длинной линии связи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6560000" y="1962000"/>
            <a:ext cx="6837120" cy="5775120"/>
          </a:xfrm>
          <a:prstGeom prst="rect">
            <a:avLst/>
          </a:prstGeom>
          <a:ln w="0">
            <a:noFill/>
          </a:ln>
        </p:spPr>
      </p:pic>
      <p:sp>
        <p:nvSpPr>
          <p:cNvPr id="74" name="CustomShape 6"/>
          <p:cNvSpPr/>
          <p:nvPr/>
        </p:nvSpPr>
        <p:spPr>
          <a:xfrm>
            <a:off x="10080000" y="3600000"/>
            <a:ext cx="5037120" cy="2157120"/>
          </a:xfrm>
          <a:custGeom>
            <a:avLst/>
            <a:gdLst/>
            <a:ahLst/>
            <a:rect l="l" t="t" r="r" b="b"/>
            <a:pathLst>
              <a:path w="14002" h="6002">
                <a:moveTo>
                  <a:pt x="0" y="1500"/>
                </a:moveTo>
                <a:lnTo>
                  <a:pt x="10500" y="1500"/>
                </a:lnTo>
                <a:lnTo>
                  <a:pt x="10500" y="0"/>
                </a:lnTo>
                <a:lnTo>
                  <a:pt x="14001" y="3000"/>
                </a:lnTo>
                <a:lnTo>
                  <a:pt x="10500" y="6001"/>
                </a:lnTo>
                <a:lnTo>
                  <a:pt x="10500" y="4500"/>
                </a:lnTo>
                <a:lnTo>
                  <a:pt x="0" y="4500"/>
                </a:lnTo>
                <a:lnTo>
                  <a:pt x="0" y="1500"/>
                </a:lnTo>
              </a:path>
            </a:pathLst>
          </a:cu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Метод </a:t>
            </a:r>
            <a:r>
              <a:rPr b="0" lang="ru-RU" sz="4200" spc="-1" strike="noStrike">
                <a:solidFill>
                  <a:srgbClr val="ffffff"/>
                </a:solidFill>
                <a:latin typeface="Helvetice neue"/>
                <a:ea typeface="DejaVu Sans"/>
              </a:rPr>
              <a:t>прямых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5760000" y="4680000"/>
            <a:ext cx="3957120" cy="1797120"/>
          </a:xfrm>
          <a:prstGeom prst="rect">
            <a:avLst/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18366840" y="8640000"/>
            <a:ext cx="3058200" cy="28828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8720000" y="11340000"/>
            <a:ext cx="2705040" cy="10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1C68B05-1921-4960-8F90-8356BE5A976E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40000" y="0"/>
            <a:ext cx="2199348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RK4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886200" y="1762200"/>
            <a:ext cx="16916400" cy="117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F7085EB-01E7-49A9-B3A3-4D2327A01D0B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0000" y="0"/>
            <a:ext cx="2199348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моделирования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453640" y="1727280"/>
            <a:ext cx="13062960" cy="116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E99F1B9-4027-4CB3-97EE-BD4281973231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Физическое кодирование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7800" y="5808960"/>
            <a:ext cx="15259320" cy="570816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360000" y="2367360"/>
            <a:ext cx="16017120" cy="29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Синхронизация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Скорость передачи данных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Управление частотами импульсов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Раскрытие свойств линии передачи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4BCACCD-24BF-49F1-990B-FAC7DF518708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40000" y="0"/>
            <a:ext cx="108878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Алгоритмы физического кодирования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960000" y="1916640"/>
            <a:ext cx="7239240" cy="131688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3944600" y="1849680"/>
            <a:ext cx="7084440" cy="1323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Application>LibreOffice/7.0.6.2$Linux_X86_64 LibreOffice_project/00$Build-2</Application>
  <AppVersion>15.0000</AppVersion>
  <Words>808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2020-06-16T12:27:21Z</dcterms:created>
  <dc:creator>Александр Перепечаев</dc:creator>
  <dc:description/>
  <dc:language>en-US</dc:language>
  <cp:lastModifiedBy/>
  <dcterms:modified xsi:type="dcterms:W3CDTF">2021-06-24T14:03:42Z</dcterms:modified>
  <cp:revision>121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Произвольный</vt:lpwstr>
  </property>
  <property fmtid="{D5CDD505-2E9C-101B-9397-08002B2CF9AE}" pid="4" name="Slides">
    <vt:i4>14</vt:i4>
  </property>
</Properties>
</file>