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2.wmf" ContentType="image/x-wmf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6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BDB34D-DC22-4582-B8FC-A4FFC0C736F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960" cy="4111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5000" cy="467640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329160" y="5943600"/>
            <a:ext cx="1195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934400" y="10114920"/>
            <a:ext cx="6051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 ВПР41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работы: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27000" y="6858000"/>
            <a:ext cx="153262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BABE1BA-C407-4916-A179-FD7AB713C8C6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0000" y="0"/>
            <a:ext cx="118026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инструментов, модулей, библиотек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57480" cy="35589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17480" cy="484740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8820000" y="2880000"/>
            <a:ext cx="12777480" cy="30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Qt - кроссплатформенный инструментарий разработки ПО на языке программирования C++</a:t>
            </a:r>
            <a:endParaRPr b="0" lang="ru-RU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820000" y="7200000"/>
            <a:ext cx="1313748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C++ — компилируемый статически типизированный язык программирования общего назначения.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184BE58-069C-41ED-BC1A-93AA5E2AE4C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40000" y="0"/>
            <a:ext cx="917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стенда 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1181960" cy="99374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2690360" y="2876040"/>
            <a:ext cx="11143080" cy="9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231643E-9B0B-4218-8E10-CB42B6FFAC57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40000" y="2482920"/>
            <a:ext cx="2384136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40000" y="4320000"/>
            <a:ext cx="20854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Было реализовано: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900000" y="5040000"/>
            <a:ext cx="22857480" cy="23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численного моделирования переходных процессов в линии связи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физического кодирования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графический интерфейс программного стенда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40000" y="7927560"/>
            <a:ext cx="20854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Возможные улучшения: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900000" y="8640000"/>
            <a:ext cx="22857480" cy="23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добавление динамичности интерфейсу стенда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модуля декодирования сигнала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алгоритмов модуляции сигнала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120080" y="5945400"/>
            <a:ext cx="9685440" cy="111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ru-RU" sz="6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3438520" y="12846240"/>
            <a:ext cx="1933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4122360" y="3261960"/>
            <a:ext cx="141120" cy="51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FCF3500-28B6-4566-88B2-99C37B357AEE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 выбранной темы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3520" cy="863748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56720" y="3026520"/>
            <a:ext cx="11157480" cy="86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Noto Sans CJK SC Regular"/>
              </a:rPr>
              <a:t>Для обмена цифровой информацией часто используются проводные линии связи. Электромагнитные процессы, протекающие в них, существенно влияют на возможность такой связи и на ресурсные характеристики каналов связи. Ознакомление студентов технических специальностей с явлениями, происходящими на физическом уровне,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 критериями определяющими выбор способа физического кодирования, является важной задачей образования.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2899AD5-8CBE-4E8F-BB45-DC2ED168918C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аналогов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8920" y="2514600"/>
            <a:ext cx="10619280" cy="595404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845640" y="9144000"/>
            <a:ext cx="1058256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Communications Toolbox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226760" y="2653560"/>
            <a:ext cx="10317240" cy="580284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13258800" y="9066600"/>
            <a:ext cx="1028520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LabView Communications System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4A197ED-80CA-4DAC-A1A7-846B4663032F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работы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0000" y="2482920"/>
            <a:ext cx="2384136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Цель — повышение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учебно-методической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наглядности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преподаваемого материала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40000" y="3780000"/>
            <a:ext cx="20854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Задачи: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00000" y="4639320"/>
            <a:ext cx="17457480" cy="43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Изучение необходимых элементов теории электросвязи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Математическое моделирование линии связи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способа дискретизации и метода решения системы дифференциальных уравнений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Алгоритмическое конструирование программного стенда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средств реализации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модуля численного моделирования процесса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интерфейса стенда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3D80B57-C6FD-41DD-A4C4-D5DFC1656AAE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длинной линии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5440" cy="381708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720000" y="2446200"/>
            <a:ext cx="7165440" cy="13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Телеграфные уравнения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5520" cy="556704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720000" y="6766200"/>
            <a:ext cx="8817480" cy="13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Модель длинной линии связи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37480" cy="577548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10080000" y="3600000"/>
            <a:ext cx="5037480" cy="2157480"/>
          </a:xfrm>
          <a:custGeom>
            <a:avLst/>
            <a:gdLst/>
            <a:ahLst/>
            <a:rect l="l" t="t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  <a:ea typeface="DejaVu Sans"/>
              </a:rPr>
              <a:t>прямых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760000" y="4680000"/>
            <a:ext cx="3957480" cy="179748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8366840" y="8640000"/>
            <a:ext cx="3058560" cy="28832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8720000" y="11340000"/>
            <a:ext cx="2705400" cy="10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4C5BC6C-79E1-4A00-BE96-560AE4A4BA2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0000" y="0"/>
            <a:ext cx="2199384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RK4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544480" y="1800000"/>
            <a:ext cx="18875520" cy="118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17181AB-4888-4EA1-BB51-1F3606FA5F77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0000" y="0"/>
            <a:ext cx="881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Физическое кодирование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59680" cy="57085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360000" y="2367360"/>
            <a:ext cx="16017480" cy="29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Синхронизация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Скорость передачи данных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Управление частотами импульсов</a:t>
            </a:r>
            <a:endParaRPr b="0" lang="ru-RU" sz="4200" spc="-1" strike="noStrike">
              <a:latin typeface="Arial"/>
            </a:endParaRPr>
          </a:p>
          <a:p>
            <a:pPr marL="360000" indent="-213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Раскрытие свойств линии передачи</a:t>
            </a:r>
            <a:endParaRPr b="0" lang="ru-RU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EB43F18-C1D4-4A7C-BCCB-5AC75B33AC67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40000" y="0"/>
            <a:ext cx="108882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Алгоритмы физического кодирования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7239600" cy="131691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944600" y="1849680"/>
            <a:ext cx="7084800" cy="132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24381360" cy="161748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23193360" y="0"/>
            <a:ext cx="118800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C75DE60-18C6-40FB-842D-C772C63E1FCC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&lt;номер&gt;</a:t>
            </a:fld>
            <a:endParaRPr b="0" lang="ru-RU" sz="3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0000" y="0"/>
            <a:ext cx="9177480" cy="16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классов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3600" cy="85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Application>LibreOffice/7.1.4.2$Windows_X86_64 LibreOffice_project/a529a4fab45b75fefc5b6226684193eb000654f6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2021-06-23T11:15:21Z</dcterms:modified>
  <cp:revision>108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