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999640" cy="34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999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148320"/>
            <a:ext cx="8999640" cy="530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999640" cy="34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999640" cy="34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999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999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0000" y="148320"/>
            <a:ext cx="8999640" cy="530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148320"/>
            <a:ext cx="8999640" cy="530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539640" cy="107964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539640" cy="107964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148320"/>
            <a:ext cx="8999640" cy="114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1440000"/>
            <a:ext cx="8999640" cy="341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504000" y="516564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447360" y="5165640"/>
            <a:ext cx="31953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7227720" y="516564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FF0C668-3233-45C9-B404-0EAD8565CCD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Рисунок 1" descr=""/>
          <p:cNvPicPr/>
          <p:nvPr/>
        </p:nvPicPr>
        <p:blipFill>
          <a:blip r:embed="rId1"/>
          <a:srcRect l="5897" t="10474" r="0" b="0"/>
          <a:stretch/>
        </p:blipFill>
        <p:spPr>
          <a:xfrm>
            <a:off x="1600200" y="141120"/>
            <a:ext cx="7315200" cy="2286000"/>
          </a:xfrm>
          <a:prstGeom prst="rect">
            <a:avLst/>
          </a:prstGeom>
          <a:ln w="0">
            <a:noFill/>
          </a:ln>
        </p:spPr>
      </p:pic>
      <p:sp>
        <p:nvSpPr>
          <p:cNvPr id="121" name="TextShape 2"/>
          <p:cNvSpPr txBox="1"/>
          <p:nvPr/>
        </p:nvSpPr>
        <p:spPr>
          <a:xfrm>
            <a:off x="1600200" y="3164400"/>
            <a:ext cx="7543800" cy="128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Программный стенд моделирования передачи информациии на физическом уровне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2757600" y="2477880"/>
            <a:ext cx="502920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Выпускная квалификационная работа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0000" y="127440"/>
            <a:ext cx="885528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20000" y="1620000"/>
            <a:ext cx="863964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0000" y="148320"/>
            <a:ext cx="899964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20000" y="148320"/>
            <a:ext cx="899964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0000" y="148320"/>
            <a:ext cx="899964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000" y="148320"/>
            <a:ext cx="899964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148320"/>
            <a:ext cx="899964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0000" y="148320"/>
            <a:ext cx="899964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72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Application>LibreOffice/7.0.6.2$Linux_X86_64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2021-06-17T18:23:46Z</dcterms:created>
  <dc:creator/>
  <dc:description/>
  <dc:language>ru-RU</dc:language>
  <cp:lastModifiedBy/>
  <dcterms:modified xsi:type="dcterms:W3CDTF">2021-06-19T14:02:08Z</dcterms:modified>
  <cp:revision>5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