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1"/>
  </p:notesMasterIdLst>
  <p:sldIdLst>
    <p:sldId id="292" r:id="rId5"/>
    <p:sldId id="257" r:id="rId6"/>
    <p:sldId id="258" r:id="rId7"/>
    <p:sldId id="259" r:id="rId8"/>
    <p:sldId id="260" r:id="rId9"/>
    <p:sldId id="29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327"/>
  </p:normalViewPr>
  <p:slideViewPr>
    <p:cSldViewPr snapToGrid="0">
      <p:cViewPr>
        <p:scale>
          <a:sx n="66" d="100"/>
          <a:sy n="66" d="100"/>
        </p:scale>
        <p:origin x="632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nnie Fennelle" userId="44f636ce-b872-4e7d-9aa2-414e92c366f0" providerId="ADAL" clId="{77526273-513F-2D42-A9AE-96A02717E522}"/>
    <pc:docChg chg="modSld">
      <pc:chgData name="Jennie Fennelle" userId="44f636ce-b872-4e7d-9aa2-414e92c366f0" providerId="ADAL" clId="{77526273-513F-2D42-A9AE-96A02717E522}" dt="2021-07-21T16:22:53.448" v="1" actId="20577"/>
      <pc:docMkLst>
        <pc:docMk/>
      </pc:docMkLst>
      <pc:sldChg chg="modSp mod">
        <pc:chgData name="Jennie Fennelle" userId="44f636ce-b872-4e7d-9aa2-414e92c366f0" providerId="ADAL" clId="{77526273-513F-2D42-A9AE-96A02717E522}" dt="2021-07-21T16:22:53.448" v="1" actId="20577"/>
        <pc:sldMkLst>
          <pc:docMk/>
          <pc:sldMk cId="390914792" sldId="291"/>
        </pc:sldMkLst>
        <pc:spChg chg="mod">
          <ac:chgData name="Jennie Fennelle" userId="44f636ce-b872-4e7d-9aa2-414e92c366f0" providerId="ADAL" clId="{77526273-513F-2D42-A9AE-96A02717E522}" dt="2021-07-21T16:22:53.448" v="1" actId="20577"/>
          <ac:spMkLst>
            <pc:docMk/>
            <pc:sldMk cId="390914792" sldId="291"/>
            <ac:spMk id="6" creationId="{B952C7CC-F78D-814F-A7B7-1F1F5E409FA8}"/>
          </ac:spMkLst>
        </pc:spChg>
      </pc:sldChg>
    </pc:docChg>
  </pc:docChgLst>
  <pc:docChgLst>
    <pc:chgData name="Jennie Fennelle" userId="44f636ce-b872-4e7d-9aa2-414e92c366f0" providerId="ADAL" clId="{2A608FE0-61B5-9B40-A542-7BE5953BF3F0}"/>
    <pc:docChg chg="addSld delSld modSld">
      <pc:chgData name="Jennie Fennelle" userId="44f636ce-b872-4e7d-9aa2-414e92c366f0" providerId="ADAL" clId="{2A608FE0-61B5-9B40-A542-7BE5953BF3F0}" dt="2021-07-19T05:43:42.288" v="15" actId="20577"/>
      <pc:docMkLst>
        <pc:docMk/>
      </pc:docMkLst>
      <pc:sldChg chg="del">
        <pc:chgData name="Jennie Fennelle" userId="44f636ce-b872-4e7d-9aa2-414e92c366f0" providerId="ADAL" clId="{2A608FE0-61B5-9B40-A542-7BE5953BF3F0}" dt="2021-07-19T05:43:24.339" v="11" actId="2696"/>
        <pc:sldMkLst>
          <pc:docMk/>
          <pc:sldMk cId="2846136732" sldId="256"/>
        </pc:sldMkLst>
      </pc:sldChg>
      <pc:sldChg chg="modSp mod">
        <pc:chgData name="Jennie Fennelle" userId="44f636ce-b872-4e7d-9aa2-414e92c366f0" providerId="ADAL" clId="{2A608FE0-61B5-9B40-A542-7BE5953BF3F0}" dt="2021-07-19T05:43:42.288" v="15" actId="20577"/>
        <pc:sldMkLst>
          <pc:docMk/>
          <pc:sldMk cId="2166786963" sldId="257"/>
        </pc:sldMkLst>
        <pc:spChg chg="mod">
          <ac:chgData name="Jennie Fennelle" userId="44f636ce-b872-4e7d-9aa2-414e92c366f0" providerId="ADAL" clId="{2A608FE0-61B5-9B40-A542-7BE5953BF3F0}" dt="2021-07-19T05:43:42.288" v="15" actId="20577"/>
          <ac:spMkLst>
            <pc:docMk/>
            <pc:sldMk cId="2166786963" sldId="257"/>
            <ac:spMk id="3" creationId="{2109742A-216A-4051-A699-7A89A4A41A65}"/>
          </ac:spMkLst>
        </pc:spChg>
      </pc:sldChg>
      <pc:sldChg chg="modSp add mod">
        <pc:chgData name="Jennie Fennelle" userId="44f636ce-b872-4e7d-9aa2-414e92c366f0" providerId="ADAL" clId="{2A608FE0-61B5-9B40-A542-7BE5953BF3F0}" dt="2021-07-19T05:43:22.575" v="10" actId="20577"/>
        <pc:sldMkLst>
          <pc:docMk/>
          <pc:sldMk cId="390914792" sldId="291"/>
        </pc:sldMkLst>
        <pc:spChg chg="mod">
          <ac:chgData name="Jennie Fennelle" userId="44f636ce-b872-4e7d-9aa2-414e92c366f0" providerId="ADAL" clId="{2A608FE0-61B5-9B40-A542-7BE5953BF3F0}" dt="2021-07-19T05:43:22.575" v="10" actId="20577"/>
          <ac:spMkLst>
            <pc:docMk/>
            <pc:sldMk cId="390914792" sldId="291"/>
            <ac:spMk id="2" creationId="{C968907E-2764-CD41-8329-EE55085A78A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DDAA69-B863-794B-A94B-DFA80FE1DD81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734134-D7AD-F940-B6AB-C4CFE85AE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4242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E006F-C0AF-4939-BF29-CDBEB71347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1DA7A9-CA4B-44CF-8A22-0112CD4035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B08C15-54A8-4A2E-AC1C-7CAF667FF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32D85-FEF7-4B35-B555-5AF667CE2D00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E1ED7-2BCA-44D9-B4A9-91F01A824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05723E-3B61-48CB-A5EF-5AB20E050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5F573-0F73-4209-92A3-4132C4BB8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66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2C643-D280-4B5A-ACE9-102846360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FFDE35-2349-4EE0-882C-AA67C0BFDA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FCCDA5-F1A8-436E-B38C-3AD7A8C9D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32D85-FEF7-4B35-B555-5AF667CE2D00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C119A2-1918-4CEA-ABF9-AED05ABB5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D16D2E-7337-4A2A-B942-BD14F25C4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5F573-0F73-4209-92A3-4132C4BB8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738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EFEC90-EA0F-46D4-A031-F660D297CC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55B508-AEF2-4397-B97D-8BA44F2DF8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4EBB18-2C5F-4A32-9CE3-D5C529147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32D85-FEF7-4B35-B555-5AF667CE2D00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A9C0FB-CB1A-4D9C-9BDF-4BC35344B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E4FB2C-E3F2-41F4-A68E-543D0CCFE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5F573-0F73-4209-92A3-4132C4BB8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408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1DD1B-15F4-4A6D-9001-2D9297D5B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100F32-C959-45E0-B210-8DEEA28617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73093F-90BB-42EA-94C0-AAB530D44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32D85-FEF7-4B35-B555-5AF667CE2D00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CAE68C-80DF-44CB-9923-C13323A8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317FF4-194B-4203-B6DA-1F2F0D39C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5F573-0F73-4209-92A3-4132C4BB8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815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6644A-F84F-4F4C-8DCC-65B3DA2BF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030C6E-043F-42D1-A188-1D19989530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740ECA-9813-44F4-99AF-EE3149A11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32D85-FEF7-4B35-B555-5AF667CE2D00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E803DF-CD8D-40D3-926D-D76219F26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AFACC8-330F-48BF-87DC-B814333DE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5F573-0F73-4209-92A3-4132C4BB8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05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2B8A0-1ED4-4AE5-B068-C26EBC492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D4B58-57C5-4396-9D37-6F5CB1685E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B12FAB-D4D9-41ED-A6CA-EB1B23F814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65F1F7-613D-4588-BEEE-A47248B09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32D85-FEF7-4B35-B555-5AF667CE2D00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01CC68-E840-4746-9413-B7B3921DF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57415C-3BE0-4FF2-88FA-395C15AE3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5F573-0F73-4209-92A3-4132C4BB8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070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6E780-B560-4FEC-91D9-0B6BB0517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AE91B9-799B-4EFB-AD98-F16B382897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8B0949-6811-464E-87F4-0D298831FA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80DE47-E1C4-435E-B90F-63238E7938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4D47A6-29FB-4A8F-91D0-B5FB9DA4F2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14CA69-B5A9-410D-B343-4061E7E1C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32D85-FEF7-4B35-B555-5AF667CE2D00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99EAA6-FB70-4823-986A-01B080FBE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5F449E-E2C8-41F5-8BA4-820900EB1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5F573-0F73-4209-92A3-4132C4BB8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119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D142A-78C5-4479-84F0-EC9FAAE78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1CDB62-D204-4791-BE2D-E9ED15B0C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32D85-FEF7-4B35-B555-5AF667CE2D00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94FEF4-D4F6-49EE-B85C-44B8C7F1E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77BE38-D875-4A9B-B66C-63AA32391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5F573-0F73-4209-92A3-4132C4BB8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295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FE677C-C476-409A-A897-CB724B5B5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32D85-FEF7-4B35-B555-5AF667CE2D00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94C096-A0FE-41CA-9A3E-A7AB599E4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A3BB68-EA29-4F65-90B8-4D2A496F9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5F573-0F73-4209-92A3-4132C4BB8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937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352CC-E85D-41D0-8DB3-960ECB9E5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E70F5-1F14-4E3D-A100-9D634DFE2A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84287D-97C2-46D7-BCF9-44E9744E09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6CBDE6-6EE5-4DF5-831E-603F8A78A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32D85-FEF7-4B35-B555-5AF667CE2D00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0E1A34-9E74-4E9B-A81A-17B6A299D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850D20-EEF5-455E-923F-A69B197D9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5F573-0F73-4209-92A3-4132C4BB8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70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9BFEF-6C83-4C04-BD51-35AAB718A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C97919-F097-4221-876A-AE8D3FE001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C2FDAF-9E04-4B4F-8043-56B8D1785A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77A8FF-205F-42D7-B981-2F8DDFDA0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32D85-FEF7-4B35-B555-5AF667CE2D00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A7434-BA49-465B-AC82-5ED08E631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011416-5474-451B-A592-6FF5274A3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5F573-0F73-4209-92A3-4132C4BB8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028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386205-B73E-456D-A3EB-3FF15562C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C501CB-E8E0-4DE8-A9B4-ECE13ACD54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B0E2F9-5BF1-441A-9952-7789EEEA9E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632D85-FEF7-4B35-B555-5AF667CE2D00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4A1A6D-B8AE-4557-B8A8-7602094CEA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D28798-DDB4-43C0-9E1C-12D805AEE6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E5F573-0F73-4209-92A3-4132C4BB8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256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95800" y="3048000"/>
            <a:ext cx="6400800" cy="902778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tx2"/>
                </a:solidFill>
                <a:latin typeface="Teko Medium" pitchFamily="2" charset="0"/>
                <a:cs typeface="Teko Medium" pitchFamily="2" charset="0"/>
              </a:rPr>
              <a:t>BESTIN AUTOMATION</a:t>
            </a:r>
            <a:endParaRPr lang="en-US" sz="4400" b="1" dirty="0">
              <a:solidFill>
                <a:schemeClr val="tx2"/>
              </a:solidFill>
              <a:latin typeface="Teko Medium" pitchFamily="2" charset="0"/>
              <a:cs typeface="Teko Medium" pitchFamily="2" charset="0"/>
            </a:endParaRPr>
          </a:p>
          <a:p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-814776" y="951432"/>
            <a:ext cx="4172550" cy="6439968"/>
            <a:chOff x="-811587" y="1017213"/>
            <a:chExt cx="4172550" cy="6364956"/>
          </a:xfrm>
        </p:grpSpPr>
        <p:sp>
          <p:nvSpPr>
            <p:cNvPr id="6" name="Rectangle 5"/>
            <p:cNvSpPr/>
            <p:nvPr/>
          </p:nvSpPr>
          <p:spPr>
            <a:xfrm rot="2700000">
              <a:off x="481520" y="2236413"/>
              <a:ext cx="1600200" cy="1600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 rot="2700000">
              <a:off x="-811587" y="1017213"/>
              <a:ext cx="1600200" cy="1600200"/>
            </a:xfrm>
            <a:custGeom>
              <a:avLst/>
              <a:gdLst>
                <a:gd name="connsiteX0" fmla="*/ 0 w 1600200"/>
                <a:gd name="connsiteY0" fmla="*/ 0 h 1600200"/>
                <a:gd name="connsiteX1" fmla="*/ 1600200 w 1600200"/>
                <a:gd name="connsiteY1" fmla="*/ 0 h 1600200"/>
                <a:gd name="connsiteX2" fmla="*/ 1600200 w 1600200"/>
                <a:gd name="connsiteY2" fmla="*/ 1600200 h 1600200"/>
                <a:gd name="connsiteX3" fmla="*/ 0 w 1600200"/>
                <a:gd name="connsiteY3" fmla="*/ 1600200 h 1600200"/>
                <a:gd name="connsiteX4" fmla="*/ 0 w 1600200"/>
                <a:gd name="connsiteY4" fmla="*/ 0 h 1600200"/>
                <a:gd name="connsiteX0" fmla="*/ 0 w 1600200"/>
                <a:gd name="connsiteY0" fmla="*/ 0 h 1600200"/>
                <a:gd name="connsiteX1" fmla="*/ 1600200 w 1600200"/>
                <a:gd name="connsiteY1" fmla="*/ 0 h 1600200"/>
                <a:gd name="connsiteX2" fmla="*/ 1600200 w 1600200"/>
                <a:gd name="connsiteY2" fmla="*/ 1600200 h 1600200"/>
                <a:gd name="connsiteX3" fmla="*/ 0 w 1600200"/>
                <a:gd name="connsiteY3" fmla="*/ 0 h 16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0200" h="1600200">
                  <a:moveTo>
                    <a:pt x="0" y="0"/>
                  </a:moveTo>
                  <a:lnTo>
                    <a:pt x="1600200" y="0"/>
                  </a:lnTo>
                  <a:lnTo>
                    <a:pt x="1600200" y="16002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 rot="2700000">
              <a:off x="-811587" y="3467235"/>
              <a:ext cx="1600200" cy="1600200"/>
            </a:xfrm>
            <a:custGeom>
              <a:avLst/>
              <a:gdLst>
                <a:gd name="connsiteX0" fmla="*/ 0 w 1600200"/>
                <a:gd name="connsiteY0" fmla="*/ 0 h 1600200"/>
                <a:gd name="connsiteX1" fmla="*/ 1600200 w 1600200"/>
                <a:gd name="connsiteY1" fmla="*/ 0 h 1600200"/>
                <a:gd name="connsiteX2" fmla="*/ 1600200 w 1600200"/>
                <a:gd name="connsiteY2" fmla="*/ 1600200 h 1600200"/>
                <a:gd name="connsiteX3" fmla="*/ 0 w 1600200"/>
                <a:gd name="connsiteY3" fmla="*/ 1600200 h 1600200"/>
                <a:gd name="connsiteX4" fmla="*/ 0 w 1600200"/>
                <a:gd name="connsiteY4" fmla="*/ 0 h 1600200"/>
                <a:gd name="connsiteX0" fmla="*/ 0 w 1600200"/>
                <a:gd name="connsiteY0" fmla="*/ 0 h 1600200"/>
                <a:gd name="connsiteX1" fmla="*/ 1600200 w 1600200"/>
                <a:gd name="connsiteY1" fmla="*/ 0 h 1600200"/>
                <a:gd name="connsiteX2" fmla="*/ 1600200 w 1600200"/>
                <a:gd name="connsiteY2" fmla="*/ 1600200 h 1600200"/>
                <a:gd name="connsiteX3" fmla="*/ 0 w 1600200"/>
                <a:gd name="connsiteY3" fmla="*/ 0 h 16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0200" h="1600200">
                  <a:moveTo>
                    <a:pt x="0" y="0"/>
                  </a:moveTo>
                  <a:lnTo>
                    <a:pt x="1600200" y="0"/>
                  </a:lnTo>
                  <a:lnTo>
                    <a:pt x="1600200" y="16002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 rot="2700000">
              <a:off x="432880" y="4773987"/>
              <a:ext cx="1600200" cy="1600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6"/>
            <p:cNvSpPr/>
            <p:nvPr/>
          </p:nvSpPr>
          <p:spPr>
            <a:xfrm rot="2700000">
              <a:off x="-524169" y="6188440"/>
              <a:ext cx="1600200" cy="787258"/>
            </a:xfrm>
            <a:custGeom>
              <a:avLst/>
              <a:gdLst>
                <a:gd name="connsiteX0" fmla="*/ 0 w 1600200"/>
                <a:gd name="connsiteY0" fmla="*/ 0 h 1600200"/>
                <a:gd name="connsiteX1" fmla="*/ 1600200 w 1600200"/>
                <a:gd name="connsiteY1" fmla="*/ 0 h 1600200"/>
                <a:gd name="connsiteX2" fmla="*/ 1600200 w 1600200"/>
                <a:gd name="connsiteY2" fmla="*/ 1600200 h 1600200"/>
                <a:gd name="connsiteX3" fmla="*/ 0 w 1600200"/>
                <a:gd name="connsiteY3" fmla="*/ 1600200 h 1600200"/>
                <a:gd name="connsiteX4" fmla="*/ 0 w 1600200"/>
                <a:gd name="connsiteY4" fmla="*/ 0 h 1600200"/>
                <a:gd name="connsiteX0" fmla="*/ 0 w 1600200"/>
                <a:gd name="connsiteY0" fmla="*/ 0 h 1600200"/>
                <a:gd name="connsiteX1" fmla="*/ 1600200 w 1600200"/>
                <a:gd name="connsiteY1" fmla="*/ 0 h 1600200"/>
                <a:gd name="connsiteX2" fmla="*/ 1600200 w 1600200"/>
                <a:gd name="connsiteY2" fmla="*/ 1600200 h 1600200"/>
                <a:gd name="connsiteX3" fmla="*/ 0 w 1600200"/>
                <a:gd name="connsiteY3" fmla="*/ 0 h 1600200"/>
                <a:gd name="connsiteX0" fmla="*/ 0 w 1600200"/>
                <a:gd name="connsiteY0" fmla="*/ 0 h 1600200"/>
                <a:gd name="connsiteX1" fmla="*/ 1600200 w 1600200"/>
                <a:gd name="connsiteY1" fmla="*/ 0 h 1600200"/>
                <a:gd name="connsiteX2" fmla="*/ 1600200 w 1600200"/>
                <a:gd name="connsiteY2" fmla="*/ 1600200 h 1600200"/>
                <a:gd name="connsiteX3" fmla="*/ 789891 w 1600200"/>
                <a:gd name="connsiteY3" fmla="*/ 787258 h 1600200"/>
                <a:gd name="connsiteX4" fmla="*/ 0 w 1600200"/>
                <a:gd name="connsiteY4" fmla="*/ 0 h 1600200"/>
                <a:gd name="connsiteX0" fmla="*/ 0 w 1600200"/>
                <a:gd name="connsiteY0" fmla="*/ 0 h 787258"/>
                <a:gd name="connsiteX1" fmla="*/ 1600200 w 1600200"/>
                <a:gd name="connsiteY1" fmla="*/ 0 h 787258"/>
                <a:gd name="connsiteX2" fmla="*/ 789891 w 1600200"/>
                <a:gd name="connsiteY2" fmla="*/ 787258 h 787258"/>
                <a:gd name="connsiteX3" fmla="*/ 0 w 1600200"/>
                <a:gd name="connsiteY3" fmla="*/ 0 h 787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0200" h="787258">
                  <a:moveTo>
                    <a:pt x="0" y="0"/>
                  </a:moveTo>
                  <a:lnTo>
                    <a:pt x="1600200" y="0"/>
                  </a:lnTo>
                  <a:lnTo>
                    <a:pt x="789891" y="78725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 rot="2700000">
              <a:off x="1760763" y="3531813"/>
              <a:ext cx="1600200" cy="1600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Rectangle 9"/>
          <p:cNvSpPr/>
          <p:nvPr/>
        </p:nvSpPr>
        <p:spPr>
          <a:xfrm>
            <a:off x="5219700" y="3733800"/>
            <a:ext cx="4953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20000"/>
              </a:spcBef>
            </a:pPr>
            <a:r>
              <a:rPr lang="en-US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/>
              </a:rPr>
              <a:t>An </a:t>
            </a:r>
            <a:r>
              <a:rPr lang="en-US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/>
              </a:rPr>
              <a:t>ISO 9001:2015 certified </a:t>
            </a:r>
            <a:r>
              <a:rPr lang="en-US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/>
              </a:rPr>
              <a:t>company</a:t>
            </a:r>
            <a:endParaRPr lang="en-US" sz="2000" b="1" dirty="0">
              <a:solidFill>
                <a:prstClr val="black">
                  <a:lumMod val="75000"/>
                  <a:lumOff val="25000"/>
                </a:prstClr>
              </a:solidFill>
              <a:latin typeface="Century Gothic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324600" y="5862936"/>
            <a:ext cx="39405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>
              <a:spcBef>
                <a:spcPct val="20000"/>
              </a:spcBef>
            </a:pPr>
            <a:r>
              <a:rPr 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/>
              </a:rPr>
              <a:t>Proprietor: Amritpal Singh</a:t>
            </a:r>
            <a:endParaRPr lang="en-US" sz="2400" dirty="0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4119774" y="641130"/>
            <a:ext cx="5900527" cy="3864"/>
          </a:xfrm>
          <a:prstGeom prst="straightConnector1">
            <a:avLst/>
          </a:prstGeom>
          <a:ln w="76200">
            <a:solidFill>
              <a:schemeClr val="tx2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4081674" y="1905000"/>
            <a:ext cx="5976727" cy="3864"/>
          </a:xfrm>
          <a:prstGeom prst="straightConnector1">
            <a:avLst/>
          </a:prstGeom>
          <a:ln w="76200">
            <a:solidFill>
              <a:schemeClr val="tx2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5463857" y="750257"/>
            <a:ext cx="4464685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b="1" spc="300" dirty="0">
                <a:solidFill>
                  <a:schemeClr val="tx2"/>
                </a:solidFill>
                <a:latin typeface="Teko Medium" pitchFamily="2" charset="0"/>
                <a:cs typeface="Teko Medium" pitchFamily="2" charset="0"/>
              </a:rPr>
              <a:t>LED </a:t>
            </a:r>
            <a:r>
              <a:rPr lang="en-US" sz="3200" b="1" spc="300" dirty="0" smtClean="0">
                <a:solidFill>
                  <a:schemeClr val="tx2"/>
                </a:solidFill>
                <a:latin typeface="Teko Medium" pitchFamily="2" charset="0"/>
                <a:cs typeface="Teko Medium" pitchFamily="2" charset="0"/>
              </a:rPr>
              <a:t>lightshow</a:t>
            </a:r>
          </a:p>
          <a:p>
            <a:pPr algn="ctr"/>
            <a:r>
              <a:rPr lang="en-US" sz="3200" b="1" spc="300" dirty="0" err="1" smtClean="0">
                <a:solidFill>
                  <a:schemeClr val="tx2"/>
                </a:solidFill>
                <a:latin typeface="Teko Medium" pitchFamily="2" charset="0"/>
                <a:cs typeface="Teko Medium" pitchFamily="2" charset="0"/>
              </a:rPr>
              <a:t>TinkerCad</a:t>
            </a:r>
            <a:r>
              <a:rPr lang="en-US" sz="3200" b="1" spc="300" dirty="0" smtClean="0">
                <a:solidFill>
                  <a:schemeClr val="tx2"/>
                </a:solidFill>
                <a:latin typeface="Teko Medium" pitchFamily="2" charset="0"/>
                <a:cs typeface="Teko Medium" pitchFamily="2" charset="0"/>
              </a:rPr>
              <a:t> Tutorial</a:t>
            </a:r>
            <a:endParaRPr lang="en-US" sz="3200" b="1" spc="300" dirty="0">
              <a:solidFill>
                <a:schemeClr val="tx2"/>
              </a:solidFill>
              <a:latin typeface="Teko Medium" pitchFamily="2" charset="0"/>
              <a:cs typeface="Teko Medium" pitchFamily="2" charset="0"/>
            </a:endParaRPr>
          </a:p>
        </p:txBody>
      </p:sp>
      <p:pic>
        <p:nvPicPr>
          <p:cNvPr id="16" name="Picture 15" descr="A close up of a logo&#10;&#10;Description automatically generated">
            <a:extLst>
              <a:ext uri="{FF2B5EF4-FFF2-40B4-BE49-F238E27FC236}">
                <a16:creationId xmlns:a16="http://schemas.microsoft.com/office/drawing/2014/main" id="{26B02A16-7CF1-0341-B8DC-1F6341AFFAD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Marker/>
                    </a14:imgEffect>
                  </a14:imgLayer>
                </a14:imgProps>
              </a:ext>
            </a:extLst>
          </a:blip>
          <a:srcRect r="77151"/>
          <a:stretch/>
        </p:blipFill>
        <p:spPr>
          <a:xfrm rot="18900000">
            <a:off x="1725184" y="3485666"/>
            <a:ext cx="1629866" cy="1639058"/>
          </a:xfrm>
          <a:prstGeom prst="rect">
            <a:avLst/>
          </a:prstGeom>
        </p:spPr>
      </p:pic>
      <p:pic>
        <p:nvPicPr>
          <p:cNvPr id="19" name="Picture 18" descr="A close up of a logo&#10;&#10;Description automatically generated">
            <a:extLst>
              <a:ext uri="{FF2B5EF4-FFF2-40B4-BE49-F238E27FC236}">
                <a16:creationId xmlns:a16="http://schemas.microsoft.com/office/drawing/2014/main" id="{26B02A16-7CF1-0341-B8DC-1F6341AFFAD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77151"/>
          <a:stretch/>
        </p:blipFill>
        <p:spPr>
          <a:xfrm>
            <a:off x="4495800" y="842935"/>
            <a:ext cx="888489" cy="89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742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9742A-216A-4051-A699-7A89A4A41A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5462"/>
            <a:ext cx="10515600" cy="5032190"/>
          </a:xfrm>
        </p:spPr>
        <p:txBody>
          <a:bodyPr/>
          <a:lstStyle/>
          <a:p>
            <a:r>
              <a:rPr lang="en-US" dirty="0"/>
              <a:t>Use what you have learned to program your own LED light show!</a:t>
            </a:r>
          </a:p>
          <a:p>
            <a:r>
              <a:rPr lang="en-US" dirty="0"/>
              <a:t>You can connect up to 14 LEDs to your Arduino (notice how the pins start counting at 0).</a:t>
            </a:r>
          </a:p>
          <a:p>
            <a:endParaRPr lang="en-US" dirty="0" smtClean="0"/>
          </a:p>
          <a:p>
            <a:r>
              <a:rPr lang="en-US" dirty="0" smtClean="0"/>
              <a:t>Remember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Use the </a:t>
            </a:r>
            <a:r>
              <a:rPr lang="en-US" b="1" dirty="0" err="1"/>
              <a:t>pinMode</a:t>
            </a:r>
            <a:r>
              <a:rPr lang="en-US" dirty="0"/>
              <a:t> command to set pins as outputs.</a:t>
            </a:r>
          </a:p>
          <a:p>
            <a:pPr lvl="1"/>
            <a:r>
              <a:rPr lang="en-US" dirty="0"/>
              <a:t>Use the </a:t>
            </a:r>
            <a:r>
              <a:rPr lang="en-US" b="1" dirty="0" err="1"/>
              <a:t>digitalWrite</a:t>
            </a:r>
            <a:r>
              <a:rPr lang="en-US" dirty="0"/>
              <a:t> command to turn pins on and off.</a:t>
            </a:r>
          </a:p>
          <a:p>
            <a:pPr lvl="1"/>
            <a:r>
              <a:rPr lang="en-US" dirty="0"/>
              <a:t>Use the </a:t>
            </a:r>
            <a:r>
              <a:rPr lang="en-US" b="1" dirty="0"/>
              <a:t>delay</a:t>
            </a:r>
            <a:r>
              <a:rPr lang="en-US" dirty="0"/>
              <a:t> command to make the program wait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786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B6FBB07-9932-4C58-852F-C49B2C67D9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895" b="-701"/>
          <a:stretch/>
        </p:blipFill>
        <p:spPr>
          <a:xfrm>
            <a:off x="0" y="0"/>
            <a:ext cx="12192000" cy="650186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6B134DD-81AF-4134-ADEA-70449134BF68}"/>
              </a:ext>
            </a:extLst>
          </p:cNvPr>
          <p:cNvSpPr txBox="1"/>
          <p:nvPr/>
        </p:nvSpPr>
        <p:spPr>
          <a:xfrm>
            <a:off x="3733800" y="1219200"/>
            <a:ext cx="3871355" cy="92333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Here is an example circuit with 8 LEDs. Remember to keep your breadboard wiring neat and color-coded!</a:t>
            </a:r>
          </a:p>
        </p:txBody>
      </p:sp>
    </p:spTree>
    <p:extLst>
      <p:ext uri="{BB962C8B-B14F-4D97-AF65-F5344CB8AC3E}">
        <p14:creationId xmlns:p14="http://schemas.microsoft.com/office/powerpoint/2010/main" val="1519076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B6FBB07-9932-4C58-852F-C49B2C67D9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E88F72FD-D2C1-4F75-8ADC-6196C775F557}"/>
              </a:ext>
            </a:extLst>
          </p:cNvPr>
          <p:cNvSpPr/>
          <p:nvPr/>
        </p:nvSpPr>
        <p:spPr>
          <a:xfrm>
            <a:off x="6672941" y="1780307"/>
            <a:ext cx="1043728" cy="6096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B134DD-81AF-4134-ADEA-70449134BF68}"/>
              </a:ext>
            </a:extLst>
          </p:cNvPr>
          <p:cNvSpPr txBox="1"/>
          <p:nvPr/>
        </p:nvSpPr>
        <p:spPr>
          <a:xfrm>
            <a:off x="4173186" y="1743576"/>
            <a:ext cx="2652155" cy="64633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You can use a </a:t>
            </a:r>
            <a:r>
              <a:rPr lang="en-US" b="1" dirty="0"/>
              <a:t>variable</a:t>
            </a:r>
            <a:r>
              <a:rPr lang="en-US" dirty="0"/>
              <a:t> to adjust your delay times.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30059E7B-8C40-4545-905F-FEF51C53790F}"/>
              </a:ext>
            </a:extLst>
          </p:cNvPr>
          <p:cNvSpPr/>
          <p:nvPr/>
        </p:nvSpPr>
        <p:spPr>
          <a:xfrm>
            <a:off x="6801591" y="5471554"/>
            <a:ext cx="1043728" cy="6096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81075D-56B1-406A-80D7-F5E70D38D0F6}"/>
              </a:ext>
            </a:extLst>
          </p:cNvPr>
          <p:cNvSpPr txBox="1"/>
          <p:nvPr/>
        </p:nvSpPr>
        <p:spPr>
          <a:xfrm>
            <a:off x="4069278" y="5434823"/>
            <a:ext cx="2884713" cy="64633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Put the variable name inside the delay() command.</a:t>
            </a:r>
          </a:p>
        </p:txBody>
      </p:sp>
    </p:spTree>
    <p:extLst>
      <p:ext uri="{BB962C8B-B14F-4D97-AF65-F5344CB8AC3E}">
        <p14:creationId xmlns:p14="http://schemas.microsoft.com/office/powerpoint/2010/main" val="3479550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09E3632-420A-4ABB-A9E6-725B6D1D47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6B243034-CFC5-4D3D-A2E9-CF004058850C}"/>
              </a:ext>
            </a:extLst>
          </p:cNvPr>
          <p:cNvSpPr/>
          <p:nvPr/>
        </p:nvSpPr>
        <p:spPr>
          <a:xfrm>
            <a:off x="6801591" y="2019793"/>
            <a:ext cx="1043728" cy="6096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BEB01B-FE71-4884-BD0F-DF87F6D1BB3F}"/>
              </a:ext>
            </a:extLst>
          </p:cNvPr>
          <p:cNvSpPr txBox="1"/>
          <p:nvPr/>
        </p:nvSpPr>
        <p:spPr>
          <a:xfrm>
            <a:off x="3859480" y="1884101"/>
            <a:ext cx="3078677" cy="92333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This way, you only need to change the variable once at the beginning of the program.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18075C11-4426-4835-803A-24A8390BFC71}"/>
              </a:ext>
            </a:extLst>
          </p:cNvPr>
          <p:cNvSpPr/>
          <p:nvPr/>
        </p:nvSpPr>
        <p:spPr>
          <a:xfrm>
            <a:off x="6807535" y="3280543"/>
            <a:ext cx="1043728" cy="6096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7C0E7EEA-724B-4AF8-A3B9-BE356F607A34}"/>
              </a:ext>
            </a:extLst>
          </p:cNvPr>
          <p:cNvSpPr/>
          <p:nvPr/>
        </p:nvSpPr>
        <p:spPr>
          <a:xfrm>
            <a:off x="6809519" y="4549213"/>
            <a:ext cx="1043728" cy="6096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B5A3F3F9-6A8D-48EC-A664-AD541CB5BB00}"/>
              </a:ext>
            </a:extLst>
          </p:cNvPr>
          <p:cNvSpPr/>
          <p:nvPr/>
        </p:nvSpPr>
        <p:spPr>
          <a:xfrm>
            <a:off x="6815457" y="5825799"/>
            <a:ext cx="1043728" cy="6096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276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19400" y="1066800"/>
            <a:ext cx="7772400" cy="2362200"/>
          </a:xfrm>
        </p:spPr>
        <p:txBody>
          <a:bodyPr anchor="t"/>
          <a:lstStyle/>
          <a:p>
            <a:r>
              <a:rPr lang="en-US" sz="7200" i="1" dirty="0"/>
              <a:t>Thanks for your attention !</a:t>
            </a:r>
            <a:endParaRPr lang="en-US" sz="7200" i="1" dirty="0"/>
          </a:p>
        </p:txBody>
      </p:sp>
      <p:grpSp>
        <p:nvGrpSpPr>
          <p:cNvPr id="3" name="Group 2"/>
          <p:cNvGrpSpPr/>
          <p:nvPr/>
        </p:nvGrpSpPr>
        <p:grpSpPr>
          <a:xfrm>
            <a:off x="-798753" y="1066800"/>
            <a:ext cx="4172550" cy="6364956"/>
            <a:chOff x="712413" y="1017213"/>
            <a:chExt cx="4172550" cy="6364956"/>
          </a:xfrm>
        </p:grpSpPr>
        <p:sp>
          <p:nvSpPr>
            <p:cNvPr id="6" name="Rectangle 5"/>
            <p:cNvSpPr/>
            <p:nvPr/>
          </p:nvSpPr>
          <p:spPr>
            <a:xfrm rot="2700000">
              <a:off x="2005520" y="2236413"/>
              <a:ext cx="1600200" cy="1600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 rot="2700000">
              <a:off x="712413" y="1017213"/>
              <a:ext cx="1600200" cy="1600200"/>
            </a:xfrm>
            <a:custGeom>
              <a:avLst/>
              <a:gdLst>
                <a:gd name="connsiteX0" fmla="*/ 0 w 1600200"/>
                <a:gd name="connsiteY0" fmla="*/ 0 h 1600200"/>
                <a:gd name="connsiteX1" fmla="*/ 1600200 w 1600200"/>
                <a:gd name="connsiteY1" fmla="*/ 0 h 1600200"/>
                <a:gd name="connsiteX2" fmla="*/ 1600200 w 1600200"/>
                <a:gd name="connsiteY2" fmla="*/ 1600200 h 1600200"/>
                <a:gd name="connsiteX3" fmla="*/ 0 w 1600200"/>
                <a:gd name="connsiteY3" fmla="*/ 1600200 h 1600200"/>
                <a:gd name="connsiteX4" fmla="*/ 0 w 1600200"/>
                <a:gd name="connsiteY4" fmla="*/ 0 h 1600200"/>
                <a:gd name="connsiteX0" fmla="*/ 0 w 1600200"/>
                <a:gd name="connsiteY0" fmla="*/ 0 h 1600200"/>
                <a:gd name="connsiteX1" fmla="*/ 1600200 w 1600200"/>
                <a:gd name="connsiteY1" fmla="*/ 0 h 1600200"/>
                <a:gd name="connsiteX2" fmla="*/ 1600200 w 1600200"/>
                <a:gd name="connsiteY2" fmla="*/ 1600200 h 1600200"/>
                <a:gd name="connsiteX3" fmla="*/ 0 w 1600200"/>
                <a:gd name="connsiteY3" fmla="*/ 0 h 16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0200" h="1600200">
                  <a:moveTo>
                    <a:pt x="0" y="0"/>
                  </a:moveTo>
                  <a:lnTo>
                    <a:pt x="1600200" y="0"/>
                  </a:lnTo>
                  <a:lnTo>
                    <a:pt x="1600200" y="16002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 rot="2700000">
              <a:off x="712413" y="3467235"/>
              <a:ext cx="1600200" cy="1600200"/>
            </a:xfrm>
            <a:custGeom>
              <a:avLst/>
              <a:gdLst>
                <a:gd name="connsiteX0" fmla="*/ 0 w 1600200"/>
                <a:gd name="connsiteY0" fmla="*/ 0 h 1600200"/>
                <a:gd name="connsiteX1" fmla="*/ 1600200 w 1600200"/>
                <a:gd name="connsiteY1" fmla="*/ 0 h 1600200"/>
                <a:gd name="connsiteX2" fmla="*/ 1600200 w 1600200"/>
                <a:gd name="connsiteY2" fmla="*/ 1600200 h 1600200"/>
                <a:gd name="connsiteX3" fmla="*/ 0 w 1600200"/>
                <a:gd name="connsiteY3" fmla="*/ 1600200 h 1600200"/>
                <a:gd name="connsiteX4" fmla="*/ 0 w 1600200"/>
                <a:gd name="connsiteY4" fmla="*/ 0 h 1600200"/>
                <a:gd name="connsiteX0" fmla="*/ 0 w 1600200"/>
                <a:gd name="connsiteY0" fmla="*/ 0 h 1600200"/>
                <a:gd name="connsiteX1" fmla="*/ 1600200 w 1600200"/>
                <a:gd name="connsiteY1" fmla="*/ 0 h 1600200"/>
                <a:gd name="connsiteX2" fmla="*/ 1600200 w 1600200"/>
                <a:gd name="connsiteY2" fmla="*/ 1600200 h 1600200"/>
                <a:gd name="connsiteX3" fmla="*/ 0 w 1600200"/>
                <a:gd name="connsiteY3" fmla="*/ 0 h 16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0200" h="1600200">
                  <a:moveTo>
                    <a:pt x="0" y="0"/>
                  </a:moveTo>
                  <a:lnTo>
                    <a:pt x="1600200" y="0"/>
                  </a:lnTo>
                  <a:lnTo>
                    <a:pt x="1600200" y="16002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 rot="2700000">
              <a:off x="1956880" y="4773987"/>
              <a:ext cx="1600200" cy="1600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6"/>
            <p:cNvSpPr/>
            <p:nvPr/>
          </p:nvSpPr>
          <p:spPr>
            <a:xfrm rot="2700000">
              <a:off x="999831" y="6188440"/>
              <a:ext cx="1600200" cy="787258"/>
            </a:xfrm>
            <a:custGeom>
              <a:avLst/>
              <a:gdLst>
                <a:gd name="connsiteX0" fmla="*/ 0 w 1600200"/>
                <a:gd name="connsiteY0" fmla="*/ 0 h 1600200"/>
                <a:gd name="connsiteX1" fmla="*/ 1600200 w 1600200"/>
                <a:gd name="connsiteY1" fmla="*/ 0 h 1600200"/>
                <a:gd name="connsiteX2" fmla="*/ 1600200 w 1600200"/>
                <a:gd name="connsiteY2" fmla="*/ 1600200 h 1600200"/>
                <a:gd name="connsiteX3" fmla="*/ 0 w 1600200"/>
                <a:gd name="connsiteY3" fmla="*/ 1600200 h 1600200"/>
                <a:gd name="connsiteX4" fmla="*/ 0 w 1600200"/>
                <a:gd name="connsiteY4" fmla="*/ 0 h 1600200"/>
                <a:gd name="connsiteX0" fmla="*/ 0 w 1600200"/>
                <a:gd name="connsiteY0" fmla="*/ 0 h 1600200"/>
                <a:gd name="connsiteX1" fmla="*/ 1600200 w 1600200"/>
                <a:gd name="connsiteY1" fmla="*/ 0 h 1600200"/>
                <a:gd name="connsiteX2" fmla="*/ 1600200 w 1600200"/>
                <a:gd name="connsiteY2" fmla="*/ 1600200 h 1600200"/>
                <a:gd name="connsiteX3" fmla="*/ 0 w 1600200"/>
                <a:gd name="connsiteY3" fmla="*/ 0 h 1600200"/>
                <a:gd name="connsiteX0" fmla="*/ 0 w 1600200"/>
                <a:gd name="connsiteY0" fmla="*/ 0 h 1600200"/>
                <a:gd name="connsiteX1" fmla="*/ 1600200 w 1600200"/>
                <a:gd name="connsiteY1" fmla="*/ 0 h 1600200"/>
                <a:gd name="connsiteX2" fmla="*/ 1600200 w 1600200"/>
                <a:gd name="connsiteY2" fmla="*/ 1600200 h 1600200"/>
                <a:gd name="connsiteX3" fmla="*/ 789891 w 1600200"/>
                <a:gd name="connsiteY3" fmla="*/ 787258 h 1600200"/>
                <a:gd name="connsiteX4" fmla="*/ 0 w 1600200"/>
                <a:gd name="connsiteY4" fmla="*/ 0 h 1600200"/>
                <a:gd name="connsiteX0" fmla="*/ 0 w 1600200"/>
                <a:gd name="connsiteY0" fmla="*/ 0 h 787258"/>
                <a:gd name="connsiteX1" fmla="*/ 1600200 w 1600200"/>
                <a:gd name="connsiteY1" fmla="*/ 0 h 787258"/>
                <a:gd name="connsiteX2" fmla="*/ 789891 w 1600200"/>
                <a:gd name="connsiteY2" fmla="*/ 787258 h 787258"/>
                <a:gd name="connsiteX3" fmla="*/ 0 w 1600200"/>
                <a:gd name="connsiteY3" fmla="*/ 0 h 787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0200" h="787258">
                  <a:moveTo>
                    <a:pt x="0" y="0"/>
                  </a:moveTo>
                  <a:lnTo>
                    <a:pt x="1600200" y="0"/>
                  </a:lnTo>
                  <a:lnTo>
                    <a:pt x="789891" y="78725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 rot="2700000">
              <a:off x="3284763" y="3531813"/>
              <a:ext cx="1600200" cy="1600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4268804" y="4217613"/>
            <a:ext cx="6400800" cy="902778"/>
          </a:xfrm>
        </p:spPr>
        <p:txBody>
          <a:bodyPr>
            <a:normAutofit fontScale="92500"/>
          </a:bodyPr>
          <a:lstStyle/>
          <a:p>
            <a:r>
              <a:rPr lang="en-US" sz="4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ko Medium" pitchFamily="2" charset="0"/>
                <a:cs typeface="Teko Medium" pitchFamily="2" charset="0"/>
              </a:rPr>
              <a:t>BESTIN AUTOMATION</a:t>
            </a:r>
            <a:endParaRPr lang="en-US" sz="48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eko Medium" pitchFamily="2" charset="0"/>
              <a:cs typeface="Teko Medium" pitchFamily="2" charset="0"/>
            </a:endParaRPr>
          </a:p>
          <a:p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992704" y="4891791"/>
            <a:ext cx="4953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20000"/>
              </a:spcBef>
            </a:pPr>
            <a:r>
              <a:rPr lang="en-US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/>
              </a:rPr>
              <a:t>An </a:t>
            </a:r>
            <a:r>
              <a:rPr lang="en-US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/>
              </a:rPr>
              <a:t>ISO 9001:2015 certified </a:t>
            </a:r>
            <a:r>
              <a:rPr lang="en-US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/>
              </a:rPr>
              <a:t>company</a:t>
            </a:r>
            <a:endParaRPr lang="en-US" sz="2000" b="1" dirty="0">
              <a:solidFill>
                <a:prstClr val="black">
                  <a:lumMod val="75000"/>
                  <a:lumOff val="25000"/>
                </a:prstClr>
              </a:solid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992495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4B9B92454B73847AA0367335585965E" ma:contentTypeVersion="12" ma:contentTypeDescription="Create a new document." ma:contentTypeScope="" ma:versionID="e03bd757301da460c704f3115d541a61">
  <xsd:schema xmlns:xsd="http://www.w3.org/2001/XMLSchema" xmlns:xs="http://www.w3.org/2001/XMLSchema" xmlns:p="http://schemas.microsoft.com/office/2006/metadata/properties" xmlns:ns2="7e0397fa-c04e-494e-b1f1-774ad14ae133" xmlns:ns3="8413540a-1bb6-4053-94a1-f89835fea1c0" targetNamespace="http://schemas.microsoft.com/office/2006/metadata/properties" ma:root="true" ma:fieldsID="8a43826bbb8ef7d01dc3ce4144ed7f57" ns2:_="" ns3:_="">
    <xsd:import namespace="7e0397fa-c04e-494e-b1f1-774ad14ae133"/>
    <xsd:import namespace="8413540a-1bb6-4053-94a1-f89835fea1c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e0397fa-c04e-494e-b1f1-774ad14ae13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413540a-1bb6-4053-94a1-f89835fea1c0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BEFBD04-3442-47D9-A97A-4B4E6F50E49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F4F9118-15A8-4A51-BE32-84541A28FB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e0397fa-c04e-494e-b1f1-774ad14ae133"/>
    <ds:schemaRef ds:uri="8413540a-1bb6-4053-94a1-f89835fea1c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6B9DDC7-BC7E-492F-8972-06E294136C78}">
  <ds:schemaRefs>
    <ds:schemaRef ds:uri="http://www.w3.org/XML/1998/namespace"/>
    <ds:schemaRef ds:uri="http://schemas.microsoft.com/office/2006/documentManagement/types"/>
    <ds:schemaRef ds:uri="http://schemas.microsoft.com/office/2006/metadata/properties"/>
    <ds:schemaRef ds:uri="http://purl.org/dc/dcmitype/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8413540a-1bb6-4053-94a1-f89835fea1c0"/>
    <ds:schemaRef ds:uri="7e0397fa-c04e-494e-b1f1-774ad14ae133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151</Words>
  <Application>Microsoft Office PowerPoint</Application>
  <PresentationFormat>Widescreen</PresentationFormat>
  <Paragraphs>19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Century Gothic</vt:lpstr>
      <vt:lpstr>Teko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 for your attention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 – Build a Basic LED Circuit</dc:title>
  <dc:creator>Ben</dc:creator>
  <cp:lastModifiedBy>hp</cp:lastModifiedBy>
  <cp:revision>10</cp:revision>
  <dcterms:created xsi:type="dcterms:W3CDTF">2021-05-11T17:03:55Z</dcterms:created>
  <dcterms:modified xsi:type="dcterms:W3CDTF">2023-10-12T10:19:30Z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0x010100B4B9B92454B73847AA0367335585965E</vt:lpwstr>
  </property>
</Properties>
</file>