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72" r:id="rId9"/>
    <p:sldId id="261" r:id="rId10"/>
    <p:sldId id="275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67" r:id="rId19"/>
    <p:sldId id="271" r:id="rId20"/>
  </p:sldIdLst>
  <p:sldSz cx="12192000" cy="6858000"/>
  <p:notesSz cx="6858000" cy="9144000"/>
  <p:embeddedFontLs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A5A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6" autoAdjust="0"/>
    <p:restoredTop sz="88571" autoAdjust="0"/>
  </p:normalViewPr>
  <p:slideViewPr>
    <p:cSldViewPr snapToGrid="0">
      <p:cViewPr varScale="1">
        <p:scale>
          <a:sx n="42" d="100"/>
          <a:sy n="42" d="100"/>
        </p:scale>
        <p:origin x="13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ADA5C-4E44-4B37-BEFE-0CFEC919E8C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0509F-1B35-4868-B2C6-ECE45E7E5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816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6EC7F-CAF3-533C-1DFB-193089E94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CB28320-F231-8CB7-FCDB-21963756E7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E469E4A-14F2-7A97-EAA7-0277E513D5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953087-A0E8-AF05-5CEE-21A172BAFC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0509F-1B35-4868-B2C6-ECE45E7E57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261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0509F-1B35-4868-B2C6-ECE45E7E575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84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334D3-472F-3274-90D0-8B192CE7A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5A1C5B5-FCAB-39AD-27F0-720139B12F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1147CEC-31C0-8386-921C-673E40FC61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8E5A82-AF88-B7D9-F615-05AFA110A8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0509F-1B35-4868-B2C6-ECE45E7E575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65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DC48B-0A93-A9F2-54E0-0CCAF69D5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B009A4-7214-D7A5-FF10-664126DB3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6B0F0-6EC8-4B7F-586B-6CE47449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D5F4-0BA8-4807-BC94-0CA62FF2D62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93A23-DD78-D194-BC0A-D2B31A09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65F3B-F339-DAAF-00B1-5B726D94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7093-3B4B-4130-8DFD-AB9FFD78B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98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1B692-8F90-7FF9-A8F5-1B597BBF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C2D8C0-9D8E-F2BC-1E24-1E29CADC9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DF18FD-1BBF-1F05-922F-C22C0B48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D5F4-0BA8-4807-BC94-0CA62FF2D62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3E382-B5EA-64D0-7BAE-4536ABB5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AD823-3572-F89A-7A11-0A490B0C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7093-3B4B-4130-8DFD-AB9FFD78B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1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F9A027-4936-34F5-F7A2-DAF78A837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6510C1-5D5C-8DA6-600B-AB541432B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BE272-212E-A68A-6492-8A13EB7C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D5F4-0BA8-4807-BC94-0CA62FF2D62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D96030-C0A2-6CD5-969C-CC6B53E9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0014D-994C-EA30-EDAD-283B9D79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7093-3B4B-4130-8DFD-AB9FFD78B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90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68C80-EED1-6749-F998-D01D2099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05EF9-9BA4-C316-2168-D1323542F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365B8-F239-8F72-AB13-555FE77B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D5F4-0BA8-4807-BC94-0CA62FF2D62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B664F-19F1-8F3E-B4F4-4352AE1A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A0F92-DB28-66E9-450C-A47CEE70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7093-3B4B-4130-8DFD-AB9FFD78B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9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347CF-6B20-42D1-AFC4-00003492C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89755F-4123-C669-C0C8-AE41CE8D2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552159-B91F-90FE-F81E-3B2B05A9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D5F4-0BA8-4807-BC94-0CA62FF2D62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1208E-601E-88F0-ED1F-AF3EA8A2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8724-9770-029D-6468-7C248F65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7093-3B4B-4130-8DFD-AB9FFD78B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60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35845-2A17-0751-2711-21C28EBC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1C85A-6629-198A-FEF5-7889ADAEB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AD2A89-FA3F-2135-59C6-EA01ADDD5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6AD90-ED55-8219-6708-928F241F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D5F4-0BA8-4807-BC94-0CA62FF2D62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361227-2759-E563-45C8-DE59A6ED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17B794-0A47-8BC9-3001-FD98F65D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7093-3B4B-4130-8DFD-AB9FFD78B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32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88F1C-B26E-C193-0312-4CBE832D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C22F8-D2E9-1B1C-6663-B59EF02F7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048459-FF4A-A41B-3B76-24BDD224E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5AAD26-8855-D3F1-9EC5-CEAC0999B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7B5A03-D44B-1CB0-367E-12ABA468F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C0B2C1-0B64-9F54-5F9B-76ED1261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D5F4-0BA8-4807-BC94-0CA62FF2D62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257B25-B78E-648D-0D29-9BB3AD54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920683-8E92-77CA-7E5C-039A32E2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7093-3B4B-4130-8DFD-AB9FFD78B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0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527D9-6E97-B97A-30DC-77DE4F1B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FC7AF1-0A7C-BA92-56EE-229944CF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D5F4-0BA8-4807-BC94-0CA62FF2D62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A597BD-CE81-12D3-BBBB-C7B46C40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1C5A3D-6EFD-964A-AA80-5CAC50FE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7093-3B4B-4130-8DFD-AB9FFD78B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93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A3B734-696F-4A34-358C-A28F75F2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D5F4-0BA8-4807-BC94-0CA62FF2D62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33AB07-D499-5028-DC71-4682E76D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8B278E-EF51-409D-69EA-8B84C12C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7093-3B4B-4130-8DFD-AB9FFD78B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18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55B4E-980C-C413-C5B2-936E3598E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7237B-084A-71AA-FF04-624EF68B9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53AE59-EBD0-0AD9-6D3C-B45E1C9C3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C5D21E-34A3-784A-EBA7-959D354D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D5F4-0BA8-4807-BC94-0CA62FF2D62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604A1-EFBD-455F-014D-A2706466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500536-A6A3-EDA5-78D8-35F38C73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7093-3B4B-4130-8DFD-AB9FFD78B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5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E3CCF-A2E7-B7CC-9005-6D80F69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CD8562-0A88-280E-D7DE-106B9E5E8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34A2A4-E043-8C39-D6DE-531691B1E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2888D-68B0-F5D2-3F25-66891DF5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D5F4-0BA8-4807-BC94-0CA62FF2D62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A630EF-353E-F9E6-63B4-4A38B8BC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1F9C85-9016-7552-CBBD-49951EB2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7093-3B4B-4130-8DFD-AB9FFD78B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76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A1615B-94DA-7DF8-8F70-111250724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C53383-E2F3-5E3C-2614-8678CC7C1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C9E92-C690-A814-8A4A-969226856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5D5F4-0BA8-4807-BC94-0CA62FF2D62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08A48-D156-9E21-0618-5F0D4EE84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80658A-982A-F465-E00E-0870EA1B4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C77093-3B4B-4130-8DFD-AB9FFD78B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9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4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4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A4BACD96-D6CB-CBCD-703B-312C5B6A2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C10E3D-15B2-F097-59A9-3D7109D8E3BD}"/>
              </a:ext>
            </a:extLst>
          </p:cNvPr>
          <p:cNvSpPr/>
          <p:nvPr/>
        </p:nvSpPr>
        <p:spPr>
          <a:xfrm>
            <a:off x="0" y="6149340"/>
            <a:ext cx="822960" cy="708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7E8009-44FE-64C4-0FCB-6D6C4C5AB015}"/>
              </a:ext>
            </a:extLst>
          </p:cNvPr>
          <p:cNvSpPr txBox="1"/>
          <p:nvPr/>
        </p:nvSpPr>
        <p:spPr>
          <a:xfrm>
            <a:off x="1696806" y="5471160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 dirty="0">
                <a:ln/>
                <a:solidFill>
                  <a:srgbClr val="010A5A"/>
                </a:solidFill>
                <a:latin typeface="맑은 고딕"/>
                <a:ea typeface="맑은 고딕"/>
                <a:sym typeface="맑은 고딕"/>
                <a:rtl val="0"/>
              </a:rPr>
              <a:t>프로젝트명 </a:t>
            </a:r>
            <a:r>
              <a:rPr lang="en-US" altLang="ko-KR" sz="2400" b="1" spc="0" baseline="0" dirty="0">
                <a:ln/>
                <a:solidFill>
                  <a:srgbClr val="010A5A"/>
                </a:solidFill>
                <a:latin typeface="맑은 고딕"/>
                <a:ea typeface="맑은 고딕"/>
                <a:sym typeface="맑은 고딕"/>
                <a:rtl val="0"/>
              </a:rPr>
              <a:t>: </a:t>
            </a:r>
            <a:r>
              <a:rPr lang="ko-KR" altLang="en-US" sz="2400" b="1" spc="0" baseline="0" dirty="0" err="1">
                <a:ln/>
                <a:solidFill>
                  <a:srgbClr val="010A5A"/>
                </a:solidFill>
                <a:latin typeface="맑은 고딕"/>
                <a:ea typeface="맑은 고딕"/>
                <a:sym typeface="맑은 고딕"/>
                <a:rtl val="0"/>
              </a:rPr>
              <a:t>새도리</a:t>
            </a:r>
            <a:endParaRPr lang="en-US" altLang="ko-KR" sz="2400" b="1" spc="0" baseline="0" dirty="0">
              <a:ln/>
              <a:solidFill>
                <a:srgbClr val="010A5A"/>
              </a:solidFill>
              <a:latin typeface="맑은 고딕"/>
              <a:ea typeface="맑은 고딕"/>
              <a:sym typeface="맑은 고딕"/>
              <a:rtl val="0"/>
            </a:endParaRPr>
          </a:p>
        </p:txBody>
      </p:sp>
      <p:pic>
        <p:nvPicPr>
          <p:cNvPr id="3" name="Picture 2" descr="Profile Image">
            <a:extLst>
              <a:ext uri="{FF2B5EF4-FFF2-40B4-BE49-F238E27FC236}">
                <a16:creationId xmlns:a16="http://schemas.microsoft.com/office/drawing/2014/main" id="{F0937071-F6A3-94F0-89F5-08EDD18A3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027" y="5471160"/>
            <a:ext cx="706047" cy="92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Profile Image">
            <a:extLst>
              <a:ext uri="{FF2B5EF4-FFF2-40B4-BE49-F238E27FC236}">
                <a16:creationId xmlns:a16="http://schemas.microsoft.com/office/drawing/2014/main" id="{E6375647-F1D5-E2F9-A515-8437CD3F8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060" y="5471160"/>
            <a:ext cx="690698" cy="92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Profile Image">
            <a:extLst>
              <a:ext uri="{FF2B5EF4-FFF2-40B4-BE49-F238E27FC236}">
                <a16:creationId xmlns:a16="http://schemas.microsoft.com/office/drawing/2014/main" id="{A47B45D7-170F-332D-C0E1-32E3F7BAF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744" y="5470424"/>
            <a:ext cx="726287" cy="92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Profile Image">
            <a:extLst>
              <a:ext uri="{FF2B5EF4-FFF2-40B4-BE49-F238E27FC236}">
                <a16:creationId xmlns:a16="http://schemas.microsoft.com/office/drawing/2014/main" id="{4E4047F6-151A-2163-4AA5-CC1E1F837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017" y="5470424"/>
            <a:ext cx="641751" cy="92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C1519F-D795-2EB0-2D44-A084EB238FD4}"/>
              </a:ext>
            </a:extLst>
          </p:cNvPr>
          <p:cNvSpPr txBox="1"/>
          <p:nvPr/>
        </p:nvSpPr>
        <p:spPr>
          <a:xfrm>
            <a:off x="6338649" y="5054925"/>
            <a:ext cx="3244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ln/>
                <a:solidFill>
                  <a:srgbClr val="010A5A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팀명</a:t>
            </a:r>
            <a:r>
              <a:rPr lang="ko-KR" altLang="en-US" sz="2400" b="1" dirty="0">
                <a:ln/>
                <a:solidFill>
                  <a:srgbClr val="010A5A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 </a:t>
            </a:r>
            <a:r>
              <a:rPr lang="en-US" altLang="ko-KR" sz="2400" b="1" dirty="0">
                <a:ln/>
                <a:solidFill>
                  <a:srgbClr val="010A5A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: 1</a:t>
            </a:r>
            <a:r>
              <a:rPr lang="ko-KR" altLang="en-US" sz="2400" b="1" dirty="0">
                <a:ln/>
                <a:solidFill>
                  <a:srgbClr val="010A5A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등도 </a:t>
            </a:r>
            <a:r>
              <a:rPr lang="ko-KR" altLang="en-US" sz="2400" b="1" dirty="0" err="1">
                <a:ln/>
                <a:solidFill>
                  <a:srgbClr val="010A5A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채가혁</a:t>
            </a:r>
            <a:r>
              <a:rPr lang="en-US" altLang="ko-KR" sz="2400" b="1" dirty="0">
                <a:ln/>
                <a:solidFill>
                  <a:srgbClr val="010A5A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~!</a:t>
            </a:r>
            <a:endParaRPr lang="en-US" altLang="ko-KR" sz="2400" b="1" spc="0" baseline="0" dirty="0">
              <a:ln/>
              <a:solidFill>
                <a:srgbClr val="010A5A"/>
              </a:solidFill>
              <a:latin typeface="맑은 고딕"/>
              <a:ea typeface="맑은 고딕"/>
              <a:cs typeface="Arial"/>
              <a:sym typeface="맑은 고딕"/>
              <a:rtl val="0"/>
            </a:endParaRPr>
          </a:p>
          <a:p>
            <a:pPr algn="l"/>
            <a:r>
              <a:rPr lang="ko-KR" altLang="en-US" sz="2400" b="1" spc="0" baseline="0" dirty="0">
                <a:ln/>
                <a:solidFill>
                  <a:srgbClr val="010A5A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팀원 </a:t>
            </a:r>
            <a:r>
              <a:rPr lang="en-US" altLang="ko-KR" sz="2400" b="1" spc="0" baseline="0" dirty="0">
                <a:ln/>
                <a:solidFill>
                  <a:srgbClr val="010A5A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: </a:t>
            </a:r>
            <a:endParaRPr lang="ko-KR" altLang="en-US" sz="2400" b="1" spc="0" baseline="0" dirty="0">
              <a:ln/>
              <a:solidFill>
                <a:srgbClr val="010A5A"/>
              </a:solidFill>
              <a:latin typeface="맑은 고딕"/>
              <a:ea typeface="맑은 고딕"/>
              <a:cs typeface="Arial"/>
              <a:sym typeface="맑은 고딕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57630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131CE-FEA3-0218-CA24-4597E2369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B348F626-2B0F-8C42-9E9C-F4ED67534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EC6D31-03B7-EF2A-00D5-78F2068B065A}"/>
              </a:ext>
            </a:extLst>
          </p:cNvPr>
          <p:cNvSpPr/>
          <p:nvPr/>
        </p:nvSpPr>
        <p:spPr>
          <a:xfrm>
            <a:off x="1796143" y="1959429"/>
            <a:ext cx="8686800" cy="4702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AF2894-32F9-01F1-97AE-EC815AF30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856" y="1915885"/>
            <a:ext cx="8882743" cy="47753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F55398D-2D23-9A5F-F07A-CEF6747191BF}"/>
              </a:ext>
            </a:extLst>
          </p:cNvPr>
          <p:cNvSpPr/>
          <p:nvPr/>
        </p:nvSpPr>
        <p:spPr>
          <a:xfrm>
            <a:off x="2460171" y="3940629"/>
            <a:ext cx="8784772" cy="27214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B515DC-8094-51A7-741B-C9F039BA4460}"/>
              </a:ext>
            </a:extLst>
          </p:cNvPr>
          <p:cNvSpPr/>
          <p:nvPr/>
        </p:nvSpPr>
        <p:spPr>
          <a:xfrm>
            <a:off x="10787742" y="3646714"/>
            <a:ext cx="206829" cy="2939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4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27FDB8DA-A118-53A3-632B-1458ED68A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72C4690-5664-F6A1-5BDC-41886DFA89B6}"/>
              </a:ext>
            </a:extLst>
          </p:cNvPr>
          <p:cNvSpPr/>
          <p:nvPr/>
        </p:nvSpPr>
        <p:spPr>
          <a:xfrm>
            <a:off x="1796143" y="1959429"/>
            <a:ext cx="8686800" cy="4702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3EC4FB-2267-0858-FA1D-FF38EEFC5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856" y="1915885"/>
            <a:ext cx="8882743" cy="477537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3FFD814-7AB6-1AB2-C7A0-4C9310963A8F}"/>
              </a:ext>
            </a:extLst>
          </p:cNvPr>
          <p:cNvSpPr/>
          <p:nvPr/>
        </p:nvSpPr>
        <p:spPr>
          <a:xfrm>
            <a:off x="2579913" y="2982687"/>
            <a:ext cx="8567057" cy="5987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33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E5709B38-37FF-9D54-CBDE-052BDA74A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658D217-6610-CCE6-4D01-A1B22980903D}"/>
              </a:ext>
            </a:extLst>
          </p:cNvPr>
          <p:cNvSpPr/>
          <p:nvPr/>
        </p:nvSpPr>
        <p:spPr>
          <a:xfrm>
            <a:off x="1796143" y="1959429"/>
            <a:ext cx="8686800" cy="4702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C41E63-B40A-2C0C-C635-1BF336E15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141656"/>
            <a:ext cx="9296400" cy="328211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25C0F76-9FE9-F88D-EBEB-AF78282B68D5}"/>
              </a:ext>
            </a:extLst>
          </p:cNvPr>
          <p:cNvSpPr/>
          <p:nvPr/>
        </p:nvSpPr>
        <p:spPr>
          <a:xfrm>
            <a:off x="10992031" y="4046583"/>
            <a:ext cx="185057" cy="195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F9BA7F6-8344-A607-78AB-02674FA9DD5E}"/>
              </a:ext>
            </a:extLst>
          </p:cNvPr>
          <p:cNvSpPr/>
          <p:nvPr/>
        </p:nvSpPr>
        <p:spPr>
          <a:xfrm rot="12060661">
            <a:off x="9738183" y="3628572"/>
            <a:ext cx="956734" cy="414867"/>
          </a:xfrm>
          <a:prstGeom prst="rightArrow">
            <a:avLst>
              <a:gd name="adj1" fmla="val 42380"/>
              <a:gd name="adj2" fmla="val 8677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07FECA7-A8CF-CDC8-5BA6-59E9B2ABF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842" y="2842063"/>
            <a:ext cx="1746892" cy="35833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84BA463-5511-1F54-DBF3-CD8C402FC900}"/>
              </a:ext>
            </a:extLst>
          </p:cNvPr>
          <p:cNvSpPr/>
          <p:nvPr/>
        </p:nvSpPr>
        <p:spPr>
          <a:xfrm>
            <a:off x="5568043" y="2793999"/>
            <a:ext cx="1916490" cy="4572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091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F8FC61EF-D58D-2DEB-CDC5-8C8BC6C97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A8B2C7-D05F-203D-44CE-F2386F0EAE78}"/>
              </a:ext>
            </a:extLst>
          </p:cNvPr>
          <p:cNvSpPr/>
          <p:nvPr/>
        </p:nvSpPr>
        <p:spPr>
          <a:xfrm>
            <a:off x="2013313" y="1319349"/>
            <a:ext cx="6513467" cy="264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69C9E383-BEF7-454E-204B-98F060AEDE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170" t="22572" r="23830" b="37595"/>
          <a:stretch/>
        </p:blipFill>
        <p:spPr>
          <a:xfrm>
            <a:off x="2013313" y="1857375"/>
            <a:ext cx="9679633" cy="3143250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F9562C4-D3EA-44E0-62EE-5F1CBF6E2021}"/>
              </a:ext>
            </a:extLst>
          </p:cNvPr>
          <p:cNvSpPr/>
          <p:nvPr/>
        </p:nvSpPr>
        <p:spPr>
          <a:xfrm>
            <a:off x="2558143" y="2993570"/>
            <a:ext cx="8686800" cy="614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243F53C-EF13-FFC8-BBF6-45250BF2FBAC}"/>
              </a:ext>
            </a:extLst>
          </p:cNvPr>
          <p:cNvSpPr txBox="1"/>
          <p:nvPr/>
        </p:nvSpPr>
        <p:spPr>
          <a:xfrm>
            <a:off x="2638153" y="2957937"/>
            <a:ext cx="2808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1</a:t>
            </a:r>
            <a:endParaRPr lang="ko-KR" altLang="en-US" sz="13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C29EB79-FF88-C825-8C13-FC8C9E09C36D}"/>
              </a:ext>
            </a:extLst>
          </p:cNvPr>
          <p:cNvSpPr txBox="1"/>
          <p:nvPr/>
        </p:nvSpPr>
        <p:spPr>
          <a:xfrm>
            <a:off x="4680662" y="2957937"/>
            <a:ext cx="2808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2</a:t>
            </a:r>
            <a:endParaRPr lang="ko-KR" altLang="en-US" sz="13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06BC8E4-46E7-1666-9174-D0CF482CFDD4}"/>
              </a:ext>
            </a:extLst>
          </p:cNvPr>
          <p:cNvSpPr txBox="1"/>
          <p:nvPr/>
        </p:nvSpPr>
        <p:spPr>
          <a:xfrm>
            <a:off x="6723171" y="2957937"/>
            <a:ext cx="2808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3</a:t>
            </a:r>
            <a:endParaRPr lang="ko-KR" altLang="en-US" sz="13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5783F5-7522-0F36-546C-56ADC558AE7E}"/>
              </a:ext>
            </a:extLst>
          </p:cNvPr>
          <p:cNvSpPr txBox="1"/>
          <p:nvPr/>
        </p:nvSpPr>
        <p:spPr>
          <a:xfrm>
            <a:off x="8765680" y="2957937"/>
            <a:ext cx="2808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4</a:t>
            </a:r>
            <a:endParaRPr lang="ko-KR" altLang="en-US" sz="13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DF3F909-BA8D-BCE7-4CDB-A1CA9DCE1954}"/>
              </a:ext>
            </a:extLst>
          </p:cNvPr>
          <p:cNvSpPr txBox="1"/>
          <p:nvPr/>
        </p:nvSpPr>
        <p:spPr>
          <a:xfrm>
            <a:off x="10808189" y="2957937"/>
            <a:ext cx="2808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5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70555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93795190-D0D4-7D77-8A74-C2C5DA82E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460D641-4873-C809-2536-43D2C13ACF0D}"/>
              </a:ext>
            </a:extLst>
          </p:cNvPr>
          <p:cNvSpPr/>
          <p:nvPr/>
        </p:nvSpPr>
        <p:spPr>
          <a:xfrm>
            <a:off x="1887583" y="953589"/>
            <a:ext cx="8686800" cy="4702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도표, 지도, 스크린샷이(가) 표시된 사진&#10;&#10;자동 생성된 설명">
            <a:extLst>
              <a:ext uri="{FF2B5EF4-FFF2-40B4-BE49-F238E27FC236}">
                <a16:creationId xmlns:a16="http://schemas.microsoft.com/office/drawing/2014/main" id="{E9ACEA7F-FE12-E6B3-87D2-6C0FC64F60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" t="12242" r="4993" b="4905"/>
          <a:stretch/>
        </p:blipFill>
        <p:spPr>
          <a:xfrm>
            <a:off x="2053102" y="906779"/>
            <a:ext cx="9302006" cy="552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22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EED89729-0A11-AC17-01F5-73609A14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923F221-23B8-8F15-6071-1F55DBED480A}"/>
              </a:ext>
            </a:extLst>
          </p:cNvPr>
          <p:cNvSpPr/>
          <p:nvPr/>
        </p:nvSpPr>
        <p:spPr>
          <a:xfrm>
            <a:off x="1865812" y="1650275"/>
            <a:ext cx="3283131" cy="4434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텍스트, 도표, 지도, 스크린샷이(가) 표시된 사진&#10;&#10;자동 생성된 설명">
            <a:extLst>
              <a:ext uri="{FF2B5EF4-FFF2-40B4-BE49-F238E27FC236}">
                <a16:creationId xmlns:a16="http://schemas.microsoft.com/office/drawing/2014/main" id="{E5EDE79D-3627-E757-05E0-7A7F78318B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" t="12242" r="4993" b="4905"/>
          <a:stretch/>
        </p:blipFill>
        <p:spPr>
          <a:xfrm>
            <a:off x="2537240" y="1650275"/>
            <a:ext cx="8527000" cy="506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09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042FDCCB-523A-56E7-F0DE-2C332333E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그림 1" descr="텍스트, 도표, 지도, 스크린샷이(가) 표시된 사진&#10;&#10;자동 생성된 설명">
            <a:extLst>
              <a:ext uri="{FF2B5EF4-FFF2-40B4-BE49-F238E27FC236}">
                <a16:creationId xmlns:a16="http://schemas.microsoft.com/office/drawing/2014/main" id="{D63EF407-2551-A9C9-F66F-B9AF9F5A4E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" t="12242" r="4993" b="4905"/>
          <a:stretch/>
        </p:blipFill>
        <p:spPr>
          <a:xfrm>
            <a:off x="2537240" y="1650275"/>
            <a:ext cx="8527000" cy="506621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9B4508F-B00F-D028-02D1-44853406C4AA}"/>
              </a:ext>
            </a:extLst>
          </p:cNvPr>
          <p:cNvSpPr/>
          <p:nvPr/>
        </p:nvSpPr>
        <p:spPr>
          <a:xfrm>
            <a:off x="1865812" y="1650275"/>
            <a:ext cx="4763589" cy="4630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2FF2C3-87FC-CC70-545C-9E1E079BF639}"/>
              </a:ext>
            </a:extLst>
          </p:cNvPr>
          <p:cNvSpPr/>
          <p:nvPr/>
        </p:nvSpPr>
        <p:spPr>
          <a:xfrm>
            <a:off x="3058886" y="1650275"/>
            <a:ext cx="3570515" cy="477229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1F9BF4-0E17-073E-B851-95A3917992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173" y="1235713"/>
            <a:ext cx="1206418" cy="120641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E4C6F4C-8D5A-FD1E-990E-C3F580EC2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69" y="1635359"/>
            <a:ext cx="407125" cy="40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96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DEC8C-CE98-128A-C07C-FC57798FB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E28FC54C-0EB6-5578-4FFC-1EEC5DC1F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61F413B-1FA3-4D4B-37B9-A1671C499DE7}"/>
              </a:ext>
            </a:extLst>
          </p:cNvPr>
          <p:cNvSpPr/>
          <p:nvPr/>
        </p:nvSpPr>
        <p:spPr>
          <a:xfrm>
            <a:off x="1865812" y="1650275"/>
            <a:ext cx="8486502" cy="4728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56B5D5-B183-2FC1-0354-C15FEFAA9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856" y="1915885"/>
            <a:ext cx="8882743" cy="47753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9A97C9-FB55-6D8F-5122-045BE2670F8E}"/>
              </a:ext>
            </a:extLst>
          </p:cNvPr>
          <p:cNvSpPr txBox="1"/>
          <p:nvPr/>
        </p:nvSpPr>
        <p:spPr>
          <a:xfrm>
            <a:off x="11369676" y="6445036"/>
            <a:ext cx="567784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808080"/>
                </a:solidFill>
              </a:rPr>
              <a:t>13 / 14</a:t>
            </a:r>
            <a:endParaRPr lang="ko-KR" altLang="en-US" sz="9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046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90B94640-3112-3F2D-0FA2-AD34068D6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5FA7486-D753-F069-60E1-742AD9F6F897}"/>
              </a:ext>
            </a:extLst>
          </p:cNvPr>
          <p:cNvSpPr/>
          <p:nvPr/>
        </p:nvSpPr>
        <p:spPr>
          <a:xfrm>
            <a:off x="1811383" y="2857500"/>
            <a:ext cx="9117874" cy="3456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681AD-A8BA-A7FC-3B0A-A27192AE19B4}"/>
              </a:ext>
            </a:extLst>
          </p:cNvPr>
          <p:cNvSpPr txBox="1"/>
          <p:nvPr/>
        </p:nvSpPr>
        <p:spPr>
          <a:xfrm>
            <a:off x="11369676" y="6445036"/>
            <a:ext cx="567784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808080"/>
                </a:solidFill>
              </a:rPr>
              <a:t>14 / 14</a:t>
            </a:r>
            <a:endParaRPr lang="ko-KR" altLang="en-US" sz="9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15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7AA19-936B-3E42-83FC-4F3A2BD31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9C25BA01-5792-9660-24B9-77A97462E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1A09A31-6FD4-A02E-EC65-4CEAA44C2488}"/>
              </a:ext>
            </a:extLst>
          </p:cNvPr>
          <p:cNvSpPr/>
          <p:nvPr/>
        </p:nvSpPr>
        <p:spPr>
          <a:xfrm>
            <a:off x="-1" y="64366"/>
            <a:ext cx="12031579" cy="6685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586307-6DBF-4C3F-B407-7D618FFC3F4F}"/>
              </a:ext>
            </a:extLst>
          </p:cNvPr>
          <p:cNvSpPr txBox="1"/>
          <p:nvPr/>
        </p:nvSpPr>
        <p:spPr>
          <a:xfrm>
            <a:off x="345708" y="283143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 dirty="0">
                <a:ln/>
                <a:solidFill>
                  <a:srgbClr val="010A5A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2400" b="1" spc="0" baseline="0" dirty="0">
                <a:ln/>
                <a:solidFill>
                  <a:srgbClr val="010A5A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자 코멘트</a:t>
            </a:r>
            <a:endParaRPr lang="ko-KR" altLang="en-US" sz="2400" b="1" spc="0" baseline="0" dirty="0">
              <a:ln/>
              <a:solidFill>
                <a:srgbClr val="010A5A"/>
              </a:solidFill>
              <a:latin typeface="맑은 고딕"/>
              <a:ea typeface="맑은 고딕"/>
              <a:cs typeface="Arial"/>
              <a:sym typeface="맑은 고딕"/>
              <a:rtl val="0"/>
            </a:endParaRPr>
          </a:p>
        </p:txBody>
      </p:sp>
      <p:pic>
        <p:nvPicPr>
          <p:cNvPr id="3" name="Picture 2" descr="Profile Image">
            <a:extLst>
              <a:ext uri="{FF2B5EF4-FFF2-40B4-BE49-F238E27FC236}">
                <a16:creationId xmlns:a16="http://schemas.microsoft.com/office/drawing/2014/main" id="{80CD2E94-289B-55B3-F0EE-AC9680540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274" y="941448"/>
            <a:ext cx="797199" cy="10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Profile Image">
            <a:extLst>
              <a:ext uri="{FF2B5EF4-FFF2-40B4-BE49-F238E27FC236}">
                <a16:creationId xmlns:a16="http://schemas.microsoft.com/office/drawing/2014/main" id="{5A913961-AAE9-FB42-68E6-AA96C9076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274" y="2283237"/>
            <a:ext cx="779869" cy="10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Profile Image">
            <a:extLst>
              <a:ext uri="{FF2B5EF4-FFF2-40B4-BE49-F238E27FC236}">
                <a16:creationId xmlns:a16="http://schemas.microsoft.com/office/drawing/2014/main" id="{4C238B1D-DB87-A260-0BE3-AA1D47A83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3625026"/>
            <a:ext cx="820052" cy="10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rofile Image">
            <a:extLst>
              <a:ext uri="{FF2B5EF4-FFF2-40B4-BE49-F238E27FC236}">
                <a16:creationId xmlns:a16="http://schemas.microsoft.com/office/drawing/2014/main" id="{300F4009-F26B-2F21-84AC-1174E6F45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274" y="4966815"/>
            <a:ext cx="724603" cy="10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CBB1AF-5610-59A0-0DB1-C78C69ED8C2D}"/>
              </a:ext>
            </a:extLst>
          </p:cNvPr>
          <p:cNvSpPr txBox="1"/>
          <p:nvPr/>
        </p:nvSpPr>
        <p:spPr>
          <a:xfrm>
            <a:off x="772125" y="36250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D4C56D-E04F-9FC7-608B-06F73690D845}"/>
              </a:ext>
            </a:extLst>
          </p:cNvPr>
          <p:cNvSpPr txBox="1"/>
          <p:nvPr/>
        </p:nvSpPr>
        <p:spPr>
          <a:xfrm>
            <a:off x="772125" y="49668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8CC0DF-51BA-49EF-1747-86F4F8010406}"/>
              </a:ext>
            </a:extLst>
          </p:cNvPr>
          <p:cNvSpPr txBox="1"/>
          <p:nvPr/>
        </p:nvSpPr>
        <p:spPr>
          <a:xfrm>
            <a:off x="772125" y="22832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BB6C5E-94E3-9C9D-DC9D-985284E2AC26}"/>
              </a:ext>
            </a:extLst>
          </p:cNvPr>
          <p:cNvSpPr txBox="1"/>
          <p:nvPr/>
        </p:nvSpPr>
        <p:spPr>
          <a:xfrm>
            <a:off x="772125" y="9414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6ADD07-71DD-B990-D5F4-4FFA71F2C269}"/>
              </a:ext>
            </a:extLst>
          </p:cNvPr>
          <p:cNvSpPr txBox="1"/>
          <p:nvPr/>
        </p:nvSpPr>
        <p:spPr>
          <a:xfrm>
            <a:off x="2461993" y="941448"/>
            <a:ext cx="58128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능력자 팀원들 덕분에 크게 성장했습니다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팀원분들 사랑해요 🥰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강의해주신 </a:t>
            </a:r>
            <a:r>
              <a:rPr lang="ko-KR" altLang="en-US" sz="1500" dirty="0" err="1"/>
              <a:t>전찬훈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책임님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송화정</a:t>
            </a:r>
            <a:r>
              <a:rPr lang="ko-KR" altLang="en-US" sz="1500" dirty="0"/>
              <a:t> 코치님 감사합니다</a:t>
            </a:r>
            <a:r>
              <a:rPr lang="en-US" altLang="ko-KR" sz="1500" dirty="0"/>
              <a:t>!</a:t>
            </a:r>
            <a:endParaRPr lang="ko-KR" alt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8AEF6A-80C2-5382-95A2-3CFD1075D3CD}"/>
              </a:ext>
            </a:extLst>
          </p:cNvPr>
          <p:cNvSpPr txBox="1"/>
          <p:nvPr/>
        </p:nvSpPr>
        <p:spPr>
          <a:xfrm>
            <a:off x="2461993" y="2283237"/>
            <a:ext cx="78919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/>
              <a:t>팀원들이랑</a:t>
            </a:r>
            <a:r>
              <a:rPr lang="ko-KR" altLang="en-US" sz="1500" dirty="0"/>
              <a:t> 기획부터 개발까지 재밌게 하니 개발 과정 자체가 큰 부담 없이 즐거웠습니다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Dash</a:t>
            </a:r>
            <a:r>
              <a:rPr lang="ko-KR" altLang="en-US" sz="1500" dirty="0"/>
              <a:t>와 </a:t>
            </a:r>
            <a:r>
              <a:rPr lang="en-US" altLang="ko-KR" sz="1500" dirty="0"/>
              <a:t>Gin</a:t>
            </a:r>
            <a:r>
              <a:rPr lang="ko-KR" altLang="en-US" sz="1500" dirty="0"/>
              <a:t>을 처음 써봐서 개발 시간도 오래 걸리고 중간에 어려운 부분도 많았지만</a:t>
            </a:r>
            <a:r>
              <a:rPr lang="en-US" altLang="ko-KR" sz="1500" dirty="0"/>
              <a:t>,</a:t>
            </a:r>
          </a:p>
          <a:p>
            <a:r>
              <a:rPr lang="ko-KR" altLang="en-US" sz="1500" dirty="0"/>
              <a:t>팀원들이 서로 잘 도와준 덕분에 수월하게 해결할 수 있었습니다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처음 해보는 기술 스택이라 걱정도 많았지만</a:t>
            </a:r>
            <a:r>
              <a:rPr lang="en-US" altLang="ko-KR" sz="1500" dirty="0"/>
              <a:t>, </a:t>
            </a:r>
            <a:r>
              <a:rPr lang="ko-KR" altLang="en-US" sz="1500" dirty="0"/>
              <a:t>많이 배울 수 </a:t>
            </a:r>
            <a:r>
              <a:rPr lang="ko-KR" altLang="en-US" sz="1500" dirty="0" err="1"/>
              <a:t>있었어서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좋았습니닷</a:t>
            </a:r>
            <a:r>
              <a:rPr lang="en-US" altLang="ko-KR" sz="1500" dirty="0"/>
              <a:t>!!</a:t>
            </a:r>
            <a:endParaRPr lang="ko-KR" altLang="en-US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6C4C70-4F33-7C56-A5AF-1B86DE4DD4CB}"/>
              </a:ext>
            </a:extLst>
          </p:cNvPr>
          <p:cNvSpPr txBox="1"/>
          <p:nvPr/>
        </p:nvSpPr>
        <p:spPr>
          <a:xfrm>
            <a:off x="2461993" y="3625026"/>
            <a:ext cx="63690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짧은 기간 동안 사용해보지 않았던 언어로 개발하는 게 쉽지는 않았지만</a:t>
            </a:r>
            <a:endParaRPr lang="en-US" altLang="ko-KR" sz="1500" dirty="0"/>
          </a:p>
          <a:p>
            <a:r>
              <a:rPr lang="ko-KR" altLang="en-US" sz="1500" dirty="0"/>
              <a:t>재밌는 팀원들 덕분에 즐겁게 개발할 수 있었습니다</a:t>
            </a:r>
            <a:r>
              <a:rPr lang="en-US" altLang="ko-KR" sz="1500" dirty="0"/>
              <a:t>~!! </a:t>
            </a:r>
            <a:r>
              <a:rPr lang="ko-KR" altLang="en-US" sz="1500" dirty="0"/>
              <a:t>😊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B633BC-362A-2E4C-0F0E-61EC9ABDBAB0}"/>
              </a:ext>
            </a:extLst>
          </p:cNvPr>
          <p:cNvSpPr txBox="1"/>
          <p:nvPr/>
        </p:nvSpPr>
        <p:spPr>
          <a:xfrm>
            <a:off x="2461993" y="4966815"/>
            <a:ext cx="80634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길지 않은 프로젝트 기간동안 사우들과 함께 </a:t>
            </a:r>
            <a:r>
              <a:rPr lang="en-US" altLang="ko-KR" sz="1500" dirty="0"/>
              <a:t>A</a:t>
            </a:r>
            <a:r>
              <a:rPr lang="ko-KR" altLang="en-US" sz="1500" dirty="0"/>
              <a:t>부터 </a:t>
            </a:r>
            <a:r>
              <a:rPr lang="en-US" altLang="ko-KR" sz="1500" dirty="0"/>
              <a:t>Z</a:t>
            </a:r>
            <a:r>
              <a:rPr lang="ko-KR" altLang="en-US" sz="1500" dirty="0"/>
              <a:t>까지 경험했던 소중한 시간이었습니다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부트캠프를 통해 단순히 기술적 역량 향상 뿐만 아니라</a:t>
            </a:r>
            <a:endParaRPr lang="en-US" altLang="ko-KR" sz="1500" dirty="0"/>
          </a:p>
          <a:p>
            <a:r>
              <a:rPr lang="ko-KR" altLang="en-US" sz="1500" dirty="0"/>
              <a:t>소통과 같은 소프트 스킬도 많이 배워가는 것 같습니다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이 경험이 현업에서도 큰 도움이 될 것 같습니다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소중한 기회 제공해주신 </a:t>
            </a:r>
            <a:r>
              <a:rPr lang="en-US" altLang="ko-KR" sz="1500" dirty="0"/>
              <a:t>CTO </a:t>
            </a:r>
            <a:r>
              <a:rPr lang="ko-KR" altLang="en-US" sz="1500" dirty="0"/>
              <a:t>역량강화팀 선생님들</a:t>
            </a:r>
            <a:r>
              <a:rPr lang="en-US" altLang="ko-KR" sz="1500" dirty="0"/>
              <a:t>, </a:t>
            </a:r>
            <a:r>
              <a:rPr lang="ko-KR" altLang="en-US" sz="1500" dirty="0"/>
              <a:t>열정적으로 </a:t>
            </a:r>
            <a:r>
              <a:rPr lang="ko-KR" altLang="en-US" sz="1500" dirty="0" err="1"/>
              <a:t>가르쳐주신</a:t>
            </a:r>
            <a:r>
              <a:rPr lang="ko-KR" altLang="en-US" sz="1500" dirty="0"/>
              <a:t> 코치님</a:t>
            </a:r>
            <a:r>
              <a:rPr lang="en-US" altLang="ko-KR" sz="1500" dirty="0"/>
              <a:t>,</a:t>
            </a:r>
          </a:p>
          <a:p>
            <a:r>
              <a:rPr lang="ko-KR" altLang="en-US" sz="1500" dirty="0"/>
              <a:t>동료 분들 모두 감사드립니다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26061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9453A5D7-A3CF-DF12-44D7-704B259BD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2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A2888F07-D393-80A6-C0B9-C1345F3F7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6AA295F7-E25A-8833-03E5-0B237CF27673}"/>
              </a:ext>
            </a:extLst>
          </p:cNvPr>
          <p:cNvSpPr/>
          <p:nvPr/>
        </p:nvSpPr>
        <p:spPr>
          <a:xfrm>
            <a:off x="1785257" y="1665514"/>
            <a:ext cx="9339943" cy="3254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Profile Image">
            <a:extLst>
              <a:ext uri="{FF2B5EF4-FFF2-40B4-BE49-F238E27FC236}">
                <a16:creationId xmlns:a16="http://schemas.microsoft.com/office/drawing/2014/main" id="{F2E368DB-98FD-8688-CA8A-5587BC8A3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606" y="2298471"/>
            <a:ext cx="138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file Image">
            <a:extLst>
              <a:ext uri="{FF2B5EF4-FFF2-40B4-BE49-F238E27FC236}">
                <a16:creationId xmlns:a16="http://schemas.microsoft.com/office/drawing/2014/main" id="{5E61BB44-B156-CC71-F72C-ECED0CF1D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683" y="2298471"/>
            <a:ext cx="135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file Image">
            <a:extLst>
              <a:ext uri="{FF2B5EF4-FFF2-40B4-BE49-F238E27FC236}">
                <a16:creationId xmlns:a16="http://schemas.microsoft.com/office/drawing/2014/main" id="{2FDEACF2-D97B-BFA9-5C1A-B7E2D9A9E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760" y="2297735"/>
            <a:ext cx="1419559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file Image">
            <a:extLst>
              <a:ext uri="{FF2B5EF4-FFF2-40B4-BE49-F238E27FC236}">
                <a16:creationId xmlns:a16="http://schemas.microsoft.com/office/drawing/2014/main" id="{9DC201C9-2D25-74DA-E953-BF20AED2C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395" y="2297735"/>
            <a:ext cx="1254331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15D8784-01FB-8A4F-CF9F-643195097CBA}"/>
              </a:ext>
            </a:extLst>
          </p:cNvPr>
          <p:cNvSpPr txBox="1"/>
          <p:nvPr/>
        </p:nvSpPr>
        <p:spPr>
          <a:xfrm>
            <a:off x="7572790" y="19284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가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2DD9260-8772-AEF9-23BD-3762F6FA9913}"/>
              </a:ext>
            </a:extLst>
          </p:cNvPr>
          <p:cNvSpPr txBox="1"/>
          <p:nvPr/>
        </p:nvSpPr>
        <p:spPr>
          <a:xfrm>
            <a:off x="9693811" y="19284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혁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2D2BA2F-F512-2D2E-4D86-C6A2D7429A0A}"/>
              </a:ext>
            </a:extLst>
          </p:cNvPr>
          <p:cNvSpPr txBox="1"/>
          <p:nvPr/>
        </p:nvSpPr>
        <p:spPr>
          <a:xfrm>
            <a:off x="5403934" y="19284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채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F8BC02F-AC5D-F68F-9EB6-DDADD19A654B}"/>
              </a:ext>
            </a:extLst>
          </p:cNvPr>
          <p:cNvSpPr txBox="1"/>
          <p:nvPr/>
        </p:nvSpPr>
        <p:spPr>
          <a:xfrm>
            <a:off x="3254857" y="19284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도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3B7F541-785A-859B-D6D6-219F144292A4}"/>
              </a:ext>
            </a:extLst>
          </p:cNvPr>
          <p:cNvSpPr txBox="1"/>
          <p:nvPr/>
        </p:nvSpPr>
        <p:spPr>
          <a:xfrm>
            <a:off x="2636899" y="4299595"/>
            <a:ext cx="1651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FastAPI</a:t>
            </a:r>
            <a:r>
              <a:rPr lang="en-US" altLang="ko-KR" dirty="0"/>
              <a:t>, DB</a:t>
            </a:r>
          </a:p>
          <a:p>
            <a:pPr algn="ctr"/>
            <a:r>
              <a:rPr lang="ko-KR" altLang="en-US" dirty="0"/>
              <a:t>머리기사 모듈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D87866B-E7A3-92B4-A8FE-18E94A691555}"/>
              </a:ext>
            </a:extLst>
          </p:cNvPr>
          <p:cNvSpPr txBox="1"/>
          <p:nvPr/>
        </p:nvSpPr>
        <p:spPr>
          <a:xfrm>
            <a:off x="4578387" y="4299595"/>
            <a:ext cx="2066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Dash</a:t>
            </a:r>
          </a:p>
          <a:p>
            <a:pPr algn="ctr"/>
            <a:r>
              <a:rPr lang="ko-KR" altLang="en-US" dirty="0"/>
              <a:t>오늘의 단어</a:t>
            </a:r>
            <a:r>
              <a:rPr lang="en-US" altLang="ko-KR" dirty="0"/>
              <a:t>, </a:t>
            </a:r>
            <a:r>
              <a:rPr lang="ko-KR" altLang="en-US" dirty="0" err="1"/>
              <a:t>모달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뮤직 모듈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0B599EC-4F67-12A2-3AD0-C77621365435}"/>
              </a:ext>
            </a:extLst>
          </p:cNvPr>
          <p:cNvSpPr txBox="1"/>
          <p:nvPr/>
        </p:nvSpPr>
        <p:spPr>
          <a:xfrm>
            <a:off x="6723999" y="4299595"/>
            <a:ext cx="211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Infra</a:t>
            </a:r>
          </a:p>
          <a:p>
            <a:pPr algn="ctr"/>
            <a:r>
              <a:rPr lang="ko-KR" altLang="en-US" dirty="0" err="1"/>
              <a:t>실시간검색어</a:t>
            </a:r>
            <a:r>
              <a:rPr lang="ko-KR" altLang="en-US" dirty="0"/>
              <a:t> 모듈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21591B1-A5D6-80E4-337F-920645BEE511}"/>
              </a:ext>
            </a:extLst>
          </p:cNvPr>
          <p:cNvSpPr txBox="1"/>
          <p:nvPr/>
        </p:nvSpPr>
        <p:spPr>
          <a:xfrm>
            <a:off x="9306685" y="4299595"/>
            <a:ext cx="1189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Gin</a:t>
            </a:r>
          </a:p>
          <a:p>
            <a:pPr algn="ctr"/>
            <a:r>
              <a:rPr lang="ko-KR" altLang="en-US" dirty="0"/>
              <a:t>코인 모듈</a:t>
            </a:r>
          </a:p>
        </p:txBody>
      </p:sp>
    </p:spTree>
    <p:extLst>
      <p:ext uri="{BB962C8B-B14F-4D97-AF65-F5344CB8AC3E}">
        <p14:creationId xmlns:p14="http://schemas.microsoft.com/office/powerpoint/2010/main" val="232822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77DC4710-8D7E-0D41-10E1-ACA675527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E32F6031-DB36-4D40-CC67-762011700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6256" y="859970"/>
            <a:ext cx="9622972" cy="541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4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20AD31D-FC48-3D5C-98AE-2C0DC812A3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" name="그래픽 4">
            <a:extLst>
              <a:ext uri="{FF2B5EF4-FFF2-40B4-BE49-F238E27FC236}">
                <a16:creationId xmlns:a16="http://schemas.microsoft.com/office/drawing/2014/main" id="{E7E01171-8458-7597-0832-58C7A8EB66DB}"/>
              </a:ext>
            </a:extLst>
          </p:cNvPr>
          <p:cNvGrpSpPr/>
          <p:nvPr/>
        </p:nvGrpSpPr>
        <p:grpSpPr>
          <a:xfrm>
            <a:off x="0" y="0"/>
            <a:ext cx="12179300" cy="50800"/>
            <a:chOff x="0" y="0"/>
            <a:chExt cx="12179300" cy="50800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F98CF78-633F-E31C-4B74-CB3016F7555F}"/>
                </a:ext>
              </a:extLst>
            </p:cNvPr>
            <p:cNvSpPr/>
            <p:nvPr/>
          </p:nvSpPr>
          <p:spPr>
            <a:xfrm>
              <a:off x="0" y="0"/>
              <a:ext cx="1739900" cy="50800"/>
            </a:xfrm>
            <a:custGeom>
              <a:avLst/>
              <a:gdLst>
                <a:gd name="connsiteX0" fmla="*/ 0 w 1739900"/>
                <a:gd name="connsiteY0" fmla="*/ 0 h 50800"/>
                <a:gd name="connsiteX1" fmla="*/ 1739900 w 1739900"/>
                <a:gd name="connsiteY1" fmla="*/ 0 h 50800"/>
                <a:gd name="connsiteX2" fmla="*/ 1739900 w 1739900"/>
                <a:gd name="connsiteY2" fmla="*/ 50800 h 50800"/>
                <a:gd name="connsiteX3" fmla="*/ 0 w 1739900"/>
                <a:gd name="connsiteY3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9900" h="50800">
                  <a:moveTo>
                    <a:pt x="0" y="0"/>
                  </a:moveTo>
                  <a:lnTo>
                    <a:pt x="1739900" y="0"/>
                  </a:lnTo>
                  <a:lnTo>
                    <a:pt x="173990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80808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0C968918-DE9D-EF31-D650-E74FA97D8780}"/>
                </a:ext>
              </a:extLst>
            </p:cNvPr>
            <p:cNvSpPr/>
            <p:nvPr/>
          </p:nvSpPr>
          <p:spPr>
            <a:xfrm>
              <a:off x="1739900" y="0"/>
              <a:ext cx="1739900" cy="50800"/>
            </a:xfrm>
            <a:custGeom>
              <a:avLst/>
              <a:gdLst>
                <a:gd name="connsiteX0" fmla="*/ 0 w 1739900"/>
                <a:gd name="connsiteY0" fmla="*/ 0 h 50800"/>
                <a:gd name="connsiteX1" fmla="*/ 1739900 w 1739900"/>
                <a:gd name="connsiteY1" fmla="*/ 0 h 50800"/>
                <a:gd name="connsiteX2" fmla="*/ 1739900 w 1739900"/>
                <a:gd name="connsiteY2" fmla="*/ 50800 h 50800"/>
                <a:gd name="connsiteX3" fmla="*/ 0 w 1739900"/>
                <a:gd name="connsiteY3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9900" h="50800">
                  <a:moveTo>
                    <a:pt x="0" y="0"/>
                  </a:moveTo>
                  <a:lnTo>
                    <a:pt x="1739900" y="0"/>
                  </a:lnTo>
                  <a:lnTo>
                    <a:pt x="173990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010A5A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B619C219-E915-371A-9566-1B243F10C7D0}"/>
                </a:ext>
              </a:extLst>
            </p:cNvPr>
            <p:cNvSpPr/>
            <p:nvPr/>
          </p:nvSpPr>
          <p:spPr>
            <a:xfrm>
              <a:off x="3479800" y="0"/>
              <a:ext cx="1739900" cy="50800"/>
            </a:xfrm>
            <a:custGeom>
              <a:avLst/>
              <a:gdLst>
                <a:gd name="connsiteX0" fmla="*/ 0 w 1739900"/>
                <a:gd name="connsiteY0" fmla="*/ 0 h 50800"/>
                <a:gd name="connsiteX1" fmla="*/ 1739900 w 1739900"/>
                <a:gd name="connsiteY1" fmla="*/ 0 h 50800"/>
                <a:gd name="connsiteX2" fmla="*/ 1739900 w 1739900"/>
                <a:gd name="connsiteY2" fmla="*/ 50800 h 50800"/>
                <a:gd name="connsiteX3" fmla="*/ 0 w 1739900"/>
                <a:gd name="connsiteY3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9900" h="50800">
                  <a:moveTo>
                    <a:pt x="0" y="0"/>
                  </a:moveTo>
                  <a:lnTo>
                    <a:pt x="1739900" y="0"/>
                  </a:lnTo>
                  <a:lnTo>
                    <a:pt x="173990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3175B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A80B543C-EA6E-15B6-5ADC-AB7C33AB7DA6}"/>
                </a:ext>
              </a:extLst>
            </p:cNvPr>
            <p:cNvSpPr/>
            <p:nvPr/>
          </p:nvSpPr>
          <p:spPr>
            <a:xfrm>
              <a:off x="5219700" y="0"/>
              <a:ext cx="1739900" cy="50800"/>
            </a:xfrm>
            <a:custGeom>
              <a:avLst/>
              <a:gdLst>
                <a:gd name="connsiteX0" fmla="*/ 0 w 1739900"/>
                <a:gd name="connsiteY0" fmla="*/ 0 h 50800"/>
                <a:gd name="connsiteX1" fmla="*/ 1739900 w 1739900"/>
                <a:gd name="connsiteY1" fmla="*/ 0 h 50800"/>
                <a:gd name="connsiteX2" fmla="*/ 1739900 w 1739900"/>
                <a:gd name="connsiteY2" fmla="*/ 50800 h 50800"/>
                <a:gd name="connsiteX3" fmla="*/ 0 w 1739900"/>
                <a:gd name="connsiteY3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9900" h="50800">
                  <a:moveTo>
                    <a:pt x="0" y="0"/>
                  </a:moveTo>
                  <a:lnTo>
                    <a:pt x="1739900" y="0"/>
                  </a:lnTo>
                  <a:lnTo>
                    <a:pt x="173990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4EB3D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1832627-0445-7F8B-9B6F-CBC605E61356}"/>
                </a:ext>
              </a:extLst>
            </p:cNvPr>
            <p:cNvSpPr/>
            <p:nvPr/>
          </p:nvSpPr>
          <p:spPr>
            <a:xfrm>
              <a:off x="6959600" y="0"/>
              <a:ext cx="1739900" cy="50800"/>
            </a:xfrm>
            <a:custGeom>
              <a:avLst/>
              <a:gdLst>
                <a:gd name="connsiteX0" fmla="*/ 0 w 1739900"/>
                <a:gd name="connsiteY0" fmla="*/ 0 h 50800"/>
                <a:gd name="connsiteX1" fmla="*/ 1739900 w 1739900"/>
                <a:gd name="connsiteY1" fmla="*/ 0 h 50800"/>
                <a:gd name="connsiteX2" fmla="*/ 1739900 w 1739900"/>
                <a:gd name="connsiteY2" fmla="*/ 50800 h 50800"/>
                <a:gd name="connsiteX3" fmla="*/ 0 w 1739900"/>
                <a:gd name="connsiteY3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9900" h="50800">
                  <a:moveTo>
                    <a:pt x="0" y="0"/>
                  </a:moveTo>
                  <a:lnTo>
                    <a:pt x="1739900" y="0"/>
                  </a:lnTo>
                  <a:lnTo>
                    <a:pt x="173990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6EC6E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3AA348C-1076-333F-7E5A-BD4AD72377BC}"/>
                </a:ext>
              </a:extLst>
            </p:cNvPr>
            <p:cNvSpPr/>
            <p:nvPr/>
          </p:nvSpPr>
          <p:spPr>
            <a:xfrm>
              <a:off x="8699500" y="0"/>
              <a:ext cx="1739900" cy="50800"/>
            </a:xfrm>
            <a:custGeom>
              <a:avLst/>
              <a:gdLst>
                <a:gd name="connsiteX0" fmla="*/ 0 w 1739900"/>
                <a:gd name="connsiteY0" fmla="*/ 0 h 50800"/>
                <a:gd name="connsiteX1" fmla="*/ 1739900 w 1739900"/>
                <a:gd name="connsiteY1" fmla="*/ 0 h 50800"/>
                <a:gd name="connsiteX2" fmla="*/ 1739900 w 1739900"/>
                <a:gd name="connsiteY2" fmla="*/ 50800 h 50800"/>
                <a:gd name="connsiteX3" fmla="*/ 0 w 1739900"/>
                <a:gd name="connsiteY3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9900" h="50800">
                  <a:moveTo>
                    <a:pt x="0" y="0"/>
                  </a:moveTo>
                  <a:lnTo>
                    <a:pt x="1739900" y="0"/>
                  </a:lnTo>
                  <a:lnTo>
                    <a:pt x="173990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A1DEED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BB87710C-BEDF-5D36-FC0C-A89123FF48C8}"/>
                </a:ext>
              </a:extLst>
            </p:cNvPr>
            <p:cNvSpPr/>
            <p:nvPr/>
          </p:nvSpPr>
          <p:spPr>
            <a:xfrm>
              <a:off x="10439400" y="0"/>
              <a:ext cx="1739900" cy="50800"/>
            </a:xfrm>
            <a:custGeom>
              <a:avLst/>
              <a:gdLst>
                <a:gd name="connsiteX0" fmla="*/ 0 w 1739900"/>
                <a:gd name="connsiteY0" fmla="*/ 0 h 50800"/>
                <a:gd name="connsiteX1" fmla="*/ 1739900 w 1739900"/>
                <a:gd name="connsiteY1" fmla="*/ 0 h 50800"/>
                <a:gd name="connsiteX2" fmla="*/ 1739900 w 1739900"/>
                <a:gd name="connsiteY2" fmla="*/ 50800 h 50800"/>
                <a:gd name="connsiteX3" fmla="*/ 0 w 1739900"/>
                <a:gd name="connsiteY3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9900" h="50800">
                  <a:moveTo>
                    <a:pt x="0" y="0"/>
                  </a:moveTo>
                  <a:lnTo>
                    <a:pt x="1739900" y="0"/>
                  </a:lnTo>
                  <a:lnTo>
                    <a:pt x="173990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D1EFF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986D2A7-6906-9018-D2FC-6F21E58F397A}"/>
              </a:ext>
            </a:extLst>
          </p:cNvPr>
          <p:cNvSpPr txBox="1"/>
          <p:nvPr/>
        </p:nvSpPr>
        <p:spPr>
          <a:xfrm>
            <a:off x="1813560" y="259080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 dirty="0">
                <a:ln/>
                <a:solidFill>
                  <a:srgbClr val="010A5A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2400" b="1" spc="0" baseline="0" dirty="0">
                <a:ln/>
                <a:solidFill>
                  <a:srgbClr val="010A5A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400" b="1" spc="0" baseline="0" dirty="0">
                <a:ln/>
                <a:solidFill>
                  <a:srgbClr val="010A5A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목표</a:t>
            </a: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6A201010-E55E-A810-89F1-E88CE8C1E0D4}"/>
              </a:ext>
            </a:extLst>
          </p:cNvPr>
          <p:cNvSpPr/>
          <p:nvPr/>
        </p:nvSpPr>
        <p:spPr>
          <a:xfrm>
            <a:off x="2232660" y="974725"/>
            <a:ext cx="304800" cy="304800"/>
          </a:xfrm>
          <a:custGeom>
            <a:avLst/>
            <a:gdLst>
              <a:gd name="connsiteX0" fmla="*/ 305100 w 304800"/>
              <a:gd name="connsiteY0" fmla="*/ 152600 h 304800"/>
              <a:gd name="connsiteX1" fmla="*/ 152700 w 304800"/>
              <a:gd name="connsiteY1" fmla="*/ 305000 h 304800"/>
              <a:gd name="connsiteX2" fmla="*/ 300 w 304800"/>
              <a:gd name="connsiteY2" fmla="*/ 152600 h 304800"/>
              <a:gd name="connsiteX3" fmla="*/ 152700 w 304800"/>
              <a:gd name="connsiteY3" fmla="*/ 200 h 304800"/>
              <a:gd name="connsiteX4" fmla="*/ 305100 w 304800"/>
              <a:gd name="connsiteY4" fmla="*/ 1526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304800">
                <a:moveTo>
                  <a:pt x="305100" y="152600"/>
                </a:moveTo>
                <a:cubicBezTo>
                  <a:pt x="305100" y="236768"/>
                  <a:pt x="236868" y="305000"/>
                  <a:pt x="152700" y="305000"/>
                </a:cubicBezTo>
                <a:cubicBezTo>
                  <a:pt x="68532" y="305000"/>
                  <a:pt x="300" y="236768"/>
                  <a:pt x="300" y="152600"/>
                </a:cubicBezTo>
                <a:cubicBezTo>
                  <a:pt x="300" y="68432"/>
                  <a:pt x="68532" y="200"/>
                  <a:pt x="152700" y="200"/>
                </a:cubicBezTo>
                <a:cubicBezTo>
                  <a:pt x="236868" y="200"/>
                  <a:pt x="305100" y="68432"/>
                  <a:pt x="305100" y="152600"/>
                </a:cubicBezTo>
                <a:close/>
              </a:path>
            </a:pathLst>
          </a:custGeom>
          <a:solidFill>
            <a:srgbClr val="3175B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8CDEFB-D6F9-1FC9-EA80-2509C7B0C119}"/>
              </a:ext>
            </a:extLst>
          </p:cNvPr>
          <p:cNvSpPr txBox="1"/>
          <p:nvPr/>
        </p:nvSpPr>
        <p:spPr>
          <a:xfrm>
            <a:off x="2240098" y="996133"/>
            <a:ext cx="246380" cy="218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50" b="1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24D035-9740-A0E4-ED91-C3B04EF01CA3}"/>
              </a:ext>
            </a:extLst>
          </p:cNvPr>
          <p:cNvSpPr txBox="1"/>
          <p:nvPr/>
        </p:nvSpPr>
        <p:spPr>
          <a:xfrm>
            <a:off x="2585720" y="967105"/>
            <a:ext cx="864852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sym typeface="맑은 고딕"/>
                <a:rtl val="0"/>
              </a:rPr>
              <a:t>아직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세상에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없을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것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같고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실제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사용할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것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같은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서비스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개발하기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en-US" altLang="ko-KR" sz="165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(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기획에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쏟은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 </a:t>
            </a:r>
            <a:r>
              <a:rPr lang="en-US" altLang="ko-KR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: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이틀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!!</a:t>
            </a:r>
            <a:r>
              <a:rPr lang="en-US" altLang="ko-KR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  <a:endParaRPr lang="ko-KR" altLang="en-US" sz="1650" spc="0" baseline="0" dirty="0">
              <a:ln/>
              <a:solidFill>
                <a:srgbClr val="000000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A75882B5-FAD2-03B2-3E87-7A5B9053ED4D}"/>
              </a:ext>
            </a:extLst>
          </p:cNvPr>
          <p:cNvSpPr/>
          <p:nvPr/>
        </p:nvSpPr>
        <p:spPr>
          <a:xfrm>
            <a:off x="2232660" y="1579290"/>
            <a:ext cx="304800" cy="304800"/>
          </a:xfrm>
          <a:custGeom>
            <a:avLst/>
            <a:gdLst>
              <a:gd name="connsiteX0" fmla="*/ 305100 w 304800"/>
              <a:gd name="connsiteY0" fmla="*/ 152670 h 304800"/>
              <a:gd name="connsiteX1" fmla="*/ 152700 w 304800"/>
              <a:gd name="connsiteY1" fmla="*/ 305070 h 304800"/>
              <a:gd name="connsiteX2" fmla="*/ 300 w 304800"/>
              <a:gd name="connsiteY2" fmla="*/ 152670 h 304800"/>
              <a:gd name="connsiteX3" fmla="*/ 152700 w 304800"/>
              <a:gd name="connsiteY3" fmla="*/ 270 h 304800"/>
              <a:gd name="connsiteX4" fmla="*/ 305100 w 304800"/>
              <a:gd name="connsiteY4" fmla="*/ 15267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304800">
                <a:moveTo>
                  <a:pt x="305100" y="152670"/>
                </a:moveTo>
                <a:cubicBezTo>
                  <a:pt x="305100" y="236838"/>
                  <a:pt x="236868" y="305070"/>
                  <a:pt x="152700" y="305070"/>
                </a:cubicBezTo>
                <a:cubicBezTo>
                  <a:pt x="68532" y="305070"/>
                  <a:pt x="300" y="236838"/>
                  <a:pt x="300" y="152670"/>
                </a:cubicBezTo>
                <a:cubicBezTo>
                  <a:pt x="300" y="68502"/>
                  <a:pt x="68532" y="270"/>
                  <a:pt x="152700" y="270"/>
                </a:cubicBezTo>
                <a:cubicBezTo>
                  <a:pt x="236868" y="270"/>
                  <a:pt x="305100" y="68502"/>
                  <a:pt x="305100" y="152670"/>
                </a:cubicBezTo>
                <a:close/>
              </a:path>
            </a:pathLst>
          </a:custGeom>
          <a:solidFill>
            <a:srgbClr val="3175B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E4F0A4-03A7-CF2D-BD5F-C89C54D02EDA}"/>
              </a:ext>
            </a:extLst>
          </p:cNvPr>
          <p:cNvSpPr txBox="1"/>
          <p:nvPr/>
        </p:nvSpPr>
        <p:spPr>
          <a:xfrm>
            <a:off x="2240098" y="1600698"/>
            <a:ext cx="246380" cy="218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50" b="1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4BBBDD-1E56-B53B-3A2A-CE2845672C55}"/>
              </a:ext>
            </a:extLst>
          </p:cNvPr>
          <p:cNvSpPr txBox="1"/>
          <p:nvPr/>
        </p:nvSpPr>
        <p:spPr>
          <a:xfrm>
            <a:off x="2585720" y="1571670"/>
            <a:ext cx="4577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sym typeface="맑은 고딕"/>
                <a:rtl val="0"/>
              </a:rPr>
              <a:t>개인의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경험을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십분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활용하여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창의성을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발휘할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수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있는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서비스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제공하기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10BEFBD-4624-4653-47AF-2D1E52E32670}"/>
              </a:ext>
            </a:extLst>
          </p:cNvPr>
          <p:cNvSpPr txBox="1"/>
          <p:nvPr/>
        </p:nvSpPr>
        <p:spPr>
          <a:xfrm>
            <a:off x="2240098" y="2070835"/>
            <a:ext cx="22381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200" b="1" spc="0" baseline="0">
                <a:ln/>
                <a:solidFill>
                  <a:srgbClr val="000000"/>
                </a:solidFill>
                <a:latin typeface="맑은 고딕"/>
                <a:ea typeface="맑은 고딕"/>
                <a:sym typeface="맑은 고딕"/>
                <a:rtl val="0"/>
              </a:rPr>
              <a:t>사용자</a:t>
            </a:r>
            <a:r>
              <a:rPr lang="ko-KR" altLang="en-US" sz="2200" b="1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200" b="1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페르소나</a:t>
            </a:r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86CD4DEA-17F3-AEDB-B855-587F84D2D6BC}"/>
              </a:ext>
            </a:extLst>
          </p:cNvPr>
          <p:cNvSpPr/>
          <p:nvPr/>
        </p:nvSpPr>
        <p:spPr>
          <a:xfrm>
            <a:off x="2717800" y="2816350"/>
            <a:ext cx="3911600" cy="762000"/>
          </a:xfrm>
          <a:custGeom>
            <a:avLst/>
            <a:gdLst>
              <a:gd name="connsiteX0" fmla="*/ 3124500 w 3175000"/>
              <a:gd name="connsiteY0" fmla="*/ 400 h 762000"/>
              <a:gd name="connsiteX1" fmla="*/ 3175300 w 3175000"/>
              <a:gd name="connsiteY1" fmla="*/ 51200 h 762000"/>
              <a:gd name="connsiteX2" fmla="*/ 3175300 w 3175000"/>
              <a:gd name="connsiteY2" fmla="*/ 711600 h 762000"/>
              <a:gd name="connsiteX3" fmla="*/ 3124500 w 3175000"/>
              <a:gd name="connsiteY3" fmla="*/ 762400 h 762000"/>
              <a:gd name="connsiteX4" fmla="*/ 51100 w 3175000"/>
              <a:gd name="connsiteY4" fmla="*/ 762400 h 762000"/>
              <a:gd name="connsiteX5" fmla="*/ 300 w 3175000"/>
              <a:gd name="connsiteY5" fmla="*/ 711600 h 762000"/>
              <a:gd name="connsiteX6" fmla="*/ 300 w 3175000"/>
              <a:gd name="connsiteY6" fmla="*/ 51200 h 762000"/>
              <a:gd name="connsiteX7" fmla="*/ 51100 w 3175000"/>
              <a:gd name="connsiteY7" fmla="*/ 4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5000" h="762000">
                <a:moveTo>
                  <a:pt x="3124500" y="400"/>
                </a:moveTo>
                <a:cubicBezTo>
                  <a:pt x="3152556" y="400"/>
                  <a:pt x="3175300" y="23144"/>
                  <a:pt x="3175300" y="51200"/>
                </a:cubicBezTo>
                <a:lnTo>
                  <a:pt x="3175300" y="711600"/>
                </a:lnTo>
                <a:cubicBezTo>
                  <a:pt x="3175300" y="739656"/>
                  <a:pt x="3152556" y="762400"/>
                  <a:pt x="3124500" y="762400"/>
                </a:cubicBezTo>
                <a:lnTo>
                  <a:pt x="51100" y="762400"/>
                </a:lnTo>
                <a:cubicBezTo>
                  <a:pt x="23044" y="762400"/>
                  <a:pt x="300" y="739656"/>
                  <a:pt x="300" y="711600"/>
                </a:cubicBezTo>
                <a:lnTo>
                  <a:pt x="300" y="51200"/>
                </a:lnTo>
                <a:cubicBezTo>
                  <a:pt x="300" y="23144"/>
                  <a:pt x="23044" y="400"/>
                  <a:pt x="51100" y="400"/>
                </a:cubicBezTo>
                <a:close/>
              </a:path>
            </a:pathLst>
          </a:custGeom>
          <a:solidFill>
            <a:srgbClr val="F5F5F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5B9019AA-8381-D281-08C5-F49325800CAD}"/>
              </a:ext>
            </a:extLst>
          </p:cNvPr>
          <p:cNvSpPr/>
          <p:nvPr/>
        </p:nvSpPr>
        <p:spPr>
          <a:xfrm>
            <a:off x="2781300" y="3006850"/>
            <a:ext cx="381000" cy="381000"/>
          </a:xfrm>
          <a:custGeom>
            <a:avLst/>
            <a:gdLst>
              <a:gd name="connsiteX0" fmla="*/ 381300 w 381000"/>
              <a:gd name="connsiteY0" fmla="*/ 190900 h 381000"/>
              <a:gd name="connsiteX1" fmla="*/ 190800 w 381000"/>
              <a:gd name="connsiteY1" fmla="*/ 381400 h 381000"/>
              <a:gd name="connsiteX2" fmla="*/ 300 w 381000"/>
              <a:gd name="connsiteY2" fmla="*/ 190900 h 381000"/>
              <a:gd name="connsiteX3" fmla="*/ 190800 w 381000"/>
              <a:gd name="connsiteY3" fmla="*/ 400 h 381000"/>
              <a:gd name="connsiteX4" fmla="*/ 381300 w 381000"/>
              <a:gd name="connsiteY4" fmla="*/ 1909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81000">
                <a:moveTo>
                  <a:pt x="381300" y="190900"/>
                </a:moveTo>
                <a:cubicBezTo>
                  <a:pt x="381300" y="296110"/>
                  <a:pt x="296010" y="381400"/>
                  <a:pt x="190800" y="381400"/>
                </a:cubicBezTo>
                <a:cubicBezTo>
                  <a:pt x="85590" y="381400"/>
                  <a:pt x="300" y="296110"/>
                  <a:pt x="300" y="190900"/>
                </a:cubicBezTo>
                <a:cubicBezTo>
                  <a:pt x="300" y="85690"/>
                  <a:pt x="85590" y="400"/>
                  <a:pt x="190800" y="400"/>
                </a:cubicBezTo>
                <a:cubicBezTo>
                  <a:pt x="296010" y="400"/>
                  <a:pt x="381300" y="85690"/>
                  <a:pt x="381300" y="190900"/>
                </a:cubicBezTo>
                <a:close/>
              </a:path>
            </a:pathLst>
          </a:custGeom>
          <a:solidFill>
            <a:srgbClr val="4EB3D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054A8557-83C4-EB05-B0DC-FB0FA229E556}"/>
              </a:ext>
            </a:extLst>
          </p:cNvPr>
          <p:cNvSpPr/>
          <p:nvPr/>
        </p:nvSpPr>
        <p:spPr>
          <a:xfrm>
            <a:off x="2876550" y="3007167"/>
            <a:ext cx="285749" cy="285432"/>
          </a:xfrm>
          <a:custGeom>
            <a:avLst/>
            <a:gdLst>
              <a:gd name="connsiteX0" fmla="*/ 95550 w 285749"/>
              <a:gd name="connsiteY0" fmla="*/ 95332 h 285432"/>
              <a:gd name="connsiteX1" fmla="*/ 191117 w 285749"/>
              <a:gd name="connsiteY1" fmla="*/ 401 h 285432"/>
              <a:gd name="connsiteX2" fmla="*/ 286049 w 285749"/>
              <a:gd name="connsiteY2" fmla="*/ 95967 h 285432"/>
              <a:gd name="connsiteX3" fmla="*/ 190482 w 285749"/>
              <a:gd name="connsiteY3" fmla="*/ 190899 h 285432"/>
              <a:gd name="connsiteX4" fmla="*/ 95550 w 285749"/>
              <a:gd name="connsiteY4" fmla="*/ 95967 h 285432"/>
              <a:gd name="connsiteX5" fmla="*/ 300 w 285749"/>
              <a:gd name="connsiteY5" fmla="*/ 285832 h 285432"/>
              <a:gd name="connsiteX6" fmla="*/ 95550 w 285749"/>
              <a:gd name="connsiteY6" fmla="*/ 190582 h 285432"/>
              <a:gd name="connsiteX7" fmla="*/ 190800 w 285749"/>
              <a:gd name="connsiteY7" fmla="*/ 285832 h 2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749" h="285432">
                <a:moveTo>
                  <a:pt x="95550" y="95332"/>
                </a:moveTo>
                <a:cubicBezTo>
                  <a:pt x="95725" y="42728"/>
                  <a:pt x="138512" y="225"/>
                  <a:pt x="191117" y="401"/>
                </a:cubicBezTo>
                <a:cubicBezTo>
                  <a:pt x="243722" y="576"/>
                  <a:pt x="286224" y="43363"/>
                  <a:pt x="286049" y="95967"/>
                </a:cubicBezTo>
                <a:cubicBezTo>
                  <a:pt x="285873" y="148572"/>
                  <a:pt x="243087" y="191075"/>
                  <a:pt x="190482" y="190899"/>
                </a:cubicBezTo>
                <a:cubicBezTo>
                  <a:pt x="138125" y="190725"/>
                  <a:pt x="95725" y="148324"/>
                  <a:pt x="95550" y="95967"/>
                </a:cubicBezTo>
                <a:moveTo>
                  <a:pt x="300" y="285832"/>
                </a:moveTo>
                <a:cubicBezTo>
                  <a:pt x="300" y="233227"/>
                  <a:pt x="42945" y="190582"/>
                  <a:pt x="95550" y="190582"/>
                </a:cubicBezTo>
                <a:cubicBezTo>
                  <a:pt x="148155" y="190582"/>
                  <a:pt x="190800" y="233227"/>
                  <a:pt x="190800" y="285832"/>
                </a:cubicBezTo>
              </a:path>
            </a:pathLst>
          </a:custGeom>
          <a:noFill/>
          <a:ln w="1270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99B73E63-DEC9-19D9-B634-9E4DD02F3EFB}"/>
              </a:ext>
            </a:extLst>
          </p:cNvPr>
          <p:cNvSpPr/>
          <p:nvPr/>
        </p:nvSpPr>
        <p:spPr>
          <a:xfrm>
            <a:off x="2908300" y="3006850"/>
            <a:ext cx="127000" cy="127000"/>
          </a:xfrm>
          <a:custGeom>
            <a:avLst/>
            <a:gdLst>
              <a:gd name="connsiteX0" fmla="*/ 127300 w 127000"/>
              <a:gd name="connsiteY0" fmla="*/ 63900 h 127000"/>
              <a:gd name="connsiteX1" fmla="*/ 63800 w 127000"/>
              <a:gd name="connsiteY1" fmla="*/ 127400 h 127000"/>
              <a:gd name="connsiteX2" fmla="*/ 300 w 127000"/>
              <a:gd name="connsiteY2" fmla="*/ 63900 h 127000"/>
              <a:gd name="connsiteX3" fmla="*/ 63800 w 127000"/>
              <a:gd name="connsiteY3" fmla="*/ 400 h 127000"/>
              <a:gd name="connsiteX4" fmla="*/ 127300 w 127000"/>
              <a:gd name="connsiteY4" fmla="*/ 639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127300" y="63900"/>
                </a:moveTo>
                <a:cubicBezTo>
                  <a:pt x="127300" y="98970"/>
                  <a:pt x="98870" y="127400"/>
                  <a:pt x="63800" y="127400"/>
                </a:cubicBezTo>
                <a:cubicBezTo>
                  <a:pt x="28730" y="127400"/>
                  <a:pt x="300" y="98970"/>
                  <a:pt x="300" y="63900"/>
                </a:cubicBezTo>
                <a:cubicBezTo>
                  <a:pt x="300" y="28830"/>
                  <a:pt x="28730" y="400"/>
                  <a:pt x="63800" y="400"/>
                </a:cubicBezTo>
                <a:cubicBezTo>
                  <a:pt x="98870" y="400"/>
                  <a:pt x="127300" y="28830"/>
                  <a:pt x="127300" y="63900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97F19E-3784-5DCA-D2A6-32C4D21DAAB0}"/>
              </a:ext>
            </a:extLst>
          </p:cNvPr>
          <p:cNvSpPr txBox="1"/>
          <p:nvPr/>
        </p:nvSpPr>
        <p:spPr>
          <a:xfrm>
            <a:off x="3197860" y="2948430"/>
            <a:ext cx="436880" cy="262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010A5A"/>
                </a:solidFill>
                <a:latin typeface="맑은 고딕"/>
                <a:ea typeface="맑은 고딕"/>
                <a:sym typeface="맑은 고딕"/>
                <a:rtl val="0"/>
              </a:rPr>
              <a:t>기업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275B1C-8721-F716-ECFA-F4BA8DB925EA}"/>
              </a:ext>
            </a:extLst>
          </p:cNvPr>
          <p:cNvSpPr txBox="1"/>
          <p:nvPr/>
        </p:nvSpPr>
        <p:spPr>
          <a:xfrm>
            <a:off x="3197860" y="3170680"/>
            <a:ext cx="2240280" cy="224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sym typeface="맑은 고딕"/>
                <a:rtl val="0"/>
              </a:rPr>
              <a:t>트렌드에</a:t>
            </a:r>
            <a:r>
              <a:rPr lang="ko-KR" altLang="en-US" sz="120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기반하여</a:t>
            </a:r>
            <a:r>
              <a:rPr lang="ko-KR" altLang="en-US" sz="120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광고를</a:t>
            </a:r>
            <a:r>
              <a:rPr lang="ko-KR" altLang="en-US" sz="120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제작하고</a:t>
            </a:r>
            <a:r>
              <a:rPr lang="ko-KR" altLang="en-US" sz="120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싶은</a:t>
            </a:r>
            <a:r>
              <a:rPr lang="ko-KR" altLang="en-US" sz="120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기업</a:t>
            </a: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8232777C-6A46-3059-B4BF-9E120C22BB72}"/>
              </a:ext>
            </a:extLst>
          </p:cNvPr>
          <p:cNvSpPr/>
          <p:nvPr/>
        </p:nvSpPr>
        <p:spPr>
          <a:xfrm>
            <a:off x="6931660" y="2816350"/>
            <a:ext cx="4868454" cy="762000"/>
          </a:xfrm>
          <a:custGeom>
            <a:avLst/>
            <a:gdLst>
              <a:gd name="connsiteX0" fmla="*/ 3125020 w 3175000"/>
              <a:gd name="connsiteY0" fmla="*/ 400 h 762000"/>
              <a:gd name="connsiteX1" fmla="*/ 3175820 w 3175000"/>
              <a:gd name="connsiteY1" fmla="*/ 51200 h 762000"/>
              <a:gd name="connsiteX2" fmla="*/ 3175820 w 3175000"/>
              <a:gd name="connsiteY2" fmla="*/ 711600 h 762000"/>
              <a:gd name="connsiteX3" fmla="*/ 3125020 w 3175000"/>
              <a:gd name="connsiteY3" fmla="*/ 762400 h 762000"/>
              <a:gd name="connsiteX4" fmla="*/ 51620 w 3175000"/>
              <a:gd name="connsiteY4" fmla="*/ 762400 h 762000"/>
              <a:gd name="connsiteX5" fmla="*/ 820 w 3175000"/>
              <a:gd name="connsiteY5" fmla="*/ 711600 h 762000"/>
              <a:gd name="connsiteX6" fmla="*/ 820 w 3175000"/>
              <a:gd name="connsiteY6" fmla="*/ 51200 h 762000"/>
              <a:gd name="connsiteX7" fmla="*/ 51620 w 3175000"/>
              <a:gd name="connsiteY7" fmla="*/ 4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5000" h="762000">
                <a:moveTo>
                  <a:pt x="3125020" y="400"/>
                </a:moveTo>
                <a:cubicBezTo>
                  <a:pt x="3153076" y="400"/>
                  <a:pt x="3175820" y="23144"/>
                  <a:pt x="3175820" y="51200"/>
                </a:cubicBezTo>
                <a:lnTo>
                  <a:pt x="3175820" y="711600"/>
                </a:lnTo>
                <a:cubicBezTo>
                  <a:pt x="3175820" y="739656"/>
                  <a:pt x="3153076" y="762400"/>
                  <a:pt x="3125020" y="762400"/>
                </a:cubicBezTo>
                <a:lnTo>
                  <a:pt x="51620" y="762400"/>
                </a:lnTo>
                <a:cubicBezTo>
                  <a:pt x="23564" y="762400"/>
                  <a:pt x="820" y="739656"/>
                  <a:pt x="820" y="711600"/>
                </a:cubicBezTo>
                <a:lnTo>
                  <a:pt x="820" y="51200"/>
                </a:lnTo>
                <a:cubicBezTo>
                  <a:pt x="820" y="23144"/>
                  <a:pt x="23564" y="400"/>
                  <a:pt x="51620" y="400"/>
                </a:cubicBezTo>
                <a:close/>
              </a:path>
            </a:pathLst>
          </a:custGeom>
          <a:solidFill>
            <a:srgbClr val="F5F5F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5F749EA4-E076-A439-48FB-782CE1F085D0}"/>
              </a:ext>
            </a:extLst>
          </p:cNvPr>
          <p:cNvSpPr/>
          <p:nvPr/>
        </p:nvSpPr>
        <p:spPr>
          <a:xfrm>
            <a:off x="6995160" y="3006850"/>
            <a:ext cx="381000" cy="381000"/>
          </a:xfrm>
          <a:custGeom>
            <a:avLst/>
            <a:gdLst>
              <a:gd name="connsiteX0" fmla="*/ 381820 w 381000"/>
              <a:gd name="connsiteY0" fmla="*/ 190900 h 381000"/>
              <a:gd name="connsiteX1" fmla="*/ 191320 w 381000"/>
              <a:gd name="connsiteY1" fmla="*/ 381400 h 381000"/>
              <a:gd name="connsiteX2" fmla="*/ 820 w 381000"/>
              <a:gd name="connsiteY2" fmla="*/ 190900 h 381000"/>
              <a:gd name="connsiteX3" fmla="*/ 191320 w 381000"/>
              <a:gd name="connsiteY3" fmla="*/ 400 h 381000"/>
              <a:gd name="connsiteX4" fmla="*/ 381820 w 381000"/>
              <a:gd name="connsiteY4" fmla="*/ 1909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81000">
                <a:moveTo>
                  <a:pt x="381820" y="190900"/>
                </a:moveTo>
                <a:cubicBezTo>
                  <a:pt x="381820" y="296110"/>
                  <a:pt x="296530" y="381400"/>
                  <a:pt x="191320" y="381400"/>
                </a:cubicBezTo>
                <a:cubicBezTo>
                  <a:pt x="86110" y="381400"/>
                  <a:pt x="820" y="296110"/>
                  <a:pt x="820" y="190900"/>
                </a:cubicBezTo>
                <a:cubicBezTo>
                  <a:pt x="820" y="85690"/>
                  <a:pt x="86110" y="400"/>
                  <a:pt x="191320" y="400"/>
                </a:cubicBezTo>
                <a:cubicBezTo>
                  <a:pt x="296530" y="400"/>
                  <a:pt x="381820" y="85690"/>
                  <a:pt x="381820" y="190900"/>
                </a:cubicBezTo>
                <a:close/>
              </a:path>
            </a:pathLst>
          </a:custGeom>
          <a:solidFill>
            <a:srgbClr val="4EB3D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17E1DAB0-B5C3-39A9-4F20-6A3DC3B35780}"/>
              </a:ext>
            </a:extLst>
          </p:cNvPr>
          <p:cNvSpPr/>
          <p:nvPr/>
        </p:nvSpPr>
        <p:spPr>
          <a:xfrm>
            <a:off x="7090410" y="3007167"/>
            <a:ext cx="285749" cy="285432"/>
          </a:xfrm>
          <a:custGeom>
            <a:avLst/>
            <a:gdLst>
              <a:gd name="connsiteX0" fmla="*/ 96070 w 285749"/>
              <a:gd name="connsiteY0" fmla="*/ 95332 h 285432"/>
              <a:gd name="connsiteX1" fmla="*/ 191637 w 285749"/>
              <a:gd name="connsiteY1" fmla="*/ 401 h 285432"/>
              <a:gd name="connsiteX2" fmla="*/ 286569 w 285749"/>
              <a:gd name="connsiteY2" fmla="*/ 95967 h 285432"/>
              <a:gd name="connsiteX3" fmla="*/ 191002 w 285749"/>
              <a:gd name="connsiteY3" fmla="*/ 190899 h 285432"/>
              <a:gd name="connsiteX4" fmla="*/ 96070 w 285749"/>
              <a:gd name="connsiteY4" fmla="*/ 95967 h 285432"/>
              <a:gd name="connsiteX5" fmla="*/ 820 w 285749"/>
              <a:gd name="connsiteY5" fmla="*/ 285832 h 285432"/>
              <a:gd name="connsiteX6" fmla="*/ 96070 w 285749"/>
              <a:gd name="connsiteY6" fmla="*/ 190582 h 285432"/>
              <a:gd name="connsiteX7" fmla="*/ 191320 w 285749"/>
              <a:gd name="connsiteY7" fmla="*/ 285832 h 2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749" h="285432">
                <a:moveTo>
                  <a:pt x="96070" y="95332"/>
                </a:moveTo>
                <a:cubicBezTo>
                  <a:pt x="96245" y="42728"/>
                  <a:pt x="139032" y="225"/>
                  <a:pt x="191637" y="401"/>
                </a:cubicBezTo>
                <a:cubicBezTo>
                  <a:pt x="244242" y="576"/>
                  <a:pt x="286744" y="43363"/>
                  <a:pt x="286569" y="95967"/>
                </a:cubicBezTo>
                <a:cubicBezTo>
                  <a:pt x="286393" y="148572"/>
                  <a:pt x="243607" y="191075"/>
                  <a:pt x="191002" y="190899"/>
                </a:cubicBezTo>
                <a:cubicBezTo>
                  <a:pt x="138645" y="190725"/>
                  <a:pt x="96245" y="148324"/>
                  <a:pt x="96070" y="95967"/>
                </a:cubicBezTo>
                <a:moveTo>
                  <a:pt x="820" y="285832"/>
                </a:moveTo>
                <a:cubicBezTo>
                  <a:pt x="820" y="233227"/>
                  <a:pt x="43465" y="190582"/>
                  <a:pt x="96070" y="190582"/>
                </a:cubicBezTo>
                <a:cubicBezTo>
                  <a:pt x="148675" y="190582"/>
                  <a:pt x="191320" y="233227"/>
                  <a:pt x="191320" y="285832"/>
                </a:cubicBezTo>
              </a:path>
            </a:pathLst>
          </a:custGeom>
          <a:noFill/>
          <a:ln w="1270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B724E9FA-BB18-F4A3-DF27-D3240F822E8D}"/>
              </a:ext>
            </a:extLst>
          </p:cNvPr>
          <p:cNvSpPr/>
          <p:nvPr/>
        </p:nvSpPr>
        <p:spPr>
          <a:xfrm>
            <a:off x="7122160" y="3006850"/>
            <a:ext cx="127000" cy="127000"/>
          </a:xfrm>
          <a:custGeom>
            <a:avLst/>
            <a:gdLst>
              <a:gd name="connsiteX0" fmla="*/ 127820 w 127000"/>
              <a:gd name="connsiteY0" fmla="*/ 63900 h 127000"/>
              <a:gd name="connsiteX1" fmla="*/ 64320 w 127000"/>
              <a:gd name="connsiteY1" fmla="*/ 127400 h 127000"/>
              <a:gd name="connsiteX2" fmla="*/ 820 w 127000"/>
              <a:gd name="connsiteY2" fmla="*/ 63900 h 127000"/>
              <a:gd name="connsiteX3" fmla="*/ 64320 w 127000"/>
              <a:gd name="connsiteY3" fmla="*/ 400 h 127000"/>
              <a:gd name="connsiteX4" fmla="*/ 127820 w 127000"/>
              <a:gd name="connsiteY4" fmla="*/ 639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127820" y="63900"/>
                </a:moveTo>
                <a:cubicBezTo>
                  <a:pt x="127820" y="98970"/>
                  <a:pt x="99390" y="127400"/>
                  <a:pt x="64320" y="127400"/>
                </a:cubicBezTo>
                <a:cubicBezTo>
                  <a:pt x="29250" y="127400"/>
                  <a:pt x="820" y="98970"/>
                  <a:pt x="820" y="63900"/>
                </a:cubicBezTo>
                <a:cubicBezTo>
                  <a:pt x="820" y="28830"/>
                  <a:pt x="29250" y="400"/>
                  <a:pt x="64320" y="400"/>
                </a:cubicBezTo>
                <a:cubicBezTo>
                  <a:pt x="99390" y="400"/>
                  <a:pt x="127820" y="28830"/>
                  <a:pt x="127820" y="63900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DA0FCA-52BB-ADBA-6B70-BE901CDA980B}"/>
              </a:ext>
            </a:extLst>
          </p:cNvPr>
          <p:cNvSpPr txBox="1"/>
          <p:nvPr/>
        </p:nvSpPr>
        <p:spPr>
          <a:xfrm>
            <a:off x="7411720" y="2948430"/>
            <a:ext cx="563880" cy="262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010A5A"/>
                </a:solidFill>
                <a:latin typeface="맑은 고딕"/>
                <a:ea typeface="맑은 고딕"/>
                <a:sym typeface="맑은 고딕"/>
                <a:rtl val="0"/>
              </a:rPr>
              <a:t>투자자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3C2ECF-CB23-AF31-FB48-73626AEED3F3}"/>
              </a:ext>
            </a:extLst>
          </p:cNvPr>
          <p:cNvSpPr txBox="1"/>
          <p:nvPr/>
        </p:nvSpPr>
        <p:spPr>
          <a:xfrm>
            <a:off x="7411720" y="3170680"/>
            <a:ext cx="2900680" cy="224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sym typeface="맑은 고딕"/>
                <a:rtl val="0"/>
              </a:rPr>
              <a:t>사람들이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많은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관심을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기울이는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분야에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투자하고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싶은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투자자</a:t>
            </a:r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CC043B49-1E83-03AD-FB04-5443D2F711FF}"/>
              </a:ext>
            </a:extLst>
          </p:cNvPr>
          <p:cNvSpPr/>
          <p:nvPr/>
        </p:nvSpPr>
        <p:spPr>
          <a:xfrm>
            <a:off x="2717800" y="3705350"/>
            <a:ext cx="3911600" cy="762000"/>
          </a:xfrm>
          <a:custGeom>
            <a:avLst/>
            <a:gdLst>
              <a:gd name="connsiteX0" fmla="*/ 3124500 w 3175000"/>
              <a:gd name="connsiteY0" fmla="*/ 540 h 762000"/>
              <a:gd name="connsiteX1" fmla="*/ 3175300 w 3175000"/>
              <a:gd name="connsiteY1" fmla="*/ 51340 h 762000"/>
              <a:gd name="connsiteX2" fmla="*/ 3175300 w 3175000"/>
              <a:gd name="connsiteY2" fmla="*/ 711740 h 762000"/>
              <a:gd name="connsiteX3" fmla="*/ 3124500 w 3175000"/>
              <a:gd name="connsiteY3" fmla="*/ 762540 h 762000"/>
              <a:gd name="connsiteX4" fmla="*/ 51100 w 3175000"/>
              <a:gd name="connsiteY4" fmla="*/ 762540 h 762000"/>
              <a:gd name="connsiteX5" fmla="*/ 300 w 3175000"/>
              <a:gd name="connsiteY5" fmla="*/ 711740 h 762000"/>
              <a:gd name="connsiteX6" fmla="*/ 300 w 3175000"/>
              <a:gd name="connsiteY6" fmla="*/ 51340 h 762000"/>
              <a:gd name="connsiteX7" fmla="*/ 51100 w 3175000"/>
              <a:gd name="connsiteY7" fmla="*/ 54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5000" h="762000">
                <a:moveTo>
                  <a:pt x="3124500" y="540"/>
                </a:moveTo>
                <a:cubicBezTo>
                  <a:pt x="3152556" y="540"/>
                  <a:pt x="3175300" y="23284"/>
                  <a:pt x="3175300" y="51340"/>
                </a:cubicBezTo>
                <a:lnTo>
                  <a:pt x="3175300" y="711740"/>
                </a:lnTo>
                <a:cubicBezTo>
                  <a:pt x="3175300" y="739796"/>
                  <a:pt x="3152556" y="762540"/>
                  <a:pt x="3124500" y="762540"/>
                </a:cubicBezTo>
                <a:lnTo>
                  <a:pt x="51100" y="762540"/>
                </a:lnTo>
                <a:cubicBezTo>
                  <a:pt x="23044" y="762540"/>
                  <a:pt x="300" y="739796"/>
                  <a:pt x="300" y="711740"/>
                </a:cubicBezTo>
                <a:lnTo>
                  <a:pt x="300" y="51340"/>
                </a:lnTo>
                <a:cubicBezTo>
                  <a:pt x="300" y="23284"/>
                  <a:pt x="23044" y="540"/>
                  <a:pt x="51100" y="540"/>
                </a:cubicBezTo>
                <a:close/>
              </a:path>
            </a:pathLst>
          </a:custGeom>
          <a:solidFill>
            <a:srgbClr val="F5F5F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15241FD2-FE1E-BA91-0303-88535B828D3D}"/>
              </a:ext>
            </a:extLst>
          </p:cNvPr>
          <p:cNvSpPr/>
          <p:nvPr/>
        </p:nvSpPr>
        <p:spPr>
          <a:xfrm>
            <a:off x="2781300" y="3895850"/>
            <a:ext cx="381000" cy="381000"/>
          </a:xfrm>
          <a:custGeom>
            <a:avLst/>
            <a:gdLst>
              <a:gd name="connsiteX0" fmla="*/ 381300 w 381000"/>
              <a:gd name="connsiteY0" fmla="*/ 191040 h 381000"/>
              <a:gd name="connsiteX1" fmla="*/ 190800 w 381000"/>
              <a:gd name="connsiteY1" fmla="*/ 381540 h 381000"/>
              <a:gd name="connsiteX2" fmla="*/ 300 w 381000"/>
              <a:gd name="connsiteY2" fmla="*/ 191040 h 381000"/>
              <a:gd name="connsiteX3" fmla="*/ 190800 w 381000"/>
              <a:gd name="connsiteY3" fmla="*/ 540 h 381000"/>
              <a:gd name="connsiteX4" fmla="*/ 381300 w 381000"/>
              <a:gd name="connsiteY4" fmla="*/ 19104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81000">
                <a:moveTo>
                  <a:pt x="381300" y="191040"/>
                </a:moveTo>
                <a:cubicBezTo>
                  <a:pt x="381300" y="296250"/>
                  <a:pt x="296010" y="381540"/>
                  <a:pt x="190800" y="381540"/>
                </a:cubicBezTo>
                <a:cubicBezTo>
                  <a:pt x="85590" y="381540"/>
                  <a:pt x="300" y="296250"/>
                  <a:pt x="300" y="191040"/>
                </a:cubicBezTo>
                <a:cubicBezTo>
                  <a:pt x="300" y="85830"/>
                  <a:pt x="85590" y="540"/>
                  <a:pt x="190800" y="540"/>
                </a:cubicBezTo>
                <a:cubicBezTo>
                  <a:pt x="296010" y="540"/>
                  <a:pt x="381300" y="85830"/>
                  <a:pt x="381300" y="191040"/>
                </a:cubicBezTo>
                <a:close/>
              </a:path>
            </a:pathLst>
          </a:custGeom>
          <a:solidFill>
            <a:srgbClr val="4EB3D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A4F0C29E-A87A-3CAB-F524-0D7A927316F7}"/>
              </a:ext>
            </a:extLst>
          </p:cNvPr>
          <p:cNvSpPr/>
          <p:nvPr/>
        </p:nvSpPr>
        <p:spPr>
          <a:xfrm>
            <a:off x="2876550" y="3896167"/>
            <a:ext cx="285749" cy="285432"/>
          </a:xfrm>
          <a:custGeom>
            <a:avLst/>
            <a:gdLst>
              <a:gd name="connsiteX0" fmla="*/ 95550 w 285749"/>
              <a:gd name="connsiteY0" fmla="*/ 95472 h 285432"/>
              <a:gd name="connsiteX1" fmla="*/ 191117 w 285749"/>
              <a:gd name="connsiteY1" fmla="*/ 541 h 285432"/>
              <a:gd name="connsiteX2" fmla="*/ 286049 w 285749"/>
              <a:gd name="connsiteY2" fmla="*/ 96107 h 285432"/>
              <a:gd name="connsiteX3" fmla="*/ 190482 w 285749"/>
              <a:gd name="connsiteY3" fmla="*/ 191039 h 285432"/>
              <a:gd name="connsiteX4" fmla="*/ 95550 w 285749"/>
              <a:gd name="connsiteY4" fmla="*/ 96107 h 285432"/>
              <a:gd name="connsiteX5" fmla="*/ 300 w 285749"/>
              <a:gd name="connsiteY5" fmla="*/ 285972 h 285432"/>
              <a:gd name="connsiteX6" fmla="*/ 95550 w 285749"/>
              <a:gd name="connsiteY6" fmla="*/ 190722 h 285432"/>
              <a:gd name="connsiteX7" fmla="*/ 190800 w 285749"/>
              <a:gd name="connsiteY7" fmla="*/ 285972 h 2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749" h="285432">
                <a:moveTo>
                  <a:pt x="95550" y="95472"/>
                </a:moveTo>
                <a:cubicBezTo>
                  <a:pt x="95725" y="42868"/>
                  <a:pt x="138512" y="365"/>
                  <a:pt x="191117" y="541"/>
                </a:cubicBezTo>
                <a:cubicBezTo>
                  <a:pt x="243722" y="716"/>
                  <a:pt x="286224" y="43503"/>
                  <a:pt x="286049" y="96107"/>
                </a:cubicBezTo>
                <a:cubicBezTo>
                  <a:pt x="285873" y="148712"/>
                  <a:pt x="243087" y="191215"/>
                  <a:pt x="190482" y="191039"/>
                </a:cubicBezTo>
                <a:cubicBezTo>
                  <a:pt x="138125" y="190865"/>
                  <a:pt x="95725" y="148464"/>
                  <a:pt x="95550" y="96107"/>
                </a:cubicBezTo>
                <a:moveTo>
                  <a:pt x="300" y="285972"/>
                </a:moveTo>
                <a:cubicBezTo>
                  <a:pt x="300" y="233367"/>
                  <a:pt x="42945" y="190722"/>
                  <a:pt x="95550" y="190722"/>
                </a:cubicBezTo>
                <a:cubicBezTo>
                  <a:pt x="148155" y="190722"/>
                  <a:pt x="190800" y="233367"/>
                  <a:pt x="190800" y="285972"/>
                </a:cubicBezTo>
              </a:path>
            </a:pathLst>
          </a:custGeom>
          <a:noFill/>
          <a:ln w="1270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449540E5-65B1-9A98-26E1-A02C20FC2D99}"/>
              </a:ext>
            </a:extLst>
          </p:cNvPr>
          <p:cNvSpPr/>
          <p:nvPr/>
        </p:nvSpPr>
        <p:spPr>
          <a:xfrm>
            <a:off x="2908300" y="3895850"/>
            <a:ext cx="127000" cy="127000"/>
          </a:xfrm>
          <a:custGeom>
            <a:avLst/>
            <a:gdLst>
              <a:gd name="connsiteX0" fmla="*/ 127300 w 127000"/>
              <a:gd name="connsiteY0" fmla="*/ 64040 h 127000"/>
              <a:gd name="connsiteX1" fmla="*/ 63800 w 127000"/>
              <a:gd name="connsiteY1" fmla="*/ 127540 h 127000"/>
              <a:gd name="connsiteX2" fmla="*/ 300 w 127000"/>
              <a:gd name="connsiteY2" fmla="*/ 64040 h 127000"/>
              <a:gd name="connsiteX3" fmla="*/ 63800 w 127000"/>
              <a:gd name="connsiteY3" fmla="*/ 540 h 127000"/>
              <a:gd name="connsiteX4" fmla="*/ 127300 w 127000"/>
              <a:gd name="connsiteY4" fmla="*/ 6404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127300" y="64040"/>
                </a:moveTo>
                <a:cubicBezTo>
                  <a:pt x="127300" y="99110"/>
                  <a:pt x="98870" y="127540"/>
                  <a:pt x="63800" y="127540"/>
                </a:cubicBezTo>
                <a:cubicBezTo>
                  <a:pt x="28730" y="127540"/>
                  <a:pt x="300" y="99110"/>
                  <a:pt x="300" y="64040"/>
                </a:cubicBezTo>
                <a:cubicBezTo>
                  <a:pt x="300" y="28970"/>
                  <a:pt x="28730" y="540"/>
                  <a:pt x="63800" y="540"/>
                </a:cubicBezTo>
                <a:cubicBezTo>
                  <a:pt x="98870" y="540"/>
                  <a:pt x="127300" y="28970"/>
                  <a:pt x="127300" y="64040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F67D78-FC2C-C15B-7061-16A8DEB09ED0}"/>
              </a:ext>
            </a:extLst>
          </p:cNvPr>
          <p:cNvSpPr txBox="1"/>
          <p:nvPr/>
        </p:nvSpPr>
        <p:spPr>
          <a:xfrm>
            <a:off x="3197860" y="3837430"/>
            <a:ext cx="563880" cy="262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 dirty="0">
                <a:ln/>
                <a:solidFill>
                  <a:srgbClr val="010A5A"/>
                </a:solidFill>
                <a:latin typeface="맑은 고딕"/>
                <a:ea typeface="맑은 고딕"/>
                <a:sym typeface="맑은 고딕"/>
                <a:rtl val="0"/>
              </a:rPr>
              <a:t>연구자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1A5FA2A-8400-5048-0752-161EBA2E1745}"/>
              </a:ext>
            </a:extLst>
          </p:cNvPr>
          <p:cNvSpPr txBox="1"/>
          <p:nvPr/>
        </p:nvSpPr>
        <p:spPr>
          <a:xfrm>
            <a:off x="3197860" y="4059680"/>
            <a:ext cx="2037080" cy="224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sym typeface="맑은 고딕"/>
                <a:rtl val="0"/>
              </a:rPr>
              <a:t>새로운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논문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아이디어를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얻고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싶은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연구자</a:t>
            </a:r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9BD8B2A8-41B3-6966-5BE5-801EC3911478}"/>
              </a:ext>
            </a:extLst>
          </p:cNvPr>
          <p:cNvSpPr/>
          <p:nvPr/>
        </p:nvSpPr>
        <p:spPr>
          <a:xfrm>
            <a:off x="6931660" y="3705350"/>
            <a:ext cx="4868454" cy="762000"/>
          </a:xfrm>
          <a:custGeom>
            <a:avLst/>
            <a:gdLst>
              <a:gd name="connsiteX0" fmla="*/ 3125020 w 3175000"/>
              <a:gd name="connsiteY0" fmla="*/ 540 h 762000"/>
              <a:gd name="connsiteX1" fmla="*/ 3175820 w 3175000"/>
              <a:gd name="connsiteY1" fmla="*/ 51340 h 762000"/>
              <a:gd name="connsiteX2" fmla="*/ 3175820 w 3175000"/>
              <a:gd name="connsiteY2" fmla="*/ 711740 h 762000"/>
              <a:gd name="connsiteX3" fmla="*/ 3125020 w 3175000"/>
              <a:gd name="connsiteY3" fmla="*/ 762540 h 762000"/>
              <a:gd name="connsiteX4" fmla="*/ 51620 w 3175000"/>
              <a:gd name="connsiteY4" fmla="*/ 762540 h 762000"/>
              <a:gd name="connsiteX5" fmla="*/ 820 w 3175000"/>
              <a:gd name="connsiteY5" fmla="*/ 711740 h 762000"/>
              <a:gd name="connsiteX6" fmla="*/ 820 w 3175000"/>
              <a:gd name="connsiteY6" fmla="*/ 51340 h 762000"/>
              <a:gd name="connsiteX7" fmla="*/ 51620 w 3175000"/>
              <a:gd name="connsiteY7" fmla="*/ 54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5000" h="762000">
                <a:moveTo>
                  <a:pt x="3125020" y="540"/>
                </a:moveTo>
                <a:cubicBezTo>
                  <a:pt x="3153076" y="540"/>
                  <a:pt x="3175820" y="23284"/>
                  <a:pt x="3175820" y="51340"/>
                </a:cubicBezTo>
                <a:lnTo>
                  <a:pt x="3175820" y="711740"/>
                </a:lnTo>
                <a:cubicBezTo>
                  <a:pt x="3175820" y="739796"/>
                  <a:pt x="3153076" y="762540"/>
                  <a:pt x="3125020" y="762540"/>
                </a:cubicBezTo>
                <a:lnTo>
                  <a:pt x="51620" y="762540"/>
                </a:lnTo>
                <a:cubicBezTo>
                  <a:pt x="23564" y="762540"/>
                  <a:pt x="820" y="739796"/>
                  <a:pt x="820" y="711740"/>
                </a:cubicBezTo>
                <a:lnTo>
                  <a:pt x="820" y="51340"/>
                </a:lnTo>
                <a:cubicBezTo>
                  <a:pt x="820" y="23284"/>
                  <a:pt x="23564" y="540"/>
                  <a:pt x="51620" y="540"/>
                </a:cubicBezTo>
                <a:close/>
              </a:path>
            </a:pathLst>
          </a:custGeom>
          <a:solidFill>
            <a:srgbClr val="F5F5F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4BCBD079-C701-188F-D215-1C7E13BCF000}"/>
              </a:ext>
            </a:extLst>
          </p:cNvPr>
          <p:cNvSpPr/>
          <p:nvPr/>
        </p:nvSpPr>
        <p:spPr>
          <a:xfrm>
            <a:off x="6995160" y="3895850"/>
            <a:ext cx="381000" cy="381000"/>
          </a:xfrm>
          <a:custGeom>
            <a:avLst/>
            <a:gdLst>
              <a:gd name="connsiteX0" fmla="*/ 381820 w 381000"/>
              <a:gd name="connsiteY0" fmla="*/ 191040 h 381000"/>
              <a:gd name="connsiteX1" fmla="*/ 191320 w 381000"/>
              <a:gd name="connsiteY1" fmla="*/ 381540 h 381000"/>
              <a:gd name="connsiteX2" fmla="*/ 820 w 381000"/>
              <a:gd name="connsiteY2" fmla="*/ 191040 h 381000"/>
              <a:gd name="connsiteX3" fmla="*/ 191320 w 381000"/>
              <a:gd name="connsiteY3" fmla="*/ 540 h 381000"/>
              <a:gd name="connsiteX4" fmla="*/ 381820 w 381000"/>
              <a:gd name="connsiteY4" fmla="*/ 19104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81000">
                <a:moveTo>
                  <a:pt x="381820" y="191040"/>
                </a:moveTo>
                <a:cubicBezTo>
                  <a:pt x="381820" y="296250"/>
                  <a:pt x="296530" y="381540"/>
                  <a:pt x="191320" y="381540"/>
                </a:cubicBezTo>
                <a:cubicBezTo>
                  <a:pt x="86110" y="381540"/>
                  <a:pt x="820" y="296250"/>
                  <a:pt x="820" y="191040"/>
                </a:cubicBezTo>
                <a:cubicBezTo>
                  <a:pt x="820" y="85830"/>
                  <a:pt x="86110" y="540"/>
                  <a:pt x="191320" y="540"/>
                </a:cubicBezTo>
                <a:cubicBezTo>
                  <a:pt x="296530" y="540"/>
                  <a:pt x="381820" y="85830"/>
                  <a:pt x="381820" y="191040"/>
                </a:cubicBezTo>
                <a:close/>
              </a:path>
            </a:pathLst>
          </a:custGeom>
          <a:solidFill>
            <a:srgbClr val="4EB3D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7" name="자유형: 도형 86">
            <a:extLst>
              <a:ext uri="{FF2B5EF4-FFF2-40B4-BE49-F238E27FC236}">
                <a16:creationId xmlns:a16="http://schemas.microsoft.com/office/drawing/2014/main" id="{8581F2C3-1514-23F8-309C-957E9834B65B}"/>
              </a:ext>
            </a:extLst>
          </p:cNvPr>
          <p:cNvSpPr/>
          <p:nvPr/>
        </p:nvSpPr>
        <p:spPr>
          <a:xfrm>
            <a:off x="7090410" y="3896167"/>
            <a:ext cx="285749" cy="285432"/>
          </a:xfrm>
          <a:custGeom>
            <a:avLst/>
            <a:gdLst>
              <a:gd name="connsiteX0" fmla="*/ 96070 w 285749"/>
              <a:gd name="connsiteY0" fmla="*/ 95472 h 285432"/>
              <a:gd name="connsiteX1" fmla="*/ 191637 w 285749"/>
              <a:gd name="connsiteY1" fmla="*/ 541 h 285432"/>
              <a:gd name="connsiteX2" fmla="*/ 286569 w 285749"/>
              <a:gd name="connsiteY2" fmla="*/ 96107 h 285432"/>
              <a:gd name="connsiteX3" fmla="*/ 191002 w 285749"/>
              <a:gd name="connsiteY3" fmla="*/ 191039 h 285432"/>
              <a:gd name="connsiteX4" fmla="*/ 96070 w 285749"/>
              <a:gd name="connsiteY4" fmla="*/ 96107 h 285432"/>
              <a:gd name="connsiteX5" fmla="*/ 820 w 285749"/>
              <a:gd name="connsiteY5" fmla="*/ 285972 h 285432"/>
              <a:gd name="connsiteX6" fmla="*/ 96070 w 285749"/>
              <a:gd name="connsiteY6" fmla="*/ 190722 h 285432"/>
              <a:gd name="connsiteX7" fmla="*/ 191320 w 285749"/>
              <a:gd name="connsiteY7" fmla="*/ 285972 h 2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749" h="285432">
                <a:moveTo>
                  <a:pt x="96070" y="95472"/>
                </a:moveTo>
                <a:cubicBezTo>
                  <a:pt x="96245" y="42868"/>
                  <a:pt x="139032" y="365"/>
                  <a:pt x="191637" y="541"/>
                </a:cubicBezTo>
                <a:cubicBezTo>
                  <a:pt x="244242" y="716"/>
                  <a:pt x="286744" y="43503"/>
                  <a:pt x="286569" y="96107"/>
                </a:cubicBezTo>
                <a:cubicBezTo>
                  <a:pt x="286393" y="148712"/>
                  <a:pt x="243607" y="191215"/>
                  <a:pt x="191002" y="191039"/>
                </a:cubicBezTo>
                <a:cubicBezTo>
                  <a:pt x="138645" y="190865"/>
                  <a:pt x="96245" y="148464"/>
                  <a:pt x="96070" y="96107"/>
                </a:cubicBezTo>
                <a:moveTo>
                  <a:pt x="820" y="285972"/>
                </a:moveTo>
                <a:cubicBezTo>
                  <a:pt x="820" y="233367"/>
                  <a:pt x="43465" y="190722"/>
                  <a:pt x="96070" y="190722"/>
                </a:cubicBezTo>
                <a:cubicBezTo>
                  <a:pt x="148675" y="190722"/>
                  <a:pt x="191320" y="233367"/>
                  <a:pt x="191320" y="285972"/>
                </a:cubicBezTo>
              </a:path>
            </a:pathLst>
          </a:custGeom>
          <a:noFill/>
          <a:ln w="1270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72EFBA30-8347-1507-2868-BF7BEFC4B420}"/>
              </a:ext>
            </a:extLst>
          </p:cNvPr>
          <p:cNvSpPr/>
          <p:nvPr/>
        </p:nvSpPr>
        <p:spPr>
          <a:xfrm>
            <a:off x="7122160" y="3895850"/>
            <a:ext cx="127000" cy="127000"/>
          </a:xfrm>
          <a:custGeom>
            <a:avLst/>
            <a:gdLst>
              <a:gd name="connsiteX0" fmla="*/ 127820 w 127000"/>
              <a:gd name="connsiteY0" fmla="*/ 64040 h 127000"/>
              <a:gd name="connsiteX1" fmla="*/ 64320 w 127000"/>
              <a:gd name="connsiteY1" fmla="*/ 127540 h 127000"/>
              <a:gd name="connsiteX2" fmla="*/ 820 w 127000"/>
              <a:gd name="connsiteY2" fmla="*/ 64040 h 127000"/>
              <a:gd name="connsiteX3" fmla="*/ 64320 w 127000"/>
              <a:gd name="connsiteY3" fmla="*/ 540 h 127000"/>
              <a:gd name="connsiteX4" fmla="*/ 127820 w 127000"/>
              <a:gd name="connsiteY4" fmla="*/ 6404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127820" y="64040"/>
                </a:moveTo>
                <a:cubicBezTo>
                  <a:pt x="127820" y="99110"/>
                  <a:pt x="99390" y="127540"/>
                  <a:pt x="64320" y="127540"/>
                </a:cubicBezTo>
                <a:cubicBezTo>
                  <a:pt x="29250" y="127540"/>
                  <a:pt x="820" y="99110"/>
                  <a:pt x="820" y="64040"/>
                </a:cubicBezTo>
                <a:cubicBezTo>
                  <a:pt x="820" y="28970"/>
                  <a:pt x="29250" y="540"/>
                  <a:pt x="64320" y="540"/>
                </a:cubicBezTo>
                <a:cubicBezTo>
                  <a:pt x="99390" y="540"/>
                  <a:pt x="127820" y="28970"/>
                  <a:pt x="127820" y="64040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E372C83-495C-B89A-6238-DCCAEEC95DB5}"/>
              </a:ext>
            </a:extLst>
          </p:cNvPr>
          <p:cNvSpPr txBox="1"/>
          <p:nvPr/>
        </p:nvSpPr>
        <p:spPr>
          <a:xfrm>
            <a:off x="7411720" y="3837430"/>
            <a:ext cx="563880" cy="262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010A5A"/>
                </a:solidFill>
                <a:latin typeface="맑은 고딕"/>
                <a:ea typeface="맑은 고딕"/>
                <a:sym typeface="맑은 고딕"/>
                <a:rtl val="0"/>
              </a:rPr>
              <a:t>제작자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449E6C-5018-2AE7-42BA-199F98D49F6D}"/>
              </a:ext>
            </a:extLst>
          </p:cNvPr>
          <p:cNvSpPr txBox="1"/>
          <p:nvPr/>
        </p:nvSpPr>
        <p:spPr>
          <a:xfrm>
            <a:off x="7411720" y="4059680"/>
            <a:ext cx="2265680" cy="224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sym typeface="맑은 고딕"/>
                <a:rtl val="0"/>
              </a:rPr>
              <a:t>요즘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흐름에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맞는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컨텐츠를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만들고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싶은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제작자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1447FA6-74ED-7390-AC2F-89FBCFCBF480}"/>
              </a:ext>
            </a:extLst>
          </p:cNvPr>
          <p:cNvSpPr txBox="1"/>
          <p:nvPr/>
        </p:nvSpPr>
        <p:spPr>
          <a:xfrm>
            <a:off x="11433810" y="6456680"/>
            <a:ext cx="468630" cy="218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50" spc="0" baseline="0">
                <a:ln/>
                <a:solidFill>
                  <a:srgbClr val="808080"/>
                </a:solidFill>
                <a:latin typeface="Arial"/>
                <a:cs typeface="Arial"/>
                <a:sym typeface="Arial"/>
                <a:rtl val="0"/>
              </a:rPr>
              <a:t>5 / 13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7C7FF7A3-5814-67C0-71AA-36098953E8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6229"/>
          <a:stretch/>
        </p:blipFill>
        <p:spPr>
          <a:xfrm>
            <a:off x="0" y="0"/>
            <a:ext cx="167894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DD1EE5D-B3E9-B290-49AF-45EAB4C04E5C}"/>
              </a:ext>
            </a:extLst>
          </p:cNvPr>
          <p:cNvSpPr/>
          <p:nvPr/>
        </p:nvSpPr>
        <p:spPr>
          <a:xfrm>
            <a:off x="2116182" y="1438058"/>
            <a:ext cx="9683931" cy="4702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09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5774F-87EF-45A6-9BE5-BCACA9A1D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32ED6330-02B7-39FB-426D-D528BE3325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" name="그래픽 4">
            <a:extLst>
              <a:ext uri="{FF2B5EF4-FFF2-40B4-BE49-F238E27FC236}">
                <a16:creationId xmlns:a16="http://schemas.microsoft.com/office/drawing/2014/main" id="{317F1409-D8F9-E066-4931-D02FF18FCCBD}"/>
              </a:ext>
            </a:extLst>
          </p:cNvPr>
          <p:cNvGrpSpPr/>
          <p:nvPr/>
        </p:nvGrpSpPr>
        <p:grpSpPr>
          <a:xfrm>
            <a:off x="0" y="0"/>
            <a:ext cx="12179300" cy="50800"/>
            <a:chOff x="0" y="0"/>
            <a:chExt cx="12179300" cy="50800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0888DA16-2C3A-3D89-A2F9-14E6D2424D93}"/>
                </a:ext>
              </a:extLst>
            </p:cNvPr>
            <p:cNvSpPr/>
            <p:nvPr/>
          </p:nvSpPr>
          <p:spPr>
            <a:xfrm>
              <a:off x="0" y="0"/>
              <a:ext cx="1739900" cy="50800"/>
            </a:xfrm>
            <a:custGeom>
              <a:avLst/>
              <a:gdLst>
                <a:gd name="connsiteX0" fmla="*/ 0 w 1739900"/>
                <a:gd name="connsiteY0" fmla="*/ 0 h 50800"/>
                <a:gd name="connsiteX1" fmla="*/ 1739900 w 1739900"/>
                <a:gd name="connsiteY1" fmla="*/ 0 h 50800"/>
                <a:gd name="connsiteX2" fmla="*/ 1739900 w 1739900"/>
                <a:gd name="connsiteY2" fmla="*/ 50800 h 50800"/>
                <a:gd name="connsiteX3" fmla="*/ 0 w 1739900"/>
                <a:gd name="connsiteY3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9900" h="50800">
                  <a:moveTo>
                    <a:pt x="0" y="0"/>
                  </a:moveTo>
                  <a:lnTo>
                    <a:pt x="1739900" y="0"/>
                  </a:lnTo>
                  <a:lnTo>
                    <a:pt x="173990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80808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FBD779EF-8BEC-AEC1-4826-55334D009F58}"/>
                </a:ext>
              </a:extLst>
            </p:cNvPr>
            <p:cNvSpPr/>
            <p:nvPr/>
          </p:nvSpPr>
          <p:spPr>
            <a:xfrm>
              <a:off x="1739900" y="0"/>
              <a:ext cx="1739900" cy="50800"/>
            </a:xfrm>
            <a:custGeom>
              <a:avLst/>
              <a:gdLst>
                <a:gd name="connsiteX0" fmla="*/ 0 w 1739900"/>
                <a:gd name="connsiteY0" fmla="*/ 0 h 50800"/>
                <a:gd name="connsiteX1" fmla="*/ 1739900 w 1739900"/>
                <a:gd name="connsiteY1" fmla="*/ 0 h 50800"/>
                <a:gd name="connsiteX2" fmla="*/ 1739900 w 1739900"/>
                <a:gd name="connsiteY2" fmla="*/ 50800 h 50800"/>
                <a:gd name="connsiteX3" fmla="*/ 0 w 1739900"/>
                <a:gd name="connsiteY3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9900" h="50800">
                  <a:moveTo>
                    <a:pt x="0" y="0"/>
                  </a:moveTo>
                  <a:lnTo>
                    <a:pt x="1739900" y="0"/>
                  </a:lnTo>
                  <a:lnTo>
                    <a:pt x="173990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010A5A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152AAA9-5292-7C90-9C15-DD8102E3A20D}"/>
                </a:ext>
              </a:extLst>
            </p:cNvPr>
            <p:cNvSpPr/>
            <p:nvPr/>
          </p:nvSpPr>
          <p:spPr>
            <a:xfrm>
              <a:off x="3479800" y="0"/>
              <a:ext cx="1739900" cy="50800"/>
            </a:xfrm>
            <a:custGeom>
              <a:avLst/>
              <a:gdLst>
                <a:gd name="connsiteX0" fmla="*/ 0 w 1739900"/>
                <a:gd name="connsiteY0" fmla="*/ 0 h 50800"/>
                <a:gd name="connsiteX1" fmla="*/ 1739900 w 1739900"/>
                <a:gd name="connsiteY1" fmla="*/ 0 h 50800"/>
                <a:gd name="connsiteX2" fmla="*/ 1739900 w 1739900"/>
                <a:gd name="connsiteY2" fmla="*/ 50800 h 50800"/>
                <a:gd name="connsiteX3" fmla="*/ 0 w 1739900"/>
                <a:gd name="connsiteY3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9900" h="50800">
                  <a:moveTo>
                    <a:pt x="0" y="0"/>
                  </a:moveTo>
                  <a:lnTo>
                    <a:pt x="1739900" y="0"/>
                  </a:lnTo>
                  <a:lnTo>
                    <a:pt x="173990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3175B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C5ED58C0-B1F9-D829-A99A-804A6D018838}"/>
                </a:ext>
              </a:extLst>
            </p:cNvPr>
            <p:cNvSpPr/>
            <p:nvPr/>
          </p:nvSpPr>
          <p:spPr>
            <a:xfrm>
              <a:off x="5219700" y="0"/>
              <a:ext cx="1739900" cy="50800"/>
            </a:xfrm>
            <a:custGeom>
              <a:avLst/>
              <a:gdLst>
                <a:gd name="connsiteX0" fmla="*/ 0 w 1739900"/>
                <a:gd name="connsiteY0" fmla="*/ 0 h 50800"/>
                <a:gd name="connsiteX1" fmla="*/ 1739900 w 1739900"/>
                <a:gd name="connsiteY1" fmla="*/ 0 h 50800"/>
                <a:gd name="connsiteX2" fmla="*/ 1739900 w 1739900"/>
                <a:gd name="connsiteY2" fmla="*/ 50800 h 50800"/>
                <a:gd name="connsiteX3" fmla="*/ 0 w 1739900"/>
                <a:gd name="connsiteY3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9900" h="50800">
                  <a:moveTo>
                    <a:pt x="0" y="0"/>
                  </a:moveTo>
                  <a:lnTo>
                    <a:pt x="1739900" y="0"/>
                  </a:lnTo>
                  <a:lnTo>
                    <a:pt x="173990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4EB3D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1E2BF5A-7D8C-6B17-F422-4A5A18E7166F}"/>
                </a:ext>
              </a:extLst>
            </p:cNvPr>
            <p:cNvSpPr/>
            <p:nvPr/>
          </p:nvSpPr>
          <p:spPr>
            <a:xfrm>
              <a:off x="6959600" y="0"/>
              <a:ext cx="1739900" cy="50800"/>
            </a:xfrm>
            <a:custGeom>
              <a:avLst/>
              <a:gdLst>
                <a:gd name="connsiteX0" fmla="*/ 0 w 1739900"/>
                <a:gd name="connsiteY0" fmla="*/ 0 h 50800"/>
                <a:gd name="connsiteX1" fmla="*/ 1739900 w 1739900"/>
                <a:gd name="connsiteY1" fmla="*/ 0 h 50800"/>
                <a:gd name="connsiteX2" fmla="*/ 1739900 w 1739900"/>
                <a:gd name="connsiteY2" fmla="*/ 50800 h 50800"/>
                <a:gd name="connsiteX3" fmla="*/ 0 w 1739900"/>
                <a:gd name="connsiteY3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9900" h="50800">
                  <a:moveTo>
                    <a:pt x="0" y="0"/>
                  </a:moveTo>
                  <a:lnTo>
                    <a:pt x="1739900" y="0"/>
                  </a:lnTo>
                  <a:lnTo>
                    <a:pt x="173990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6EC6E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6F33209A-630A-E273-2AD1-48F9EAE16D2F}"/>
                </a:ext>
              </a:extLst>
            </p:cNvPr>
            <p:cNvSpPr/>
            <p:nvPr/>
          </p:nvSpPr>
          <p:spPr>
            <a:xfrm>
              <a:off x="8699500" y="0"/>
              <a:ext cx="1739900" cy="50800"/>
            </a:xfrm>
            <a:custGeom>
              <a:avLst/>
              <a:gdLst>
                <a:gd name="connsiteX0" fmla="*/ 0 w 1739900"/>
                <a:gd name="connsiteY0" fmla="*/ 0 h 50800"/>
                <a:gd name="connsiteX1" fmla="*/ 1739900 w 1739900"/>
                <a:gd name="connsiteY1" fmla="*/ 0 h 50800"/>
                <a:gd name="connsiteX2" fmla="*/ 1739900 w 1739900"/>
                <a:gd name="connsiteY2" fmla="*/ 50800 h 50800"/>
                <a:gd name="connsiteX3" fmla="*/ 0 w 1739900"/>
                <a:gd name="connsiteY3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9900" h="50800">
                  <a:moveTo>
                    <a:pt x="0" y="0"/>
                  </a:moveTo>
                  <a:lnTo>
                    <a:pt x="1739900" y="0"/>
                  </a:lnTo>
                  <a:lnTo>
                    <a:pt x="173990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A1DEED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97FFAC8A-9DFD-3B3C-0A49-62B4321DF599}"/>
                </a:ext>
              </a:extLst>
            </p:cNvPr>
            <p:cNvSpPr/>
            <p:nvPr/>
          </p:nvSpPr>
          <p:spPr>
            <a:xfrm>
              <a:off x="10439400" y="0"/>
              <a:ext cx="1739900" cy="50800"/>
            </a:xfrm>
            <a:custGeom>
              <a:avLst/>
              <a:gdLst>
                <a:gd name="connsiteX0" fmla="*/ 0 w 1739900"/>
                <a:gd name="connsiteY0" fmla="*/ 0 h 50800"/>
                <a:gd name="connsiteX1" fmla="*/ 1739900 w 1739900"/>
                <a:gd name="connsiteY1" fmla="*/ 0 h 50800"/>
                <a:gd name="connsiteX2" fmla="*/ 1739900 w 1739900"/>
                <a:gd name="connsiteY2" fmla="*/ 50800 h 50800"/>
                <a:gd name="connsiteX3" fmla="*/ 0 w 1739900"/>
                <a:gd name="connsiteY3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9900" h="50800">
                  <a:moveTo>
                    <a:pt x="0" y="0"/>
                  </a:moveTo>
                  <a:lnTo>
                    <a:pt x="1739900" y="0"/>
                  </a:lnTo>
                  <a:lnTo>
                    <a:pt x="173990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D1EFF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899E6A9-2B94-9194-3F30-FBED6C376831}"/>
              </a:ext>
            </a:extLst>
          </p:cNvPr>
          <p:cNvSpPr txBox="1"/>
          <p:nvPr/>
        </p:nvSpPr>
        <p:spPr>
          <a:xfrm>
            <a:off x="1813560" y="259080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 dirty="0">
                <a:ln/>
                <a:solidFill>
                  <a:srgbClr val="010A5A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2400" b="1" spc="0" baseline="0" dirty="0">
                <a:ln/>
                <a:solidFill>
                  <a:srgbClr val="010A5A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400" b="1" spc="0" baseline="0" dirty="0">
                <a:ln/>
                <a:solidFill>
                  <a:srgbClr val="010A5A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목표</a:t>
            </a: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C56ABF79-CE9C-715A-28B4-96ECBA0BE9DE}"/>
              </a:ext>
            </a:extLst>
          </p:cNvPr>
          <p:cNvSpPr/>
          <p:nvPr/>
        </p:nvSpPr>
        <p:spPr>
          <a:xfrm>
            <a:off x="2232660" y="974725"/>
            <a:ext cx="304800" cy="304800"/>
          </a:xfrm>
          <a:custGeom>
            <a:avLst/>
            <a:gdLst>
              <a:gd name="connsiteX0" fmla="*/ 305100 w 304800"/>
              <a:gd name="connsiteY0" fmla="*/ 152600 h 304800"/>
              <a:gd name="connsiteX1" fmla="*/ 152700 w 304800"/>
              <a:gd name="connsiteY1" fmla="*/ 305000 h 304800"/>
              <a:gd name="connsiteX2" fmla="*/ 300 w 304800"/>
              <a:gd name="connsiteY2" fmla="*/ 152600 h 304800"/>
              <a:gd name="connsiteX3" fmla="*/ 152700 w 304800"/>
              <a:gd name="connsiteY3" fmla="*/ 200 h 304800"/>
              <a:gd name="connsiteX4" fmla="*/ 305100 w 304800"/>
              <a:gd name="connsiteY4" fmla="*/ 1526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304800">
                <a:moveTo>
                  <a:pt x="305100" y="152600"/>
                </a:moveTo>
                <a:cubicBezTo>
                  <a:pt x="305100" y="236768"/>
                  <a:pt x="236868" y="305000"/>
                  <a:pt x="152700" y="305000"/>
                </a:cubicBezTo>
                <a:cubicBezTo>
                  <a:pt x="68532" y="305000"/>
                  <a:pt x="300" y="236768"/>
                  <a:pt x="300" y="152600"/>
                </a:cubicBezTo>
                <a:cubicBezTo>
                  <a:pt x="300" y="68432"/>
                  <a:pt x="68532" y="200"/>
                  <a:pt x="152700" y="200"/>
                </a:cubicBezTo>
                <a:cubicBezTo>
                  <a:pt x="236868" y="200"/>
                  <a:pt x="305100" y="68432"/>
                  <a:pt x="305100" y="152600"/>
                </a:cubicBezTo>
                <a:close/>
              </a:path>
            </a:pathLst>
          </a:custGeom>
          <a:solidFill>
            <a:srgbClr val="3175B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831FDF-4B03-AA97-705F-FC9B67861604}"/>
              </a:ext>
            </a:extLst>
          </p:cNvPr>
          <p:cNvSpPr txBox="1"/>
          <p:nvPr/>
        </p:nvSpPr>
        <p:spPr>
          <a:xfrm>
            <a:off x="2240098" y="996133"/>
            <a:ext cx="246380" cy="218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50" b="1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84A7B7-60F7-B5FC-E1CE-99F3E447B810}"/>
              </a:ext>
            </a:extLst>
          </p:cNvPr>
          <p:cNvSpPr txBox="1"/>
          <p:nvPr/>
        </p:nvSpPr>
        <p:spPr>
          <a:xfrm>
            <a:off x="2585720" y="967105"/>
            <a:ext cx="864852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sym typeface="맑은 고딕"/>
                <a:rtl val="0"/>
              </a:rPr>
              <a:t>아직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세상에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없을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것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같고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실제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사용할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것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같은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서비스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개발하기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en-US" altLang="ko-KR" sz="165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(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기획에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쏟은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 </a:t>
            </a:r>
            <a:r>
              <a:rPr lang="en-US" altLang="ko-KR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: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이틀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!!</a:t>
            </a:r>
            <a:r>
              <a:rPr lang="en-US" altLang="ko-KR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  <a:endParaRPr lang="ko-KR" altLang="en-US" sz="1650" spc="0" baseline="0" dirty="0">
              <a:ln/>
              <a:solidFill>
                <a:srgbClr val="000000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E7B167BE-710A-EDD8-7902-1DE45161394B}"/>
              </a:ext>
            </a:extLst>
          </p:cNvPr>
          <p:cNvSpPr/>
          <p:nvPr/>
        </p:nvSpPr>
        <p:spPr>
          <a:xfrm>
            <a:off x="2232660" y="1579290"/>
            <a:ext cx="304800" cy="304800"/>
          </a:xfrm>
          <a:custGeom>
            <a:avLst/>
            <a:gdLst>
              <a:gd name="connsiteX0" fmla="*/ 305100 w 304800"/>
              <a:gd name="connsiteY0" fmla="*/ 152670 h 304800"/>
              <a:gd name="connsiteX1" fmla="*/ 152700 w 304800"/>
              <a:gd name="connsiteY1" fmla="*/ 305070 h 304800"/>
              <a:gd name="connsiteX2" fmla="*/ 300 w 304800"/>
              <a:gd name="connsiteY2" fmla="*/ 152670 h 304800"/>
              <a:gd name="connsiteX3" fmla="*/ 152700 w 304800"/>
              <a:gd name="connsiteY3" fmla="*/ 270 h 304800"/>
              <a:gd name="connsiteX4" fmla="*/ 305100 w 304800"/>
              <a:gd name="connsiteY4" fmla="*/ 15267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304800">
                <a:moveTo>
                  <a:pt x="305100" y="152670"/>
                </a:moveTo>
                <a:cubicBezTo>
                  <a:pt x="305100" y="236838"/>
                  <a:pt x="236868" y="305070"/>
                  <a:pt x="152700" y="305070"/>
                </a:cubicBezTo>
                <a:cubicBezTo>
                  <a:pt x="68532" y="305070"/>
                  <a:pt x="300" y="236838"/>
                  <a:pt x="300" y="152670"/>
                </a:cubicBezTo>
                <a:cubicBezTo>
                  <a:pt x="300" y="68502"/>
                  <a:pt x="68532" y="270"/>
                  <a:pt x="152700" y="270"/>
                </a:cubicBezTo>
                <a:cubicBezTo>
                  <a:pt x="236868" y="270"/>
                  <a:pt x="305100" y="68502"/>
                  <a:pt x="305100" y="152670"/>
                </a:cubicBezTo>
                <a:close/>
              </a:path>
            </a:pathLst>
          </a:custGeom>
          <a:solidFill>
            <a:srgbClr val="3175B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19D0B0-0A03-FA5E-5EE0-C83E2958561E}"/>
              </a:ext>
            </a:extLst>
          </p:cNvPr>
          <p:cNvSpPr txBox="1"/>
          <p:nvPr/>
        </p:nvSpPr>
        <p:spPr>
          <a:xfrm>
            <a:off x="2240098" y="1600698"/>
            <a:ext cx="246380" cy="218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50" b="1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607A56-3E43-E089-5EAC-745735FE2040}"/>
              </a:ext>
            </a:extLst>
          </p:cNvPr>
          <p:cNvSpPr txBox="1"/>
          <p:nvPr/>
        </p:nvSpPr>
        <p:spPr>
          <a:xfrm>
            <a:off x="2585720" y="1571670"/>
            <a:ext cx="4577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sym typeface="맑은 고딕"/>
                <a:rtl val="0"/>
              </a:rPr>
              <a:t>개인의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경험을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십분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활용하여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창의성을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발휘할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수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있는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서비스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제공하기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EF3D29-474E-F764-280F-6581F31BC8C9}"/>
              </a:ext>
            </a:extLst>
          </p:cNvPr>
          <p:cNvSpPr txBox="1"/>
          <p:nvPr/>
        </p:nvSpPr>
        <p:spPr>
          <a:xfrm>
            <a:off x="2240098" y="2070835"/>
            <a:ext cx="22381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200" b="1" spc="0" baseline="0">
                <a:ln/>
                <a:solidFill>
                  <a:srgbClr val="000000"/>
                </a:solidFill>
                <a:latin typeface="맑은 고딕"/>
                <a:ea typeface="맑은 고딕"/>
                <a:sym typeface="맑은 고딕"/>
                <a:rtl val="0"/>
              </a:rPr>
              <a:t>사용자</a:t>
            </a:r>
            <a:r>
              <a:rPr lang="ko-KR" altLang="en-US" sz="2200" b="1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200" b="1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페르소나</a:t>
            </a:r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D06DD75B-9B0E-B9FD-43A2-43037B0F9D05}"/>
              </a:ext>
            </a:extLst>
          </p:cNvPr>
          <p:cNvSpPr/>
          <p:nvPr/>
        </p:nvSpPr>
        <p:spPr>
          <a:xfrm>
            <a:off x="2717800" y="2816350"/>
            <a:ext cx="3911600" cy="762000"/>
          </a:xfrm>
          <a:custGeom>
            <a:avLst/>
            <a:gdLst>
              <a:gd name="connsiteX0" fmla="*/ 3124500 w 3175000"/>
              <a:gd name="connsiteY0" fmla="*/ 400 h 762000"/>
              <a:gd name="connsiteX1" fmla="*/ 3175300 w 3175000"/>
              <a:gd name="connsiteY1" fmla="*/ 51200 h 762000"/>
              <a:gd name="connsiteX2" fmla="*/ 3175300 w 3175000"/>
              <a:gd name="connsiteY2" fmla="*/ 711600 h 762000"/>
              <a:gd name="connsiteX3" fmla="*/ 3124500 w 3175000"/>
              <a:gd name="connsiteY3" fmla="*/ 762400 h 762000"/>
              <a:gd name="connsiteX4" fmla="*/ 51100 w 3175000"/>
              <a:gd name="connsiteY4" fmla="*/ 762400 h 762000"/>
              <a:gd name="connsiteX5" fmla="*/ 300 w 3175000"/>
              <a:gd name="connsiteY5" fmla="*/ 711600 h 762000"/>
              <a:gd name="connsiteX6" fmla="*/ 300 w 3175000"/>
              <a:gd name="connsiteY6" fmla="*/ 51200 h 762000"/>
              <a:gd name="connsiteX7" fmla="*/ 51100 w 3175000"/>
              <a:gd name="connsiteY7" fmla="*/ 4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5000" h="762000">
                <a:moveTo>
                  <a:pt x="3124500" y="400"/>
                </a:moveTo>
                <a:cubicBezTo>
                  <a:pt x="3152556" y="400"/>
                  <a:pt x="3175300" y="23144"/>
                  <a:pt x="3175300" y="51200"/>
                </a:cubicBezTo>
                <a:lnTo>
                  <a:pt x="3175300" y="711600"/>
                </a:lnTo>
                <a:cubicBezTo>
                  <a:pt x="3175300" y="739656"/>
                  <a:pt x="3152556" y="762400"/>
                  <a:pt x="3124500" y="762400"/>
                </a:cubicBezTo>
                <a:lnTo>
                  <a:pt x="51100" y="762400"/>
                </a:lnTo>
                <a:cubicBezTo>
                  <a:pt x="23044" y="762400"/>
                  <a:pt x="300" y="739656"/>
                  <a:pt x="300" y="711600"/>
                </a:cubicBezTo>
                <a:lnTo>
                  <a:pt x="300" y="51200"/>
                </a:lnTo>
                <a:cubicBezTo>
                  <a:pt x="300" y="23144"/>
                  <a:pt x="23044" y="400"/>
                  <a:pt x="51100" y="400"/>
                </a:cubicBezTo>
                <a:close/>
              </a:path>
            </a:pathLst>
          </a:custGeom>
          <a:solidFill>
            <a:srgbClr val="F5F5F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4639A5DC-79CE-AAAE-CF2E-C760C3CB50E5}"/>
              </a:ext>
            </a:extLst>
          </p:cNvPr>
          <p:cNvSpPr/>
          <p:nvPr/>
        </p:nvSpPr>
        <p:spPr>
          <a:xfrm>
            <a:off x="2781300" y="3006850"/>
            <a:ext cx="381000" cy="381000"/>
          </a:xfrm>
          <a:custGeom>
            <a:avLst/>
            <a:gdLst>
              <a:gd name="connsiteX0" fmla="*/ 381300 w 381000"/>
              <a:gd name="connsiteY0" fmla="*/ 190900 h 381000"/>
              <a:gd name="connsiteX1" fmla="*/ 190800 w 381000"/>
              <a:gd name="connsiteY1" fmla="*/ 381400 h 381000"/>
              <a:gd name="connsiteX2" fmla="*/ 300 w 381000"/>
              <a:gd name="connsiteY2" fmla="*/ 190900 h 381000"/>
              <a:gd name="connsiteX3" fmla="*/ 190800 w 381000"/>
              <a:gd name="connsiteY3" fmla="*/ 400 h 381000"/>
              <a:gd name="connsiteX4" fmla="*/ 381300 w 381000"/>
              <a:gd name="connsiteY4" fmla="*/ 1909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81000">
                <a:moveTo>
                  <a:pt x="381300" y="190900"/>
                </a:moveTo>
                <a:cubicBezTo>
                  <a:pt x="381300" y="296110"/>
                  <a:pt x="296010" y="381400"/>
                  <a:pt x="190800" y="381400"/>
                </a:cubicBezTo>
                <a:cubicBezTo>
                  <a:pt x="85590" y="381400"/>
                  <a:pt x="300" y="296110"/>
                  <a:pt x="300" y="190900"/>
                </a:cubicBezTo>
                <a:cubicBezTo>
                  <a:pt x="300" y="85690"/>
                  <a:pt x="85590" y="400"/>
                  <a:pt x="190800" y="400"/>
                </a:cubicBezTo>
                <a:cubicBezTo>
                  <a:pt x="296010" y="400"/>
                  <a:pt x="381300" y="85690"/>
                  <a:pt x="381300" y="190900"/>
                </a:cubicBezTo>
                <a:close/>
              </a:path>
            </a:pathLst>
          </a:custGeom>
          <a:solidFill>
            <a:srgbClr val="4EB3D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DD5E9BB3-6731-3882-45E4-416CF06670C0}"/>
              </a:ext>
            </a:extLst>
          </p:cNvPr>
          <p:cNvSpPr/>
          <p:nvPr/>
        </p:nvSpPr>
        <p:spPr>
          <a:xfrm>
            <a:off x="2876550" y="3007167"/>
            <a:ext cx="285749" cy="285432"/>
          </a:xfrm>
          <a:custGeom>
            <a:avLst/>
            <a:gdLst>
              <a:gd name="connsiteX0" fmla="*/ 95550 w 285749"/>
              <a:gd name="connsiteY0" fmla="*/ 95332 h 285432"/>
              <a:gd name="connsiteX1" fmla="*/ 191117 w 285749"/>
              <a:gd name="connsiteY1" fmla="*/ 401 h 285432"/>
              <a:gd name="connsiteX2" fmla="*/ 286049 w 285749"/>
              <a:gd name="connsiteY2" fmla="*/ 95967 h 285432"/>
              <a:gd name="connsiteX3" fmla="*/ 190482 w 285749"/>
              <a:gd name="connsiteY3" fmla="*/ 190899 h 285432"/>
              <a:gd name="connsiteX4" fmla="*/ 95550 w 285749"/>
              <a:gd name="connsiteY4" fmla="*/ 95967 h 285432"/>
              <a:gd name="connsiteX5" fmla="*/ 300 w 285749"/>
              <a:gd name="connsiteY5" fmla="*/ 285832 h 285432"/>
              <a:gd name="connsiteX6" fmla="*/ 95550 w 285749"/>
              <a:gd name="connsiteY6" fmla="*/ 190582 h 285432"/>
              <a:gd name="connsiteX7" fmla="*/ 190800 w 285749"/>
              <a:gd name="connsiteY7" fmla="*/ 285832 h 2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749" h="285432">
                <a:moveTo>
                  <a:pt x="95550" y="95332"/>
                </a:moveTo>
                <a:cubicBezTo>
                  <a:pt x="95725" y="42728"/>
                  <a:pt x="138512" y="225"/>
                  <a:pt x="191117" y="401"/>
                </a:cubicBezTo>
                <a:cubicBezTo>
                  <a:pt x="243722" y="576"/>
                  <a:pt x="286224" y="43363"/>
                  <a:pt x="286049" y="95967"/>
                </a:cubicBezTo>
                <a:cubicBezTo>
                  <a:pt x="285873" y="148572"/>
                  <a:pt x="243087" y="191075"/>
                  <a:pt x="190482" y="190899"/>
                </a:cubicBezTo>
                <a:cubicBezTo>
                  <a:pt x="138125" y="190725"/>
                  <a:pt x="95725" y="148324"/>
                  <a:pt x="95550" y="95967"/>
                </a:cubicBezTo>
                <a:moveTo>
                  <a:pt x="300" y="285832"/>
                </a:moveTo>
                <a:cubicBezTo>
                  <a:pt x="300" y="233227"/>
                  <a:pt x="42945" y="190582"/>
                  <a:pt x="95550" y="190582"/>
                </a:cubicBezTo>
                <a:cubicBezTo>
                  <a:pt x="148155" y="190582"/>
                  <a:pt x="190800" y="233227"/>
                  <a:pt x="190800" y="285832"/>
                </a:cubicBezTo>
              </a:path>
            </a:pathLst>
          </a:custGeom>
          <a:noFill/>
          <a:ln w="1270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96283E1A-E81B-0C4C-D7A7-415D26190BA9}"/>
              </a:ext>
            </a:extLst>
          </p:cNvPr>
          <p:cNvSpPr/>
          <p:nvPr/>
        </p:nvSpPr>
        <p:spPr>
          <a:xfrm>
            <a:off x="2908300" y="3006850"/>
            <a:ext cx="127000" cy="127000"/>
          </a:xfrm>
          <a:custGeom>
            <a:avLst/>
            <a:gdLst>
              <a:gd name="connsiteX0" fmla="*/ 127300 w 127000"/>
              <a:gd name="connsiteY0" fmla="*/ 63900 h 127000"/>
              <a:gd name="connsiteX1" fmla="*/ 63800 w 127000"/>
              <a:gd name="connsiteY1" fmla="*/ 127400 h 127000"/>
              <a:gd name="connsiteX2" fmla="*/ 300 w 127000"/>
              <a:gd name="connsiteY2" fmla="*/ 63900 h 127000"/>
              <a:gd name="connsiteX3" fmla="*/ 63800 w 127000"/>
              <a:gd name="connsiteY3" fmla="*/ 400 h 127000"/>
              <a:gd name="connsiteX4" fmla="*/ 127300 w 127000"/>
              <a:gd name="connsiteY4" fmla="*/ 639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127300" y="63900"/>
                </a:moveTo>
                <a:cubicBezTo>
                  <a:pt x="127300" y="98970"/>
                  <a:pt x="98870" y="127400"/>
                  <a:pt x="63800" y="127400"/>
                </a:cubicBezTo>
                <a:cubicBezTo>
                  <a:pt x="28730" y="127400"/>
                  <a:pt x="300" y="98970"/>
                  <a:pt x="300" y="63900"/>
                </a:cubicBezTo>
                <a:cubicBezTo>
                  <a:pt x="300" y="28830"/>
                  <a:pt x="28730" y="400"/>
                  <a:pt x="63800" y="400"/>
                </a:cubicBezTo>
                <a:cubicBezTo>
                  <a:pt x="98870" y="400"/>
                  <a:pt x="127300" y="28830"/>
                  <a:pt x="127300" y="63900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0E9C02-DC1E-B427-0B70-1D1CC1FA9596}"/>
              </a:ext>
            </a:extLst>
          </p:cNvPr>
          <p:cNvSpPr txBox="1"/>
          <p:nvPr/>
        </p:nvSpPr>
        <p:spPr>
          <a:xfrm>
            <a:off x="3197860" y="2948430"/>
            <a:ext cx="436880" cy="262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010A5A"/>
                </a:solidFill>
                <a:latin typeface="맑은 고딕"/>
                <a:ea typeface="맑은 고딕"/>
                <a:sym typeface="맑은 고딕"/>
                <a:rtl val="0"/>
              </a:rPr>
              <a:t>기업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152B4B-57DE-B140-BE74-3E98F4475E02}"/>
              </a:ext>
            </a:extLst>
          </p:cNvPr>
          <p:cNvSpPr txBox="1"/>
          <p:nvPr/>
        </p:nvSpPr>
        <p:spPr>
          <a:xfrm>
            <a:off x="3197860" y="3170680"/>
            <a:ext cx="2240280" cy="224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sym typeface="맑은 고딕"/>
                <a:rtl val="0"/>
              </a:rPr>
              <a:t>트렌드에</a:t>
            </a:r>
            <a:r>
              <a:rPr lang="ko-KR" altLang="en-US" sz="120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기반하여</a:t>
            </a:r>
            <a:r>
              <a:rPr lang="ko-KR" altLang="en-US" sz="120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광고를</a:t>
            </a:r>
            <a:r>
              <a:rPr lang="ko-KR" altLang="en-US" sz="120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제작하고</a:t>
            </a:r>
            <a:r>
              <a:rPr lang="ko-KR" altLang="en-US" sz="120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싶은</a:t>
            </a:r>
            <a:r>
              <a:rPr lang="ko-KR" altLang="en-US" sz="120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기업</a:t>
            </a: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DC91AF29-55BA-19D5-EDCE-8E4A2BD842F0}"/>
              </a:ext>
            </a:extLst>
          </p:cNvPr>
          <p:cNvSpPr/>
          <p:nvPr/>
        </p:nvSpPr>
        <p:spPr>
          <a:xfrm>
            <a:off x="6931660" y="2816350"/>
            <a:ext cx="4868454" cy="762000"/>
          </a:xfrm>
          <a:custGeom>
            <a:avLst/>
            <a:gdLst>
              <a:gd name="connsiteX0" fmla="*/ 3125020 w 3175000"/>
              <a:gd name="connsiteY0" fmla="*/ 400 h 762000"/>
              <a:gd name="connsiteX1" fmla="*/ 3175820 w 3175000"/>
              <a:gd name="connsiteY1" fmla="*/ 51200 h 762000"/>
              <a:gd name="connsiteX2" fmla="*/ 3175820 w 3175000"/>
              <a:gd name="connsiteY2" fmla="*/ 711600 h 762000"/>
              <a:gd name="connsiteX3" fmla="*/ 3125020 w 3175000"/>
              <a:gd name="connsiteY3" fmla="*/ 762400 h 762000"/>
              <a:gd name="connsiteX4" fmla="*/ 51620 w 3175000"/>
              <a:gd name="connsiteY4" fmla="*/ 762400 h 762000"/>
              <a:gd name="connsiteX5" fmla="*/ 820 w 3175000"/>
              <a:gd name="connsiteY5" fmla="*/ 711600 h 762000"/>
              <a:gd name="connsiteX6" fmla="*/ 820 w 3175000"/>
              <a:gd name="connsiteY6" fmla="*/ 51200 h 762000"/>
              <a:gd name="connsiteX7" fmla="*/ 51620 w 3175000"/>
              <a:gd name="connsiteY7" fmla="*/ 4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5000" h="762000">
                <a:moveTo>
                  <a:pt x="3125020" y="400"/>
                </a:moveTo>
                <a:cubicBezTo>
                  <a:pt x="3153076" y="400"/>
                  <a:pt x="3175820" y="23144"/>
                  <a:pt x="3175820" y="51200"/>
                </a:cubicBezTo>
                <a:lnTo>
                  <a:pt x="3175820" y="711600"/>
                </a:lnTo>
                <a:cubicBezTo>
                  <a:pt x="3175820" y="739656"/>
                  <a:pt x="3153076" y="762400"/>
                  <a:pt x="3125020" y="762400"/>
                </a:cubicBezTo>
                <a:lnTo>
                  <a:pt x="51620" y="762400"/>
                </a:lnTo>
                <a:cubicBezTo>
                  <a:pt x="23564" y="762400"/>
                  <a:pt x="820" y="739656"/>
                  <a:pt x="820" y="711600"/>
                </a:cubicBezTo>
                <a:lnTo>
                  <a:pt x="820" y="51200"/>
                </a:lnTo>
                <a:cubicBezTo>
                  <a:pt x="820" y="23144"/>
                  <a:pt x="23564" y="400"/>
                  <a:pt x="51620" y="400"/>
                </a:cubicBezTo>
                <a:close/>
              </a:path>
            </a:pathLst>
          </a:custGeom>
          <a:solidFill>
            <a:srgbClr val="F5F5F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407D9710-33AF-178B-E9D7-66485E71D875}"/>
              </a:ext>
            </a:extLst>
          </p:cNvPr>
          <p:cNvSpPr/>
          <p:nvPr/>
        </p:nvSpPr>
        <p:spPr>
          <a:xfrm>
            <a:off x="6995160" y="3006850"/>
            <a:ext cx="381000" cy="381000"/>
          </a:xfrm>
          <a:custGeom>
            <a:avLst/>
            <a:gdLst>
              <a:gd name="connsiteX0" fmla="*/ 381820 w 381000"/>
              <a:gd name="connsiteY0" fmla="*/ 190900 h 381000"/>
              <a:gd name="connsiteX1" fmla="*/ 191320 w 381000"/>
              <a:gd name="connsiteY1" fmla="*/ 381400 h 381000"/>
              <a:gd name="connsiteX2" fmla="*/ 820 w 381000"/>
              <a:gd name="connsiteY2" fmla="*/ 190900 h 381000"/>
              <a:gd name="connsiteX3" fmla="*/ 191320 w 381000"/>
              <a:gd name="connsiteY3" fmla="*/ 400 h 381000"/>
              <a:gd name="connsiteX4" fmla="*/ 381820 w 381000"/>
              <a:gd name="connsiteY4" fmla="*/ 1909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81000">
                <a:moveTo>
                  <a:pt x="381820" y="190900"/>
                </a:moveTo>
                <a:cubicBezTo>
                  <a:pt x="381820" y="296110"/>
                  <a:pt x="296530" y="381400"/>
                  <a:pt x="191320" y="381400"/>
                </a:cubicBezTo>
                <a:cubicBezTo>
                  <a:pt x="86110" y="381400"/>
                  <a:pt x="820" y="296110"/>
                  <a:pt x="820" y="190900"/>
                </a:cubicBezTo>
                <a:cubicBezTo>
                  <a:pt x="820" y="85690"/>
                  <a:pt x="86110" y="400"/>
                  <a:pt x="191320" y="400"/>
                </a:cubicBezTo>
                <a:cubicBezTo>
                  <a:pt x="296530" y="400"/>
                  <a:pt x="381820" y="85690"/>
                  <a:pt x="381820" y="190900"/>
                </a:cubicBezTo>
                <a:close/>
              </a:path>
            </a:pathLst>
          </a:custGeom>
          <a:solidFill>
            <a:srgbClr val="4EB3D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B318F25C-0074-E351-D2A2-1F431E8AB604}"/>
              </a:ext>
            </a:extLst>
          </p:cNvPr>
          <p:cNvSpPr/>
          <p:nvPr/>
        </p:nvSpPr>
        <p:spPr>
          <a:xfrm>
            <a:off x="7090410" y="3007167"/>
            <a:ext cx="285749" cy="285432"/>
          </a:xfrm>
          <a:custGeom>
            <a:avLst/>
            <a:gdLst>
              <a:gd name="connsiteX0" fmla="*/ 96070 w 285749"/>
              <a:gd name="connsiteY0" fmla="*/ 95332 h 285432"/>
              <a:gd name="connsiteX1" fmla="*/ 191637 w 285749"/>
              <a:gd name="connsiteY1" fmla="*/ 401 h 285432"/>
              <a:gd name="connsiteX2" fmla="*/ 286569 w 285749"/>
              <a:gd name="connsiteY2" fmla="*/ 95967 h 285432"/>
              <a:gd name="connsiteX3" fmla="*/ 191002 w 285749"/>
              <a:gd name="connsiteY3" fmla="*/ 190899 h 285432"/>
              <a:gd name="connsiteX4" fmla="*/ 96070 w 285749"/>
              <a:gd name="connsiteY4" fmla="*/ 95967 h 285432"/>
              <a:gd name="connsiteX5" fmla="*/ 820 w 285749"/>
              <a:gd name="connsiteY5" fmla="*/ 285832 h 285432"/>
              <a:gd name="connsiteX6" fmla="*/ 96070 w 285749"/>
              <a:gd name="connsiteY6" fmla="*/ 190582 h 285432"/>
              <a:gd name="connsiteX7" fmla="*/ 191320 w 285749"/>
              <a:gd name="connsiteY7" fmla="*/ 285832 h 2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749" h="285432">
                <a:moveTo>
                  <a:pt x="96070" y="95332"/>
                </a:moveTo>
                <a:cubicBezTo>
                  <a:pt x="96245" y="42728"/>
                  <a:pt x="139032" y="225"/>
                  <a:pt x="191637" y="401"/>
                </a:cubicBezTo>
                <a:cubicBezTo>
                  <a:pt x="244242" y="576"/>
                  <a:pt x="286744" y="43363"/>
                  <a:pt x="286569" y="95967"/>
                </a:cubicBezTo>
                <a:cubicBezTo>
                  <a:pt x="286393" y="148572"/>
                  <a:pt x="243607" y="191075"/>
                  <a:pt x="191002" y="190899"/>
                </a:cubicBezTo>
                <a:cubicBezTo>
                  <a:pt x="138645" y="190725"/>
                  <a:pt x="96245" y="148324"/>
                  <a:pt x="96070" y="95967"/>
                </a:cubicBezTo>
                <a:moveTo>
                  <a:pt x="820" y="285832"/>
                </a:moveTo>
                <a:cubicBezTo>
                  <a:pt x="820" y="233227"/>
                  <a:pt x="43465" y="190582"/>
                  <a:pt x="96070" y="190582"/>
                </a:cubicBezTo>
                <a:cubicBezTo>
                  <a:pt x="148675" y="190582"/>
                  <a:pt x="191320" y="233227"/>
                  <a:pt x="191320" y="285832"/>
                </a:cubicBezTo>
              </a:path>
            </a:pathLst>
          </a:custGeom>
          <a:noFill/>
          <a:ln w="1270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6D85CCCB-FC43-FFF9-294A-512129E448A4}"/>
              </a:ext>
            </a:extLst>
          </p:cNvPr>
          <p:cNvSpPr/>
          <p:nvPr/>
        </p:nvSpPr>
        <p:spPr>
          <a:xfrm>
            <a:off x="7122160" y="3006850"/>
            <a:ext cx="127000" cy="127000"/>
          </a:xfrm>
          <a:custGeom>
            <a:avLst/>
            <a:gdLst>
              <a:gd name="connsiteX0" fmla="*/ 127820 w 127000"/>
              <a:gd name="connsiteY0" fmla="*/ 63900 h 127000"/>
              <a:gd name="connsiteX1" fmla="*/ 64320 w 127000"/>
              <a:gd name="connsiteY1" fmla="*/ 127400 h 127000"/>
              <a:gd name="connsiteX2" fmla="*/ 820 w 127000"/>
              <a:gd name="connsiteY2" fmla="*/ 63900 h 127000"/>
              <a:gd name="connsiteX3" fmla="*/ 64320 w 127000"/>
              <a:gd name="connsiteY3" fmla="*/ 400 h 127000"/>
              <a:gd name="connsiteX4" fmla="*/ 127820 w 127000"/>
              <a:gd name="connsiteY4" fmla="*/ 639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127820" y="63900"/>
                </a:moveTo>
                <a:cubicBezTo>
                  <a:pt x="127820" y="98970"/>
                  <a:pt x="99390" y="127400"/>
                  <a:pt x="64320" y="127400"/>
                </a:cubicBezTo>
                <a:cubicBezTo>
                  <a:pt x="29250" y="127400"/>
                  <a:pt x="820" y="98970"/>
                  <a:pt x="820" y="63900"/>
                </a:cubicBezTo>
                <a:cubicBezTo>
                  <a:pt x="820" y="28830"/>
                  <a:pt x="29250" y="400"/>
                  <a:pt x="64320" y="400"/>
                </a:cubicBezTo>
                <a:cubicBezTo>
                  <a:pt x="99390" y="400"/>
                  <a:pt x="127820" y="28830"/>
                  <a:pt x="127820" y="63900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23BFC64-6DF3-8D48-5092-1D15019813F1}"/>
              </a:ext>
            </a:extLst>
          </p:cNvPr>
          <p:cNvSpPr txBox="1"/>
          <p:nvPr/>
        </p:nvSpPr>
        <p:spPr>
          <a:xfrm>
            <a:off x="7411720" y="2948430"/>
            <a:ext cx="563880" cy="262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010A5A"/>
                </a:solidFill>
                <a:latin typeface="맑은 고딕"/>
                <a:ea typeface="맑은 고딕"/>
                <a:sym typeface="맑은 고딕"/>
                <a:rtl val="0"/>
              </a:rPr>
              <a:t>투자자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8B34F0-4477-6515-F134-6B0795109521}"/>
              </a:ext>
            </a:extLst>
          </p:cNvPr>
          <p:cNvSpPr txBox="1"/>
          <p:nvPr/>
        </p:nvSpPr>
        <p:spPr>
          <a:xfrm>
            <a:off x="7411720" y="3170680"/>
            <a:ext cx="2900680" cy="224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sym typeface="맑은 고딕"/>
                <a:rtl val="0"/>
              </a:rPr>
              <a:t>사람들이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많은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관심을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기울이는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분야에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투자하고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싶은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투자자</a:t>
            </a:r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3A7CBA2A-044B-3FB8-B7FD-BC93CD74AE6E}"/>
              </a:ext>
            </a:extLst>
          </p:cNvPr>
          <p:cNvSpPr/>
          <p:nvPr/>
        </p:nvSpPr>
        <p:spPr>
          <a:xfrm>
            <a:off x="2717800" y="3705350"/>
            <a:ext cx="3911600" cy="762000"/>
          </a:xfrm>
          <a:custGeom>
            <a:avLst/>
            <a:gdLst>
              <a:gd name="connsiteX0" fmla="*/ 3124500 w 3175000"/>
              <a:gd name="connsiteY0" fmla="*/ 540 h 762000"/>
              <a:gd name="connsiteX1" fmla="*/ 3175300 w 3175000"/>
              <a:gd name="connsiteY1" fmla="*/ 51340 h 762000"/>
              <a:gd name="connsiteX2" fmla="*/ 3175300 w 3175000"/>
              <a:gd name="connsiteY2" fmla="*/ 711740 h 762000"/>
              <a:gd name="connsiteX3" fmla="*/ 3124500 w 3175000"/>
              <a:gd name="connsiteY3" fmla="*/ 762540 h 762000"/>
              <a:gd name="connsiteX4" fmla="*/ 51100 w 3175000"/>
              <a:gd name="connsiteY4" fmla="*/ 762540 h 762000"/>
              <a:gd name="connsiteX5" fmla="*/ 300 w 3175000"/>
              <a:gd name="connsiteY5" fmla="*/ 711740 h 762000"/>
              <a:gd name="connsiteX6" fmla="*/ 300 w 3175000"/>
              <a:gd name="connsiteY6" fmla="*/ 51340 h 762000"/>
              <a:gd name="connsiteX7" fmla="*/ 51100 w 3175000"/>
              <a:gd name="connsiteY7" fmla="*/ 54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5000" h="762000">
                <a:moveTo>
                  <a:pt x="3124500" y="540"/>
                </a:moveTo>
                <a:cubicBezTo>
                  <a:pt x="3152556" y="540"/>
                  <a:pt x="3175300" y="23284"/>
                  <a:pt x="3175300" y="51340"/>
                </a:cubicBezTo>
                <a:lnTo>
                  <a:pt x="3175300" y="711740"/>
                </a:lnTo>
                <a:cubicBezTo>
                  <a:pt x="3175300" y="739796"/>
                  <a:pt x="3152556" y="762540"/>
                  <a:pt x="3124500" y="762540"/>
                </a:cubicBezTo>
                <a:lnTo>
                  <a:pt x="51100" y="762540"/>
                </a:lnTo>
                <a:cubicBezTo>
                  <a:pt x="23044" y="762540"/>
                  <a:pt x="300" y="739796"/>
                  <a:pt x="300" y="711740"/>
                </a:cubicBezTo>
                <a:lnTo>
                  <a:pt x="300" y="51340"/>
                </a:lnTo>
                <a:cubicBezTo>
                  <a:pt x="300" y="23284"/>
                  <a:pt x="23044" y="540"/>
                  <a:pt x="51100" y="540"/>
                </a:cubicBezTo>
                <a:close/>
              </a:path>
            </a:pathLst>
          </a:custGeom>
          <a:solidFill>
            <a:srgbClr val="F5F5F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7D5A7365-04B0-997A-C15F-74524732419D}"/>
              </a:ext>
            </a:extLst>
          </p:cNvPr>
          <p:cNvSpPr/>
          <p:nvPr/>
        </p:nvSpPr>
        <p:spPr>
          <a:xfrm>
            <a:off x="2781300" y="3895850"/>
            <a:ext cx="381000" cy="381000"/>
          </a:xfrm>
          <a:custGeom>
            <a:avLst/>
            <a:gdLst>
              <a:gd name="connsiteX0" fmla="*/ 381300 w 381000"/>
              <a:gd name="connsiteY0" fmla="*/ 191040 h 381000"/>
              <a:gd name="connsiteX1" fmla="*/ 190800 w 381000"/>
              <a:gd name="connsiteY1" fmla="*/ 381540 h 381000"/>
              <a:gd name="connsiteX2" fmla="*/ 300 w 381000"/>
              <a:gd name="connsiteY2" fmla="*/ 191040 h 381000"/>
              <a:gd name="connsiteX3" fmla="*/ 190800 w 381000"/>
              <a:gd name="connsiteY3" fmla="*/ 540 h 381000"/>
              <a:gd name="connsiteX4" fmla="*/ 381300 w 381000"/>
              <a:gd name="connsiteY4" fmla="*/ 19104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81000">
                <a:moveTo>
                  <a:pt x="381300" y="191040"/>
                </a:moveTo>
                <a:cubicBezTo>
                  <a:pt x="381300" y="296250"/>
                  <a:pt x="296010" y="381540"/>
                  <a:pt x="190800" y="381540"/>
                </a:cubicBezTo>
                <a:cubicBezTo>
                  <a:pt x="85590" y="381540"/>
                  <a:pt x="300" y="296250"/>
                  <a:pt x="300" y="191040"/>
                </a:cubicBezTo>
                <a:cubicBezTo>
                  <a:pt x="300" y="85830"/>
                  <a:pt x="85590" y="540"/>
                  <a:pt x="190800" y="540"/>
                </a:cubicBezTo>
                <a:cubicBezTo>
                  <a:pt x="296010" y="540"/>
                  <a:pt x="381300" y="85830"/>
                  <a:pt x="381300" y="191040"/>
                </a:cubicBezTo>
                <a:close/>
              </a:path>
            </a:pathLst>
          </a:custGeom>
          <a:solidFill>
            <a:srgbClr val="4EB3D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57CBF481-B310-E46A-1A83-6D289878039A}"/>
              </a:ext>
            </a:extLst>
          </p:cNvPr>
          <p:cNvSpPr/>
          <p:nvPr/>
        </p:nvSpPr>
        <p:spPr>
          <a:xfrm>
            <a:off x="2876550" y="3896167"/>
            <a:ext cx="285749" cy="285432"/>
          </a:xfrm>
          <a:custGeom>
            <a:avLst/>
            <a:gdLst>
              <a:gd name="connsiteX0" fmla="*/ 95550 w 285749"/>
              <a:gd name="connsiteY0" fmla="*/ 95472 h 285432"/>
              <a:gd name="connsiteX1" fmla="*/ 191117 w 285749"/>
              <a:gd name="connsiteY1" fmla="*/ 541 h 285432"/>
              <a:gd name="connsiteX2" fmla="*/ 286049 w 285749"/>
              <a:gd name="connsiteY2" fmla="*/ 96107 h 285432"/>
              <a:gd name="connsiteX3" fmla="*/ 190482 w 285749"/>
              <a:gd name="connsiteY3" fmla="*/ 191039 h 285432"/>
              <a:gd name="connsiteX4" fmla="*/ 95550 w 285749"/>
              <a:gd name="connsiteY4" fmla="*/ 96107 h 285432"/>
              <a:gd name="connsiteX5" fmla="*/ 300 w 285749"/>
              <a:gd name="connsiteY5" fmla="*/ 285972 h 285432"/>
              <a:gd name="connsiteX6" fmla="*/ 95550 w 285749"/>
              <a:gd name="connsiteY6" fmla="*/ 190722 h 285432"/>
              <a:gd name="connsiteX7" fmla="*/ 190800 w 285749"/>
              <a:gd name="connsiteY7" fmla="*/ 285972 h 2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749" h="285432">
                <a:moveTo>
                  <a:pt x="95550" y="95472"/>
                </a:moveTo>
                <a:cubicBezTo>
                  <a:pt x="95725" y="42868"/>
                  <a:pt x="138512" y="365"/>
                  <a:pt x="191117" y="541"/>
                </a:cubicBezTo>
                <a:cubicBezTo>
                  <a:pt x="243722" y="716"/>
                  <a:pt x="286224" y="43503"/>
                  <a:pt x="286049" y="96107"/>
                </a:cubicBezTo>
                <a:cubicBezTo>
                  <a:pt x="285873" y="148712"/>
                  <a:pt x="243087" y="191215"/>
                  <a:pt x="190482" y="191039"/>
                </a:cubicBezTo>
                <a:cubicBezTo>
                  <a:pt x="138125" y="190865"/>
                  <a:pt x="95725" y="148464"/>
                  <a:pt x="95550" y="96107"/>
                </a:cubicBezTo>
                <a:moveTo>
                  <a:pt x="300" y="285972"/>
                </a:moveTo>
                <a:cubicBezTo>
                  <a:pt x="300" y="233367"/>
                  <a:pt x="42945" y="190722"/>
                  <a:pt x="95550" y="190722"/>
                </a:cubicBezTo>
                <a:cubicBezTo>
                  <a:pt x="148155" y="190722"/>
                  <a:pt x="190800" y="233367"/>
                  <a:pt x="190800" y="285972"/>
                </a:cubicBezTo>
              </a:path>
            </a:pathLst>
          </a:custGeom>
          <a:noFill/>
          <a:ln w="1270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4A398011-4B1C-F1E1-A497-018AD8211F4B}"/>
              </a:ext>
            </a:extLst>
          </p:cNvPr>
          <p:cNvSpPr/>
          <p:nvPr/>
        </p:nvSpPr>
        <p:spPr>
          <a:xfrm>
            <a:off x="2908300" y="3895850"/>
            <a:ext cx="127000" cy="127000"/>
          </a:xfrm>
          <a:custGeom>
            <a:avLst/>
            <a:gdLst>
              <a:gd name="connsiteX0" fmla="*/ 127300 w 127000"/>
              <a:gd name="connsiteY0" fmla="*/ 64040 h 127000"/>
              <a:gd name="connsiteX1" fmla="*/ 63800 w 127000"/>
              <a:gd name="connsiteY1" fmla="*/ 127540 h 127000"/>
              <a:gd name="connsiteX2" fmla="*/ 300 w 127000"/>
              <a:gd name="connsiteY2" fmla="*/ 64040 h 127000"/>
              <a:gd name="connsiteX3" fmla="*/ 63800 w 127000"/>
              <a:gd name="connsiteY3" fmla="*/ 540 h 127000"/>
              <a:gd name="connsiteX4" fmla="*/ 127300 w 127000"/>
              <a:gd name="connsiteY4" fmla="*/ 6404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127300" y="64040"/>
                </a:moveTo>
                <a:cubicBezTo>
                  <a:pt x="127300" y="99110"/>
                  <a:pt x="98870" y="127540"/>
                  <a:pt x="63800" y="127540"/>
                </a:cubicBezTo>
                <a:cubicBezTo>
                  <a:pt x="28730" y="127540"/>
                  <a:pt x="300" y="99110"/>
                  <a:pt x="300" y="64040"/>
                </a:cubicBezTo>
                <a:cubicBezTo>
                  <a:pt x="300" y="28970"/>
                  <a:pt x="28730" y="540"/>
                  <a:pt x="63800" y="540"/>
                </a:cubicBezTo>
                <a:cubicBezTo>
                  <a:pt x="98870" y="540"/>
                  <a:pt x="127300" y="28970"/>
                  <a:pt x="127300" y="64040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0DBFF7-D707-EE21-C389-72FA16942FAE}"/>
              </a:ext>
            </a:extLst>
          </p:cNvPr>
          <p:cNvSpPr txBox="1"/>
          <p:nvPr/>
        </p:nvSpPr>
        <p:spPr>
          <a:xfrm>
            <a:off x="3197860" y="3837430"/>
            <a:ext cx="563880" cy="262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 dirty="0">
                <a:ln/>
                <a:solidFill>
                  <a:srgbClr val="010A5A"/>
                </a:solidFill>
                <a:latin typeface="맑은 고딕"/>
                <a:ea typeface="맑은 고딕"/>
                <a:sym typeface="맑은 고딕"/>
                <a:rtl val="0"/>
              </a:rPr>
              <a:t>연구자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2A216BD-46DE-95E7-5121-E6F72EC22E96}"/>
              </a:ext>
            </a:extLst>
          </p:cNvPr>
          <p:cNvSpPr txBox="1"/>
          <p:nvPr/>
        </p:nvSpPr>
        <p:spPr>
          <a:xfrm>
            <a:off x="3197860" y="4059680"/>
            <a:ext cx="2037080" cy="224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sym typeface="맑은 고딕"/>
                <a:rtl val="0"/>
              </a:rPr>
              <a:t>새로운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논문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아이디어를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얻고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싶은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연구자</a:t>
            </a:r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793B1791-DD6C-402A-5290-B43D40710A99}"/>
              </a:ext>
            </a:extLst>
          </p:cNvPr>
          <p:cNvSpPr/>
          <p:nvPr/>
        </p:nvSpPr>
        <p:spPr>
          <a:xfrm>
            <a:off x="6931660" y="3705350"/>
            <a:ext cx="4868454" cy="762000"/>
          </a:xfrm>
          <a:custGeom>
            <a:avLst/>
            <a:gdLst>
              <a:gd name="connsiteX0" fmla="*/ 3125020 w 3175000"/>
              <a:gd name="connsiteY0" fmla="*/ 540 h 762000"/>
              <a:gd name="connsiteX1" fmla="*/ 3175820 w 3175000"/>
              <a:gd name="connsiteY1" fmla="*/ 51340 h 762000"/>
              <a:gd name="connsiteX2" fmla="*/ 3175820 w 3175000"/>
              <a:gd name="connsiteY2" fmla="*/ 711740 h 762000"/>
              <a:gd name="connsiteX3" fmla="*/ 3125020 w 3175000"/>
              <a:gd name="connsiteY3" fmla="*/ 762540 h 762000"/>
              <a:gd name="connsiteX4" fmla="*/ 51620 w 3175000"/>
              <a:gd name="connsiteY4" fmla="*/ 762540 h 762000"/>
              <a:gd name="connsiteX5" fmla="*/ 820 w 3175000"/>
              <a:gd name="connsiteY5" fmla="*/ 711740 h 762000"/>
              <a:gd name="connsiteX6" fmla="*/ 820 w 3175000"/>
              <a:gd name="connsiteY6" fmla="*/ 51340 h 762000"/>
              <a:gd name="connsiteX7" fmla="*/ 51620 w 3175000"/>
              <a:gd name="connsiteY7" fmla="*/ 54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5000" h="762000">
                <a:moveTo>
                  <a:pt x="3125020" y="540"/>
                </a:moveTo>
                <a:cubicBezTo>
                  <a:pt x="3153076" y="540"/>
                  <a:pt x="3175820" y="23284"/>
                  <a:pt x="3175820" y="51340"/>
                </a:cubicBezTo>
                <a:lnTo>
                  <a:pt x="3175820" y="711740"/>
                </a:lnTo>
                <a:cubicBezTo>
                  <a:pt x="3175820" y="739796"/>
                  <a:pt x="3153076" y="762540"/>
                  <a:pt x="3125020" y="762540"/>
                </a:cubicBezTo>
                <a:lnTo>
                  <a:pt x="51620" y="762540"/>
                </a:lnTo>
                <a:cubicBezTo>
                  <a:pt x="23564" y="762540"/>
                  <a:pt x="820" y="739796"/>
                  <a:pt x="820" y="711740"/>
                </a:cubicBezTo>
                <a:lnTo>
                  <a:pt x="820" y="51340"/>
                </a:lnTo>
                <a:cubicBezTo>
                  <a:pt x="820" y="23284"/>
                  <a:pt x="23564" y="540"/>
                  <a:pt x="51620" y="540"/>
                </a:cubicBezTo>
                <a:close/>
              </a:path>
            </a:pathLst>
          </a:custGeom>
          <a:solidFill>
            <a:srgbClr val="F5F5F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9A9CC300-83FA-AF65-2A27-2E6F31A9EA3A}"/>
              </a:ext>
            </a:extLst>
          </p:cNvPr>
          <p:cNvSpPr/>
          <p:nvPr/>
        </p:nvSpPr>
        <p:spPr>
          <a:xfrm>
            <a:off x="6995160" y="3895850"/>
            <a:ext cx="381000" cy="381000"/>
          </a:xfrm>
          <a:custGeom>
            <a:avLst/>
            <a:gdLst>
              <a:gd name="connsiteX0" fmla="*/ 381820 w 381000"/>
              <a:gd name="connsiteY0" fmla="*/ 191040 h 381000"/>
              <a:gd name="connsiteX1" fmla="*/ 191320 w 381000"/>
              <a:gd name="connsiteY1" fmla="*/ 381540 h 381000"/>
              <a:gd name="connsiteX2" fmla="*/ 820 w 381000"/>
              <a:gd name="connsiteY2" fmla="*/ 191040 h 381000"/>
              <a:gd name="connsiteX3" fmla="*/ 191320 w 381000"/>
              <a:gd name="connsiteY3" fmla="*/ 540 h 381000"/>
              <a:gd name="connsiteX4" fmla="*/ 381820 w 381000"/>
              <a:gd name="connsiteY4" fmla="*/ 19104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81000">
                <a:moveTo>
                  <a:pt x="381820" y="191040"/>
                </a:moveTo>
                <a:cubicBezTo>
                  <a:pt x="381820" y="296250"/>
                  <a:pt x="296530" y="381540"/>
                  <a:pt x="191320" y="381540"/>
                </a:cubicBezTo>
                <a:cubicBezTo>
                  <a:pt x="86110" y="381540"/>
                  <a:pt x="820" y="296250"/>
                  <a:pt x="820" y="191040"/>
                </a:cubicBezTo>
                <a:cubicBezTo>
                  <a:pt x="820" y="85830"/>
                  <a:pt x="86110" y="540"/>
                  <a:pt x="191320" y="540"/>
                </a:cubicBezTo>
                <a:cubicBezTo>
                  <a:pt x="296530" y="540"/>
                  <a:pt x="381820" y="85830"/>
                  <a:pt x="381820" y="191040"/>
                </a:cubicBezTo>
                <a:close/>
              </a:path>
            </a:pathLst>
          </a:custGeom>
          <a:solidFill>
            <a:srgbClr val="4EB3D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7" name="자유형: 도형 86">
            <a:extLst>
              <a:ext uri="{FF2B5EF4-FFF2-40B4-BE49-F238E27FC236}">
                <a16:creationId xmlns:a16="http://schemas.microsoft.com/office/drawing/2014/main" id="{DA52DAC1-4E68-71E7-31A5-E84AB52F617D}"/>
              </a:ext>
            </a:extLst>
          </p:cNvPr>
          <p:cNvSpPr/>
          <p:nvPr/>
        </p:nvSpPr>
        <p:spPr>
          <a:xfrm>
            <a:off x="7090410" y="3896167"/>
            <a:ext cx="285749" cy="285432"/>
          </a:xfrm>
          <a:custGeom>
            <a:avLst/>
            <a:gdLst>
              <a:gd name="connsiteX0" fmla="*/ 96070 w 285749"/>
              <a:gd name="connsiteY0" fmla="*/ 95472 h 285432"/>
              <a:gd name="connsiteX1" fmla="*/ 191637 w 285749"/>
              <a:gd name="connsiteY1" fmla="*/ 541 h 285432"/>
              <a:gd name="connsiteX2" fmla="*/ 286569 w 285749"/>
              <a:gd name="connsiteY2" fmla="*/ 96107 h 285432"/>
              <a:gd name="connsiteX3" fmla="*/ 191002 w 285749"/>
              <a:gd name="connsiteY3" fmla="*/ 191039 h 285432"/>
              <a:gd name="connsiteX4" fmla="*/ 96070 w 285749"/>
              <a:gd name="connsiteY4" fmla="*/ 96107 h 285432"/>
              <a:gd name="connsiteX5" fmla="*/ 820 w 285749"/>
              <a:gd name="connsiteY5" fmla="*/ 285972 h 285432"/>
              <a:gd name="connsiteX6" fmla="*/ 96070 w 285749"/>
              <a:gd name="connsiteY6" fmla="*/ 190722 h 285432"/>
              <a:gd name="connsiteX7" fmla="*/ 191320 w 285749"/>
              <a:gd name="connsiteY7" fmla="*/ 285972 h 2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749" h="285432">
                <a:moveTo>
                  <a:pt x="96070" y="95472"/>
                </a:moveTo>
                <a:cubicBezTo>
                  <a:pt x="96245" y="42868"/>
                  <a:pt x="139032" y="365"/>
                  <a:pt x="191637" y="541"/>
                </a:cubicBezTo>
                <a:cubicBezTo>
                  <a:pt x="244242" y="716"/>
                  <a:pt x="286744" y="43503"/>
                  <a:pt x="286569" y="96107"/>
                </a:cubicBezTo>
                <a:cubicBezTo>
                  <a:pt x="286393" y="148712"/>
                  <a:pt x="243607" y="191215"/>
                  <a:pt x="191002" y="191039"/>
                </a:cubicBezTo>
                <a:cubicBezTo>
                  <a:pt x="138645" y="190865"/>
                  <a:pt x="96245" y="148464"/>
                  <a:pt x="96070" y="96107"/>
                </a:cubicBezTo>
                <a:moveTo>
                  <a:pt x="820" y="285972"/>
                </a:moveTo>
                <a:cubicBezTo>
                  <a:pt x="820" y="233367"/>
                  <a:pt x="43465" y="190722"/>
                  <a:pt x="96070" y="190722"/>
                </a:cubicBezTo>
                <a:cubicBezTo>
                  <a:pt x="148675" y="190722"/>
                  <a:pt x="191320" y="233367"/>
                  <a:pt x="191320" y="285972"/>
                </a:cubicBezTo>
              </a:path>
            </a:pathLst>
          </a:custGeom>
          <a:noFill/>
          <a:ln w="1270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694FF9D5-9EE7-7182-4A2A-084F9E7A6D77}"/>
              </a:ext>
            </a:extLst>
          </p:cNvPr>
          <p:cNvSpPr/>
          <p:nvPr/>
        </p:nvSpPr>
        <p:spPr>
          <a:xfrm>
            <a:off x="7122160" y="3895850"/>
            <a:ext cx="127000" cy="127000"/>
          </a:xfrm>
          <a:custGeom>
            <a:avLst/>
            <a:gdLst>
              <a:gd name="connsiteX0" fmla="*/ 127820 w 127000"/>
              <a:gd name="connsiteY0" fmla="*/ 64040 h 127000"/>
              <a:gd name="connsiteX1" fmla="*/ 64320 w 127000"/>
              <a:gd name="connsiteY1" fmla="*/ 127540 h 127000"/>
              <a:gd name="connsiteX2" fmla="*/ 820 w 127000"/>
              <a:gd name="connsiteY2" fmla="*/ 64040 h 127000"/>
              <a:gd name="connsiteX3" fmla="*/ 64320 w 127000"/>
              <a:gd name="connsiteY3" fmla="*/ 540 h 127000"/>
              <a:gd name="connsiteX4" fmla="*/ 127820 w 127000"/>
              <a:gd name="connsiteY4" fmla="*/ 6404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127820" y="64040"/>
                </a:moveTo>
                <a:cubicBezTo>
                  <a:pt x="127820" y="99110"/>
                  <a:pt x="99390" y="127540"/>
                  <a:pt x="64320" y="127540"/>
                </a:cubicBezTo>
                <a:cubicBezTo>
                  <a:pt x="29250" y="127540"/>
                  <a:pt x="820" y="99110"/>
                  <a:pt x="820" y="64040"/>
                </a:cubicBezTo>
                <a:cubicBezTo>
                  <a:pt x="820" y="28970"/>
                  <a:pt x="29250" y="540"/>
                  <a:pt x="64320" y="540"/>
                </a:cubicBezTo>
                <a:cubicBezTo>
                  <a:pt x="99390" y="540"/>
                  <a:pt x="127820" y="28970"/>
                  <a:pt x="127820" y="64040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3C1141-B452-E9A0-7801-DAA1B66F6D36}"/>
              </a:ext>
            </a:extLst>
          </p:cNvPr>
          <p:cNvSpPr txBox="1"/>
          <p:nvPr/>
        </p:nvSpPr>
        <p:spPr>
          <a:xfrm>
            <a:off x="7411720" y="3837430"/>
            <a:ext cx="563880" cy="262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010A5A"/>
                </a:solidFill>
                <a:latin typeface="맑은 고딕"/>
                <a:ea typeface="맑은 고딕"/>
                <a:sym typeface="맑은 고딕"/>
                <a:rtl val="0"/>
              </a:rPr>
              <a:t>제작자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290CF4-00B9-2F58-8FDF-B475D4630975}"/>
              </a:ext>
            </a:extLst>
          </p:cNvPr>
          <p:cNvSpPr txBox="1"/>
          <p:nvPr/>
        </p:nvSpPr>
        <p:spPr>
          <a:xfrm>
            <a:off x="7411720" y="4059680"/>
            <a:ext cx="2265680" cy="224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sym typeface="맑은 고딕"/>
                <a:rtl val="0"/>
              </a:rPr>
              <a:t>요즘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흐름에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맞는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컨텐츠를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만들고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싶은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제작자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A26F76B-CC07-2580-F0FB-46A9F9B583B4}"/>
              </a:ext>
            </a:extLst>
          </p:cNvPr>
          <p:cNvSpPr txBox="1"/>
          <p:nvPr/>
        </p:nvSpPr>
        <p:spPr>
          <a:xfrm>
            <a:off x="11433810" y="6456680"/>
            <a:ext cx="468630" cy="218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50" spc="0" baseline="0">
                <a:ln/>
                <a:solidFill>
                  <a:srgbClr val="808080"/>
                </a:solidFill>
                <a:latin typeface="Arial"/>
                <a:cs typeface="Arial"/>
                <a:sym typeface="Arial"/>
                <a:rtl val="0"/>
              </a:rPr>
              <a:t>5 / 13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1DD9C35-2639-C496-A28E-D5F15267BF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6229"/>
          <a:stretch/>
        </p:blipFill>
        <p:spPr>
          <a:xfrm>
            <a:off x="0" y="0"/>
            <a:ext cx="167894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D3A76D8-A3CA-DCD7-C80C-3FF8B4955DEE}"/>
              </a:ext>
            </a:extLst>
          </p:cNvPr>
          <p:cNvSpPr/>
          <p:nvPr/>
        </p:nvSpPr>
        <p:spPr>
          <a:xfrm>
            <a:off x="2116182" y="2104664"/>
            <a:ext cx="9683931" cy="4036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06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B4DC9-A155-73C2-7940-9A11AF0CF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7D879982-9A0D-9E04-930C-58412FB872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" name="그래픽 4">
            <a:extLst>
              <a:ext uri="{FF2B5EF4-FFF2-40B4-BE49-F238E27FC236}">
                <a16:creationId xmlns:a16="http://schemas.microsoft.com/office/drawing/2014/main" id="{C464D759-2266-0F41-3BBD-837A3B321C70}"/>
              </a:ext>
            </a:extLst>
          </p:cNvPr>
          <p:cNvGrpSpPr/>
          <p:nvPr/>
        </p:nvGrpSpPr>
        <p:grpSpPr>
          <a:xfrm>
            <a:off x="0" y="0"/>
            <a:ext cx="12179300" cy="50800"/>
            <a:chOff x="0" y="0"/>
            <a:chExt cx="12179300" cy="50800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2C6EC7C-C60E-A0D7-7C28-E9172BE9715B}"/>
                </a:ext>
              </a:extLst>
            </p:cNvPr>
            <p:cNvSpPr/>
            <p:nvPr/>
          </p:nvSpPr>
          <p:spPr>
            <a:xfrm>
              <a:off x="0" y="0"/>
              <a:ext cx="1739900" cy="50800"/>
            </a:xfrm>
            <a:custGeom>
              <a:avLst/>
              <a:gdLst>
                <a:gd name="connsiteX0" fmla="*/ 0 w 1739900"/>
                <a:gd name="connsiteY0" fmla="*/ 0 h 50800"/>
                <a:gd name="connsiteX1" fmla="*/ 1739900 w 1739900"/>
                <a:gd name="connsiteY1" fmla="*/ 0 h 50800"/>
                <a:gd name="connsiteX2" fmla="*/ 1739900 w 1739900"/>
                <a:gd name="connsiteY2" fmla="*/ 50800 h 50800"/>
                <a:gd name="connsiteX3" fmla="*/ 0 w 1739900"/>
                <a:gd name="connsiteY3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9900" h="50800">
                  <a:moveTo>
                    <a:pt x="0" y="0"/>
                  </a:moveTo>
                  <a:lnTo>
                    <a:pt x="1739900" y="0"/>
                  </a:lnTo>
                  <a:lnTo>
                    <a:pt x="173990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80808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F45143DC-2A5E-057A-6EAD-AFFF6193DCB4}"/>
                </a:ext>
              </a:extLst>
            </p:cNvPr>
            <p:cNvSpPr/>
            <p:nvPr/>
          </p:nvSpPr>
          <p:spPr>
            <a:xfrm>
              <a:off x="1739900" y="0"/>
              <a:ext cx="1739900" cy="50800"/>
            </a:xfrm>
            <a:custGeom>
              <a:avLst/>
              <a:gdLst>
                <a:gd name="connsiteX0" fmla="*/ 0 w 1739900"/>
                <a:gd name="connsiteY0" fmla="*/ 0 h 50800"/>
                <a:gd name="connsiteX1" fmla="*/ 1739900 w 1739900"/>
                <a:gd name="connsiteY1" fmla="*/ 0 h 50800"/>
                <a:gd name="connsiteX2" fmla="*/ 1739900 w 1739900"/>
                <a:gd name="connsiteY2" fmla="*/ 50800 h 50800"/>
                <a:gd name="connsiteX3" fmla="*/ 0 w 1739900"/>
                <a:gd name="connsiteY3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9900" h="50800">
                  <a:moveTo>
                    <a:pt x="0" y="0"/>
                  </a:moveTo>
                  <a:lnTo>
                    <a:pt x="1739900" y="0"/>
                  </a:lnTo>
                  <a:lnTo>
                    <a:pt x="173990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010A5A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0C2F94EE-45FA-34C3-63CB-CE570B3D6BDB}"/>
                </a:ext>
              </a:extLst>
            </p:cNvPr>
            <p:cNvSpPr/>
            <p:nvPr/>
          </p:nvSpPr>
          <p:spPr>
            <a:xfrm>
              <a:off x="3479800" y="0"/>
              <a:ext cx="1739900" cy="50800"/>
            </a:xfrm>
            <a:custGeom>
              <a:avLst/>
              <a:gdLst>
                <a:gd name="connsiteX0" fmla="*/ 0 w 1739900"/>
                <a:gd name="connsiteY0" fmla="*/ 0 h 50800"/>
                <a:gd name="connsiteX1" fmla="*/ 1739900 w 1739900"/>
                <a:gd name="connsiteY1" fmla="*/ 0 h 50800"/>
                <a:gd name="connsiteX2" fmla="*/ 1739900 w 1739900"/>
                <a:gd name="connsiteY2" fmla="*/ 50800 h 50800"/>
                <a:gd name="connsiteX3" fmla="*/ 0 w 1739900"/>
                <a:gd name="connsiteY3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9900" h="50800">
                  <a:moveTo>
                    <a:pt x="0" y="0"/>
                  </a:moveTo>
                  <a:lnTo>
                    <a:pt x="1739900" y="0"/>
                  </a:lnTo>
                  <a:lnTo>
                    <a:pt x="173990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3175B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F98A00F-3E3A-9E46-CD4B-3FC996858B7B}"/>
                </a:ext>
              </a:extLst>
            </p:cNvPr>
            <p:cNvSpPr/>
            <p:nvPr/>
          </p:nvSpPr>
          <p:spPr>
            <a:xfrm>
              <a:off x="5219700" y="0"/>
              <a:ext cx="1739900" cy="50800"/>
            </a:xfrm>
            <a:custGeom>
              <a:avLst/>
              <a:gdLst>
                <a:gd name="connsiteX0" fmla="*/ 0 w 1739900"/>
                <a:gd name="connsiteY0" fmla="*/ 0 h 50800"/>
                <a:gd name="connsiteX1" fmla="*/ 1739900 w 1739900"/>
                <a:gd name="connsiteY1" fmla="*/ 0 h 50800"/>
                <a:gd name="connsiteX2" fmla="*/ 1739900 w 1739900"/>
                <a:gd name="connsiteY2" fmla="*/ 50800 h 50800"/>
                <a:gd name="connsiteX3" fmla="*/ 0 w 1739900"/>
                <a:gd name="connsiteY3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9900" h="50800">
                  <a:moveTo>
                    <a:pt x="0" y="0"/>
                  </a:moveTo>
                  <a:lnTo>
                    <a:pt x="1739900" y="0"/>
                  </a:lnTo>
                  <a:lnTo>
                    <a:pt x="173990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4EB3D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6AA9347-DF36-44B1-5F4F-FF937D11F29C}"/>
                </a:ext>
              </a:extLst>
            </p:cNvPr>
            <p:cNvSpPr/>
            <p:nvPr/>
          </p:nvSpPr>
          <p:spPr>
            <a:xfrm>
              <a:off x="6959600" y="0"/>
              <a:ext cx="1739900" cy="50800"/>
            </a:xfrm>
            <a:custGeom>
              <a:avLst/>
              <a:gdLst>
                <a:gd name="connsiteX0" fmla="*/ 0 w 1739900"/>
                <a:gd name="connsiteY0" fmla="*/ 0 h 50800"/>
                <a:gd name="connsiteX1" fmla="*/ 1739900 w 1739900"/>
                <a:gd name="connsiteY1" fmla="*/ 0 h 50800"/>
                <a:gd name="connsiteX2" fmla="*/ 1739900 w 1739900"/>
                <a:gd name="connsiteY2" fmla="*/ 50800 h 50800"/>
                <a:gd name="connsiteX3" fmla="*/ 0 w 1739900"/>
                <a:gd name="connsiteY3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9900" h="50800">
                  <a:moveTo>
                    <a:pt x="0" y="0"/>
                  </a:moveTo>
                  <a:lnTo>
                    <a:pt x="1739900" y="0"/>
                  </a:lnTo>
                  <a:lnTo>
                    <a:pt x="173990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6EC6E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52EE9339-EBCB-8960-3C3E-597254E21890}"/>
                </a:ext>
              </a:extLst>
            </p:cNvPr>
            <p:cNvSpPr/>
            <p:nvPr/>
          </p:nvSpPr>
          <p:spPr>
            <a:xfrm>
              <a:off x="8699500" y="0"/>
              <a:ext cx="1739900" cy="50800"/>
            </a:xfrm>
            <a:custGeom>
              <a:avLst/>
              <a:gdLst>
                <a:gd name="connsiteX0" fmla="*/ 0 w 1739900"/>
                <a:gd name="connsiteY0" fmla="*/ 0 h 50800"/>
                <a:gd name="connsiteX1" fmla="*/ 1739900 w 1739900"/>
                <a:gd name="connsiteY1" fmla="*/ 0 h 50800"/>
                <a:gd name="connsiteX2" fmla="*/ 1739900 w 1739900"/>
                <a:gd name="connsiteY2" fmla="*/ 50800 h 50800"/>
                <a:gd name="connsiteX3" fmla="*/ 0 w 1739900"/>
                <a:gd name="connsiteY3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9900" h="50800">
                  <a:moveTo>
                    <a:pt x="0" y="0"/>
                  </a:moveTo>
                  <a:lnTo>
                    <a:pt x="1739900" y="0"/>
                  </a:lnTo>
                  <a:lnTo>
                    <a:pt x="173990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A1DEED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F1B8F6B-8369-07D6-C20A-DBF0F1656378}"/>
                </a:ext>
              </a:extLst>
            </p:cNvPr>
            <p:cNvSpPr/>
            <p:nvPr/>
          </p:nvSpPr>
          <p:spPr>
            <a:xfrm>
              <a:off x="10439400" y="0"/>
              <a:ext cx="1739900" cy="50800"/>
            </a:xfrm>
            <a:custGeom>
              <a:avLst/>
              <a:gdLst>
                <a:gd name="connsiteX0" fmla="*/ 0 w 1739900"/>
                <a:gd name="connsiteY0" fmla="*/ 0 h 50800"/>
                <a:gd name="connsiteX1" fmla="*/ 1739900 w 1739900"/>
                <a:gd name="connsiteY1" fmla="*/ 0 h 50800"/>
                <a:gd name="connsiteX2" fmla="*/ 1739900 w 1739900"/>
                <a:gd name="connsiteY2" fmla="*/ 50800 h 50800"/>
                <a:gd name="connsiteX3" fmla="*/ 0 w 1739900"/>
                <a:gd name="connsiteY3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9900" h="50800">
                  <a:moveTo>
                    <a:pt x="0" y="0"/>
                  </a:moveTo>
                  <a:lnTo>
                    <a:pt x="1739900" y="0"/>
                  </a:lnTo>
                  <a:lnTo>
                    <a:pt x="173990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D1EFF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A071DE3-3520-B2FB-B645-A7038C631D47}"/>
              </a:ext>
            </a:extLst>
          </p:cNvPr>
          <p:cNvSpPr txBox="1"/>
          <p:nvPr/>
        </p:nvSpPr>
        <p:spPr>
          <a:xfrm>
            <a:off x="1813560" y="259080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 dirty="0">
                <a:ln/>
                <a:solidFill>
                  <a:srgbClr val="010A5A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2400" b="1" spc="0" baseline="0" dirty="0">
                <a:ln/>
                <a:solidFill>
                  <a:srgbClr val="010A5A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400" b="1" spc="0" baseline="0" dirty="0">
                <a:ln/>
                <a:solidFill>
                  <a:srgbClr val="010A5A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목표</a:t>
            </a: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AE2817AE-6E6B-5283-B392-B6276C725B5E}"/>
              </a:ext>
            </a:extLst>
          </p:cNvPr>
          <p:cNvSpPr/>
          <p:nvPr/>
        </p:nvSpPr>
        <p:spPr>
          <a:xfrm>
            <a:off x="2232660" y="974725"/>
            <a:ext cx="304800" cy="304800"/>
          </a:xfrm>
          <a:custGeom>
            <a:avLst/>
            <a:gdLst>
              <a:gd name="connsiteX0" fmla="*/ 305100 w 304800"/>
              <a:gd name="connsiteY0" fmla="*/ 152600 h 304800"/>
              <a:gd name="connsiteX1" fmla="*/ 152700 w 304800"/>
              <a:gd name="connsiteY1" fmla="*/ 305000 h 304800"/>
              <a:gd name="connsiteX2" fmla="*/ 300 w 304800"/>
              <a:gd name="connsiteY2" fmla="*/ 152600 h 304800"/>
              <a:gd name="connsiteX3" fmla="*/ 152700 w 304800"/>
              <a:gd name="connsiteY3" fmla="*/ 200 h 304800"/>
              <a:gd name="connsiteX4" fmla="*/ 305100 w 304800"/>
              <a:gd name="connsiteY4" fmla="*/ 1526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304800">
                <a:moveTo>
                  <a:pt x="305100" y="152600"/>
                </a:moveTo>
                <a:cubicBezTo>
                  <a:pt x="305100" y="236768"/>
                  <a:pt x="236868" y="305000"/>
                  <a:pt x="152700" y="305000"/>
                </a:cubicBezTo>
                <a:cubicBezTo>
                  <a:pt x="68532" y="305000"/>
                  <a:pt x="300" y="236768"/>
                  <a:pt x="300" y="152600"/>
                </a:cubicBezTo>
                <a:cubicBezTo>
                  <a:pt x="300" y="68432"/>
                  <a:pt x="68532" y="200"/>
                  <a:pt x="152700" y="200"/>
                </a:cubicBezTo>
                <a:cubicBezTo>
                  <a:pt x="236868" y="200"/>
                  <a:pt x="305100" y="68432"/>
                  <a:pt x="305100" y="152600"/>
                </a:cubicBezTo>
                <a:close/>
              </a:path>
            </a:pathLst>
          </a:custGeom>
          <a:solidFill>
            <a:srgbClr val="3175B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8968D2-28C5-576A-6B40-9C49E9D3BC60}"/>
              </a:ext>
            </a:extLst>
          </p:cNvPr>
          <p:cNvSpPr txBox="1"/>
          <p:nvPr/>
        </p:nvSpPr>
        <p:spPr>
          <a:xfrm>
            <a:off x="2240098" y="996133"/>
            <a:ext cx="246380" cy="218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50" b="1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C3E7A8-B8F8-BE77-6CD5-CF4077FBB7D5}"/>
              </a:ext>
            </a:extLst>
          </p:cNvPr>
          <p:cNvSpPr txBox="1"/>
          <p:nvPr/>
        </p:nvSpPr>
        <p:spPr>
          <a:xfrm>
            <a:off x="2585720" y="967105"/>
            <a:ext cx="864852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sym typeface="맑은 고딕"/>
                <a:rtl val="0"/>
              </a:rPr>
              <a:t>아직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세상에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없을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것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같고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실제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사용할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것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같은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서비스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개발하기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en-US" altLang="ko-KR" sz="165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(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기획에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쏟은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 </a:t>
            </a:r>
            <a:r>
              <a:rPr lang="en-US" altLang="ko-KR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: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이틀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!!</a:t>
            </a:r>
            <a:r>
              <a:rPr lang="en-US" altLang="ko-KR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  <a:endParaRPr lang="ko-KR" altLang="en-US" sz="1650" spc="0" baseline="0" dirty="0">
              <a:ln/>
              <a:solidFill>
                <a:srgbClr val="000000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500EF897-0445-7DDA-C125-DD23C68D85C4}"/>
              </a:ext>
            </a:extLst>
          </p:cNvPr>
          <p:cNvSpPr/>
          <p:nvPr/>
        </p:nvSpPr>
        <p:spPr>
          <a:xfrm>
            <a:off x="2232660" y="1579290"/>
            <a:ext cx="304800" cy="304800"/>
          </a:xfrm>
          <a:custGeom>
            <a:avLst/>
            <a:gdLst>
              <a:gd name="connsiteX0" fmla="*/ 305100 w 304800"/>
              <a:gd name="connsiteY0" fmla="*/ 152670 h 304800"/>
              <a:gd name="connsiteX1" fmla="*/ 152700 w 304800"/>
              <a:gd name="connsiteY1" fmla="*/ 305070 h 304800"/>
              <a:gd name="connsiteX2" fmla="*/ 300 w 304800"/>
              <a:gd name="connsiteY2" fmla="*/ 152670 h 304800"/>
              <a:gd name="connsiteX3" fmla="*/ 152700 w 304800"/>
              <a:gd name="connsiteY3" fmla="*/ 270 h 304800"/>
              <a:gd name="connsiteX4" fmla="*/ 305100 w 304800"/>
              <a:gd name="connsiteY4" fmla="*/ 15267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304800">
                <a:moveTo>
                  <a:pt x="305100" y="152670"/>
                </a:moveTo>
                <a:cubicBezTo>
                  <a:pt x="305100" y="236838"/>
                  <a:pt x="236868" y="305070"/>
                  <a:pt x="152700" y="305070"/>
                </a:cubicBezTo>
                <a:cubicBezTo>
                  <a:pt x="68532" y="305070"/>
                  <a:pt x="300" y="236838"/>
                  <a:pt x="300" y="152670"/>
                </a:cubicBezTo>
                <a:cubicBezTo>
                  <a:pt x="300" y="68502"/>
                  <a:pt x="68532" y="270"/>
                  <a:pt x="152700" y="270"/>
                </a:cubicBezTo>
                <a:cubicBezTo>
                  <a:pt x="236868" y="270"/>
                  <a:pt x="305100" y="68502"/>
                  <a:pt x="305100" y="152670"/>
                </a:cubicBezTo>
                <a:close/>
              </a:path>
            </a:pathLst>
          </a:custGeom>
          <a:solidFill>
            <a:srgbClr val="3175B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D0A963-5B98-FA88-4248-4C8995C6F6CD}"/>
              </a:ext>
            </a:extLst>
          </p:cNvPr>
          <p:cNvSpPr txBox="1"/>
          <p:nvPr/>
        </p:nvSpPr>
        <p:spPr>
          <a:xfrm>
            <a:off x="2240098" y="1600698"/>
            <a:ext cx="246380" cy="218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50" b="1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350EC3-CB74-2AD2-17DD-42A9519B8505}"/>
              </a:ext>
            </a:extLst>
          </p:cNvPr>
          <p:cNvSpPr txBox="1"/>
          <p:nvPr/>
        </p:nvSpPr>
        <p:spPr>
          <a:xfrm>
            <a:off x="2585720" y="1571670"/>
            <a:ext cx="4577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sym typeface="맑은 고딕"/>
                <a:rtl val="0"/>
              </a:rPr>
              <a:t>개인의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경험을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십분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활용하여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창의성을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발휘할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수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있는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서비스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제공하기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75A48E4-CA79-F009-E0B5-59682C1500D9}"/>
              </a:ext>
            </a:extLst>
          </p:cNvPr>
          <p:cNvSpPr txBox="1"/>
          <p:nvPr/>
        </p:nvSpPr>
        <p:spPr>
          <a:xfrm>
            <a:off x="2240098" y="2256142"/>
            <a:ext cx="22381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200" b="1" spc="0" baseline="0">
                <a:ln/>
                <a:solidFill>
                  <a:srgbClr val="000000"/>
                </a:solidFill>
                <a:latin typeface="맑은 고딕"/>
                <a:ea typeface="맑은 고딕"/>
                <a:sym typeface="맑은 고딕"/>
                <a:rtl val="0"/>
              </a:rPr>
              <a:t>사용자</a:t>
            </a:r>
            <a:r>
              <a:rPr lang="ko-KR" altLang="en-US" sz="2200" b="1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200" b="1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페르소나</a:t>
            </a:r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E61EEA47-544C-8F57-A6F8-AC2AFD6C7C39}"/>
              </a:ext>
            </a:extLst>
          </p:cNvPr>
          <p:cNvSpPr/>
          <p:nvPr/>
        </p:nvSpPr>
        <p:spPr>
          <a:xfrm>
            <a:off x="2717800" y="3001657"/>
            <a:ext cx="3911600" cy="762000"/>
          </a:xfrm>
          <a:custGeom>
            <a:avLst/>
            <a:gdLst>
              <a:gd name="connsiteX0" fmla="*/ 3124500 w 3175000"/>
              <a:gd name="connsiteY0" fmla="*/ 400 h 762000"/>
              <a:gd name="connsiteX1" fmla="*/ 3175300 w 3175000"/>
              <a:gd name="connsiteY1" fmla="*/ 51200 h 762000"/>
              <a:gd name="connsiteX2" fmla="*/ 3175300 w 3175000"/>
              <a:gd name="connsiteY2" fmla="*/ 711600 h 762000"/>
              <a:gd name="connsiteX3" fmla="*/ 3124500 w 3175000"/>
              <a:gd name="connsiteY3" fmla="*/ 762400 h 762000"/>
              <a:gd name="connsiteX4" fmla="*/ 51100 w 3175000"/>
              <a:gd name="connsiteY4" fmla="*/ 762400 h 762000"/>
              <a:gd name="connsiteX5" fmla="*/ 300 w 3175000"/>
              <a:gd name="connsiteY5" fmla="*/ 711600 h 762000"/>
              <a:gd name="connsiteX6" fmla="*/ 300 w 3175000"/>
              <a:gd name="connsiteY6" fmla="*/ 51200 h 762000"/>
              <a:gd name="connsiteX7" fmla="*/ 51100 w 3175000"/>
              <a:gd name="connsiteY7" fmla="*/ 4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5000" h="762000">
                <a:moveTo>
                  <a:pt x="3124500" y="400"/>
                </a:moveTo>
                <a:cubicBezTo>
                  <a:pt x="3152556" y="400"/>
                  <a:pt x="3175300" y="23144"/>
                  <a:pt x="3175300" y="51200"/>
                </a:cubicBezTo>
                <a:lnTo>
                  <a:pt x="3175300" y="711600"/>
                </a:lnTo>
                <a:cubicBezTo>
                  <a:pt x="3175300" y="739656"/>
                  <a:pt x="3152556" y="762400"/>
                  <a:pt x="3124500" y="762400"/>
                </a:cubicBezTo>
                <a:lnTo>
                  <a:pt x="51100" y="762400"/>
                </a:lnTo>
                <a:cubicBezTo>
                  <a:pt x="23044" y="762400"/>
                  <a:pt x="300" y="739656"/>
                  <a:pt x="300" y="711600"/>
                </a:cubicBezTo>
                <a:lnTo>
                  <a:pt x="300" y="51200"/>
                </a:lnTo>
                <a:cubicBezTo>
                  <a:pt x="300" y="23144"/>
                  <a:pt x="23044" y="400"/>
                  <a:pt x="51100" y="400"/>
                </a:cubicBezTo>
                <a:close/>
              </a:path>
            </a:pathLst>
          </a:custGeom>
          <a:solidFill>
            <a:srgbClr val="F5F5F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30932784-129C-D468-1F42-32F794437FC4}"/>
              </a:ext>
            </a:extLst>
          </p:cNvPr>
          <p:cNvSpPr/>
          <p:nvPr/>
        </p:nvSpPr>
        <p:spPr>
          <a:xfrm>
            <a:off x="2781300" y="3192157"/>
            <a:ext cx="381000" cy="381000"/>
          </a:xfrm>
          <a:custGeom>
            <a:avLst/>
            <a:gdLst>
              <a:gd name="connsiteX0" fmla="*/ 381300 w 381000"/>
              <a:gd name="connsiteY0" fmla="*/ 190900 h 381000"/>
              <a:gd name="connsiteX1" fmla="*/ 190800 w 381000"/>
              <a:gd name="connsiteY1" fmla="*/ 381400 h 381000"/>
              <a:gd name="connsiteX2" fmla="*/ 300 w 381000"/>
              <a:gd name="connsiteY2" fmla="*/ 190900 h 381000"/>
              <a:gd name="connsiteX3" fmla="*/ 190800 w 381000"/>
              <a:gd name="connsiteY3" fmla="*/ 400 h 381000"/>
              <a:gd name="connsiteX4" fmla="*/ 381300 w 381000"/>
              <a:gd name="connsiteY4" fmla="*/ 1909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81000">
                <a:moveTo>
                  <a:pt x="381300" y="190900"/>
                </a:moveTo>
                <a:cubicBezTo>
                  <a:pt x="381300" y="296110"/>
                  <a:pt x="296010" y="381400"/>
                  <a:pt x="190800" y="381400"/>
                </a:cubicBezTo>
                <a:cubicBezTo>
                  <a:pt x="85590" y="381400"/>
                  <a:pt x="300" y="296110"/>
                  <a:pt x="300" y="190900"/>
                </a:cubicBezTo>
                <a:cubicBezTo>
                  <a:pt x="300" y="85690"/>
                  <a:pt x="85590" y="400"/>
                  <a:pt x="190800" y="400"/>
                </a:cubicBezTo>
                <a:cubicBezTo>
                  <a:pt x="296010" y="400"/>
                  <a:pt x="381300" y="85690"/>
                  <a:pt x="381300" y="190900"/>
                </a:cubicBezTo>
                <a:close/>
              </a:path>
            </a:pathLst>
          </a:custGeom>
          <a:solidFill>
            <a:srgbClr val="4EB3D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3F36C17A-53F7-F249-D8E5-670C844BE13D}"/>
              </a:ext>
            </a:extLst>
          </p:cNvPr>
          <p:cNvSpPr/>
          <p:nvPr/>
        </p:nvSpPr>
        <p:spPr>
          <a:xfrm>
            <a:off x="2876550" y="3192474"/>
            <a:ext cx="285749" cy="285432"/>
          </a:xfrm>
          <a:custGeom>
            <a:avLst/>
            <a:gdLst>
              <a:gd name="connsiteX0" fmla="*/ 95550 w 285749"/>
              <a:gd name="connsiteY0" fmla="*/ 95332 h 285432"/>
              <a:gd name="connsiteX1" fmla="*/ 191117 w 285749"/>
              <a:gd name="connsiteY1" fmla="*/ 401 h 285432"/>
              <a:gd name="connsiteX2" fmla="*/ 286049 w 285749"/>
              <a:gd name="connsiteY2" fmla="*/ 95967 h 285432"/>
              <a:gd name="connsiteX3" fmla="*/ 190482 w 285749"/>
              <a:gd name="connsiteY3" fmla="*/ 190899 h 285432"/>
              <a:gd name="connsiteX4" fmla="*/ 95550 w 285749"/>
              <a:gd name="connsiteY4" fmla="*/ 95967 h 285432"/>
              <a:gd name="connsiteX5" fmla="*/ 300 w 285749"/>
              <a:gd name="connsiteY5" fmla="*/ 285832 h 285432"/>
              <a:gd name="connsiteX6" fmla="*/ 95550 w 285749"/>
              <a:gd name="connsiteY6" fmla="*/ 190582 h 285432"/>
              <a:gd name="connsiteX7" fmla="*/ 190800 w 285749"/>
              <a:gd name="connsiteY7" fmla="*/ 285832 h 2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749" h="285432">
                <a:moveTo>
                  <a:pt x="95550" y="95332"/>
                </a:moveTo>
                <a:cubicBezTo>
                  <a:pt x="95725" y="42728"/>
                  <a:pt x="138512" y="225"/>
                  <a:pt x="191117" y="401"/>
                </a:cubicBezTo>
                <a:cubicBezTo>
                  <a:pt x="243722" y="576"/>
                  <a:pt x="286224" y="43363"/>
                  <a:pt x="286049" y="95967"/>
                </a:cubicBezTo>
                <a:cubicBezTo>
                  <a:pt x="285873" y="148572"/>
                  <a:pt x="243087" y="191075"/>
                  <a:pt x="190482" y="190899"/>
                </a:cubicBezTo>
                <a:cubicBezTo>
                  <a:pt x="138125" y="190725"/>
                  <a:pt x="95725" y="148324"/>
                  <a:pt x="95550" y="95967"/>
                </a:cubicBezTo>
                <a:moveTo>
                  <a:pt x="300" y="285832"/>
                </a:moveTo>
                <a:cubicBezTo>
                  <a:pt x="300" y="233227"/>
                  <a:pt x="42945" y="190582"/>
                  <a:pt x="95550" y="190582"/>
                </a:cubicBezTo>
                <a:cubicBezTo>
                  <a:pt x="148155" y="190582"/>
                  <a:pt x="190800" y="233227"/>
                  <a:pt x="190800" y="285832"/>
                </a:cubicBezTo>
              </a:path>
            </a:pathLst>
          </a:custGeom>
          <a:noFill/>
          <a:ln w="1270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978F7E6E-AD1E-FB8D-A458-4535AB57D72B}"/>
              </a:ext>
            </a:extLst>
          </p:cNvPr>
          <p:cNvSpPr/>
          <p:nvPr/>
        </p:nvSpPr>
        <p:spPr>
          <a:xfrm>
            <a:off x="2908300" y="3192157"/>
            <a:ext cx="127000" cy="127000"/>
          </a:xfrm>
          <a:custGeom>
            <a:avLst/>
            <a:gdLst>
              <a:gd name="connsiteX0" fmla="*/ 127300 w 127000"/>
              <a:gd name="connsiteY0" fmla="*/ 63900 h 127000"/>
              <a:gd name="connsiteX1" fmla="*/ 63800 w 127000"/>
              <a:gd name="connsiteY1" fmla="*/ 127400 h 127000"/>
              <a:gd name="connsiteX2" fmla="*/ 300 w 127000"/>
              <a:gd name="connsiteY2" fmla="*/ 63900 h 127000"/>
              <a:gd name="connsiteX3" fmla="*/ 63800 w 127000"/>
              <a:gd name="connsiteY3" fmla="*/ 400 h 127000"/>
              <a:gd name="connsiteX4" fmla="*/ 127300 w 127000"/>
              <a:gd name="connsiteY4" fmla="*/ 639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127300" y="63900"/>
                </a:moveTo>
                <a:cubicBezTo>
                  <a:pt x="127300" y="98970"/>
                  <a:pt x="98870" y="127400"/>
                  <a:pt x="63800" y="127400"/>
                </a:cubicBezTo>
                <a:cubicBezTo>
                  <a:pt x="28730" y="127400"/>
                  <a:pt x="300" y="98970"/>
                  <a:pt x="300" y="63900"/>
                </a:cubicBezTo>
                <a:cubicBezTo>
                  <a:pt x="300" y="28830"/>
                  <a:pt x="28730" y="400"/>
                  <a:pt x="63800" y="400"/>
                </a:cubicBezTo>
                <a:cubicBezTo>
                  <a:pt x="98870" y="400"/>
                  <a:pt x="127300" y="28830"/>
                  <a:pt x="127300" y="63900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F66E814-59E1-F0D3-9FB9-34EA26DB5A57}"/>
              </a:ext>
            </a:extLst>
          </p:cNvPr>
          <p:cNvSpPr txBox="1"/>
          <p:nvPr/>
        </p:nvSpPr>
        <p:spPr>
          <a:xfrm>
            <a:off x="3197860" y="3133737"/>
            <a:ext cx="436880" cy="262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010A5A"/>
                </a:solidFill>
                <a:latin typeface="맑은 고딕"/>
                <a:ea typeface="맑은 고딕"/>
                <a:sym typeface="맑은 고딕"/>
                <a:rtl val="0"/>
              </a:rPr>
              <a:t>기업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3961DE6-3A29-FF2D-402A-AEEA45908C79}"/>
              </a:ext>
            </a:extLst>
          </p:cNvPr>
          <p:cNvSpPr txBox="1"/>
          <p:nvPr/>
        </p:nvSpPr>
        <p:spPr>
          <a:xfrm>
            <a:off x="3197860" y="3355987"/>
            <a:ext cx="2240280" cy="224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sym typeface="맑은 고딕"/>
                <a:rtl val="0"/>
              </a:rPr>
              <a:t>트렌드에</a:t>
            </a:r>
            <a:r>
              <a:rPr lang="ko-KR" altLang="en-US" sz="120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기반하여</a:t>
            </a:r>
            <a:r>
              <a:rPr lang="ko-KR" altLang="en-US" sz="120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광고를</a:t>
            </a:r>
            <a:r>
              <a:rPr lang="ko-KR" altLang="en-US" sz="120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제작하고</a:t>
            </a:r>
            <a:r>
              <a:rPr lang="ko-KR" altLang="en-US" sz="120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싶은</a:t>
            </a:r>
            <a:r>
              <a:rPr lang="ko-KR" altLang="en-US" sz="1200" spc="0" baseline="0" dirty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기업</a:t>
            </a: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879C46CA-CACF-5B09-9859-FC2BD278E8EB}"/>
              </a:ext>
            </a:extLst>
          </p:cNvPr>
          <p:cNvSpPr/>
          <p:nvPr/>
        </p:nvSpPr>
        <p:spPr>
          <a:xfrm>
            <a:off x="6931660" y="3001657"/>
            <a:ext cx="4868454" cy="762000"/>
          </a:xfrm>
          <a:custGeom>
            <a:avLst/>
            <a:gdLst>
              <a:gd name="connsiteX0" fmla="*/ 3125020 w 3175000"/>
              <a:gd name="connsiteY0" fmla="*/ 400 h 762000"/>
              <a:gd name="connsiteX1" fmla="*/ 3175820 w 3175000"/>
              <a:gd name="connsiteY1" fmla="*/ 51200 h 762000"/>
              <a:gd name="connsiteX2" fmla="*/ 3175820 w 3175000"/>
              <a:gd name="connsiteY2" fmla="*/ 711600 h 762000"/>
              <a:gd name="connsiteX3" fmla="*/ 3125020 w 3175000"/>
              <a:gd name="connsiteY3" fmla="*/ 762400 h 762000"/>
              <a:gd name="connsiteX4" fmla="*/ 51620 w 3175000"/>
              <a:gd name="connsiteY4" fmla="*/ 762400 h 762000"/>
              <a:gd name="connsiteX5" fmla="*/ 820 w 3175000"/>
              <a:gd name="connsiteY5" fmla="*/ 711600 h 762000"/>
              <a:gd name="connsiteX6" fmla="*/ 820 w 3175000"/>
              <a:gd name="connsiteY6" fmla="*/ 51200 h 762000"/>
              <a:gd name="connsiteX7" fmla="*/ 51620 w 3175000"/>
              <a:gd name="connsiteY7" fmla="*/ 4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5000" h="762000">
                <a:moveTo>
                  <a:pt x="3125020" y="400"/>
                </a:moveTo>
                <a:cubicBezTo>
                  <a:pt x="3153076" y="400"/>
                  <a:pt x="3175820" y="23144"/>
                  <a:pt x="3175820" y="51200"/>
                </a:cubicBezTo>
                <a:lnTo>
                  <a:pt x="3175820" y="711600"/>
                </a:lnTo>
                <a:cubicBezTo>
                  <a:pt x="3175820" y="739656"/>
                  <a:pt x="3153076" y="762400"/>
                  <a:pt x="3125020" y="762400"/>
                </a:cubicBezTo>
                <a:lnTo>
                  <a:pt x="51620" y="762400"/>
                </a:lnTo>
                <a:cubicBezTo>
                  <a:pt x="23564" y="762400"/>
                  <a:pt x="820" y="739656"/>
                  <a:pt x="820" y="711600"/>
                </a:cubicBezTo>
                <a:lnTo>
                  <a:pt x="820" y="51200"/>
                </a:lnTo>
                <a:cubicBezTo>
                  <a:pt x="820" y="23144"/>
                  <a:pt x="23564" y="400"/>
                  <a:pt x="51620" y="400"/>
                </a:cubicBezTo>
                <a:close/>
              </a:path>
            </a:pathLst>
          </a:custGeom>
          <a:solidFill>
            <a:srgbClr val="F5F5F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3C33C3A9-23A0-BD75-06F5-07A775CAB2ED}"/>
              </a:ext>
            </a:extLst>
          </p:cNvPr>
          <p:cNvSpPr/>
          <p:nvPr/>
        </p:nvSpPr>
        <p:spPr>
          <a:xfrm>
            <a:off x="6995160" y="3192157"/>
            <a:ext cx="381000" cy="381000"/>
          </a:xfrm>
          <a:custGeom>
            <a:avLst/>
            <a:gdLst>
              <a:gd name="connsiteX0" fmla="*/ 381820 w 381000"/>
              <a:gd name="connsiteY0" fmla="*/ 190900 h 381000"/>
              <a:gd name="connsiteX1" fmla="*/ 191320 w 381000"/>
              <a:gd name="connsiteY1" fmla="*/ 381400 h 381000"/>
              <a:gd name="connsiteX2" fmla="*/ 820 w 381000"/>
              <a:gd name="connsiteY2" fmla="*/ 190900 h 381000"/>
              <a:gd name="connsiteX3" fmla="*/ 191320 w 381000"/>
              <a:gd name="connsiteY3" fmla="*/ 400 h 381000"/>
              <a:gd name="connsiteX4" fmla="*/ 381820 w 381000"/>
              <a:gd name="connsiteY4" fmla="*/ 1909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81000">
                <a:moveTo>
                  <a:pt x="381820" y="190900"/>
                </a:moveTo>
                <a:cubicBezTo>
                  <a:pt x="381820" y="296110"/>
                  <a:pt x="296530" y="381400"/>
                  <a:pt x="191320" y="381400"/>
                </a:cubicBezTo>
                <a:cubicBezTo>
                  <a:pt x="86110" y="381400"/>
                  <a:pt x="820" y="296110"/>
                  <a:pt x="820" y="190900"/>
                </a:cubicBezTo>
                <a:cubicBezTo>
                  <a:pt x="820" y="85690"/>
                  <a:pt x="86110" y="400"/>
                  <a:pt x="191320" y="400"/>
                </a:cubicBezTo>
                <a:cubicBezTo>
                  <a:pt x="296530" y="400"/>
                  <a:pt x="381820" y="85690"/>
                  <a:pt x="381820" y="190900"/>
                </a:cubicBezTo>
                <a:close/>
              </a:path>
            </a:pathLst>
          </a:custGeom>
          <a:solidFill>
            <a:srgbClr val="4EB3D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CB0E6D0B-C68D-06F7-016B-96EBAA70D1FC}"/>
              </a:ext>
            </a:extLst>
          </p:cNvPr>
          <p:cNvSpPr/>
          <p:nvPr/>
        </p:nvSpPr>
        <p:spPr>
          <a:xfrm>
            <a:off x="7090410" y="3192474"/>
            <a:ext cx="285749" cy="285432"/>
          </a:xfrm>
          <a:custGeom>
            <a:avLst/>
            <a:gdLst>
              <a:gd name="connsiteX0" fmla="*/ 96070 w 285749"/>
              <a:gd name="connsiteY0" fmla="*/ 95332 h 285432"/>
              <a:gd name="connsiteX1" fmla="*/ 191637 w 285749"/>
              <a:gd name="connsiteY1" fmla="*/ 401 h 285432"/>
              <a:gd name="connsiteX2" fmla="*/ 286569 w 285749"/>
              <a:gd name="connsiteY2" fmla="*/ 95967 h 285432"/>
              <a:gd name="connsiteX3" fmla="*/ 191002 w 285749"/>
              <a:gd name="connsiteY3" fmla="*/ 190899 h 285432"/>
              <a:gd name="connsiteX4" fmla="*/ 96070 w 285749"/>
              <a:gd name="connsiteY4" fmla="*/ 95967 h 285432"/>
              <a:gd name="connsiteX5" fmla="*/ 820 w 285749"/>
              <a:gd name="connsiteY5" fmla="*/ 285832 h 285432"/>
              <a:gd name="connsiteX6" fmla="*/ 96070 w 285749"/>
              <a:gd name="connsiteY6" fmla="*/ 190582 h 285432"/>
              <a:gd name="connsiteX7" fmla="*/ 191320 w 285749"/>
              <a:gd name="connsiteY7" fmla="*/ 285832 h 2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749" h="285432">
                <a:moveTo>
                  <a:pt x="96070" y="95332"/>
                </a:moveTo>
                <a:cubicBezTo>
                  <a:pt x="96245" y="42728"/>
                  <a:pt x="139032" y="225"/>
                  <a:pt x="191637" y="401"/>
                </a:cubicBezTo>
                <a:cubicBezTo>
                  <a:pt x="244242" y="576"/>
                  <a:pt x="286744" y="43363"/>
                  <a:pt x="286569" y="95967"/>
                </a:cubicBezTo>
                <a:cubicBezTo>
                  <a:pt x="286393" y="148572"/>
                  <a:pt x="243607" y="191075"/>
                  <a:pt x="191002" y="190899"/>
                </a:cubicBezTo>
                <a:cubicBezTo>
                  <a:pt x="138645" y="190725"/>
                  <a:pt x="96245" y="148324"/>
                  <a:pt x="96070" y="95967"/>
                </a:cubicBezTo>
                <a:moveTo>
                  <a:pt x="820" y="285832"/>
                </a:moveTo>
                <a:cubicBezTo>
                  <a:pt x="820" y="233227"/>
                  <a:pt x="43465" y="190582"/>
                  <a:pt x="96070" y="190582"/>
                </a:cubicBezTo>
                <a:cubicBezTo>
                  <a:pt x="148675" y="190582"/>
                  <a:pt x="191320" y="233227"/>
                  <a:pt x="191320" y="285832"/>
                </a:cubicBezTo>
              </a:path>
            </a:pathLst>
          </a:custGeom>
          <a:noFill/>
          <a:ln w="1270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056CC0A5-76C7-F6DC-EE39-F4C8062C1A70}"/>
              </a:ext>
            </a:extLst>
          </p:cNvPr>
          <p:cNvSpPr/>
          <p:nvPr/>
        </p:nvSpPr>
        <p:spPr>
          <a:xfrm>
            <a:off x="7122160" y="3192157"/>
            <a:ext cx="127000" cy="127000"/>
          </a:xfrm>
          <a:custGeom>
            <a:avLst/>
            <a:gdLst>
              <a:gd name="connsiteX0" fmla="*/ 127820 w 127000"/>
              <a:gd name="connsiteY0" fmla="*/ 63900 h 127000"/>
              <a:gd name="connsiteX1" fmla="*/ 64320 w 127000"/>
              <a:gd name="connsiteY1" fmla="*/ 127400 h 127000"/>
              <a:gd name="connsiteX2" fmla="*/ 820 w 127000"/>
              <a:gd name="connsiteY2" fmla="*/ 63900 h 127000"/>
              <a:gd name="connsiteX3" fmla="*/ 64320 w 127000"/>
              <a:gd name="connsiteY3" fmla="*/ 400 h 127000"/>
              <a:gd name="connsiteX4" fmla="*/ 127820 w 127000"/>
              <a:gd name="connsiteY4" fmla="*/ 639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127820" y="63900"/>
                </a:moveTo>
                <a:cubicBezTo>
                  <a:pt x="127820" y="98970"/>
                  <a:pt x="99390" y="127400"/>
                  <a:pt x="64320" y="127400"/>
                </a:cubicBezTo>
                <a:cubicBezTo>
                  <a:pt x="29250" y="127400"/>
                  <a:pt x="820" y="98970"/>
                  <a:pt x="820" y="63900"/>
                </a:cubicBezTo>
                <a:cubicBezTo>
                  <a:pt x="820" y="28830"/>
                  <a:pt x="29250" y="400"/>
                  <a:pt x="64320" y="400"/>
                </a:cubicBezTo>
                <a:cubicBezTo>
                  <a:pt x="99390" y="400"/>
                  <a:pt x="127820" y="28830"/>
                  <a:pt x="127820" y="63900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0E5EE03-D9FE-72E3-BD63-2C948942B2E6}"/>
              </a:ext>
            </a:extLst>
          </p:cNvPr>
          <p:cNvSpPr txBox="1"/>
          <p:nvPr/>
        </p:nvSpPr>
        <p:spPr>
          <a:xfrm>
            <a:off x="7411720" y="3133737"/>
            <a:ext cx="563880" cy="262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010A5A"/>
                </a:solidFill>
                <a:latin typeface="맑은 고딕"/>
                <a:ea typeface="맑은 고딕"/>
                <a:sym typeface="맑은 고딕"/>
                <a:rtl val="0"/>
              </a:rPr>
              <a:t>투자자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F8C831-CCA8-B5A7-B6A2-17CA4EDFB59E}"/>
              </a:ext>
            </a:extLst>
          </p:cNvPr>
          <p:cNvSpPr txBox="1"/>
          <p:nvPr/>
        </p:nvSpPr>
        <p:spPr>
          <a:xfrm>
            <a:off x="7411720" y="3355987"/>
            <a:ext cx="2900680" cy="224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sym typeface="맑은 고딕"/>
                <a:rtl val="0"/>
              </a:rPr>
              <a:t>사람들이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많은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관심을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기울이는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분야에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투자하고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싶은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투자자</a:t>
            </a:r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92871184-5437-687E-BFF0-F47118FAD6DC}"/>
              </a:ext>
            </a:extLst>
          </p:cNvPr>
          <p:cNvSpPr/>
          <p:nvPr/>
        </p:nvSpPr>
        <p:spPr>
          <a:xfrm>
            <a:off x="2717800" y="3890657"/>
            <a:ext cx="3911600" cy="762000"/>
          </a:xfrm>
          <a:custGeom>
            <a:avLst/>
            <a:gdLst>
              <a:gd name="connsiteX0" fmla="*/ 3124500 w 3175000"/>
              <a:gd name="connsiteY0" fmla="*/ 540 h 762000"/>
              <a:gd name="connsiteX1" fmla="*/ 3175300 w 3175000"/>
              <a:gd name="connsiteY1" fmla="*/ 51340 h 762000"/>
              <a:gd name="connsiteX2" fmla="*/ 3175300 w 3175000"/>
              <a:gd name="connsiteY2" fmla="*/ 711740 h 762000"/>
              <a:gd name="connsiteX3" fmla="*/ 3124500 w 3175000"/>
              <a:gd name="connsiteY3" fmla="*/ 762540 h 762000"/>
              <a:gd name="connsiteX4" fmla="*/ 51100 w 3175000"/>
              <a:gd name="connsiteY4" fmla="*/ 762540 h 762000"/>
              <a:gd name="connsiteX5" fmla="*/ 300 w 3175000"/>
              <a:gd name="connsiteY5" fmla="*/ 711740 h 762000"/>
              <a:gd name="connsiteX6" fmla="*/ 300 w 3175000"/>
              <a:gd name="connsiteY6" fmla="*/ 51340 h 762000"/>
              <a:gd name="connsiteX7" fmla="*/ 51100 w 3175000"/>
              <a:gd name="connsiteY7" fmla="*/ 54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5000" h="762000">
                <a:moveTo>
                  <a:pt x="3124500" y="540"/>
                </a:moveTo>
                <a:cubicBezTo>
                  <a:pt x="3152556" y="540"/>
                  <a:pt x="3175300" y="23284"/>
                  <a:pt x="3175300" y="51340"/>
                </a:cubicBezTo>
                <a:lnTo>
                  <a:pt x="3175300" y="711740"/>
                </a:lnTo>
                <a:cubicBezTo>
                  <a:pt x="3175300" y="739796"/>
                  <a:pt x="3152556" y="762540"/>
                  <a:pt x="3124500" y="762540"/>
                </a:cubicBezTo>
                <a:lnTo>
                  <a:pt x="51100" y="762540"/>
                </a:lnTo>
                <a:cubicBezTo>
                  <a:pt x="23044" y="762540"/>
                  <a:pt x="300" y="739796"/>
                  <a:pt x="300" y="711740"/>
                </a:cubicBezTo>
                <a:lnTo>
                  <a:pt x="300" y="51340"/>
                </a:lnTo>
                <a:cubicBezTo>
                  <a:pt x="300" y="23284"/>
                  <a:pt x="23044" y="540"/>
                  <a:pt x="51100" y="540"/>
                </a:cubicBezTo>
                <a:close/>
              </a:path>
            </a:pathLst>
          </a:custGeom>
          <a:solidFill>
            <a:srgbClr val="F5F5F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4F229E73-62C8-E64F-8B63-C770DC835E33}"/>
              </a:ext>
            </a:extLst>
          </p:cNvPr>
          <p:cNvSpPr/>
          <p:nvPr/>
        </p:nvSpPr>
        <p:spPr>
          <a:xfrm>
            <a:off x="2781300" y="4081157"/>
            <a:ext cx="381000" cy="381000"/>
          </a:xfrm>
          <a:custGeom>
            <a:avLst/>
            <a:gdLst>
              <a:gd name="connsiteX0" fmla="*/ 381300 w 381000"/>
              <a:gd name="connsiteY0" fmla="*/ 191040 h 381000"/>
              <a:gd name="connsiteX1" fmla="*/ 190800 w 381000"/>
              <a:gd name="connsiteY1" fmla="*/ 381540 h 381000"/>
              <a:gd name="connsiteX2" fmla="*/ 300 w 381000"/>
              <a:gd name="connsiteY2" fmla="*/ 191040 h 381000"/>
              <a:gd name="connsiteX3" fmla="*/ 190800 w 381000"/>
              <a:gd name="connsiteY3" fmla="*/ 540 h 381000"/>
              <a:gd name="connsiteX4" fmla="*/ 381300 w 381000"/>
              <a:gd name="connsiteY4" fmla="*/ 19104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81000">
                <a:moveTo>
                  <a:pt x="381300" y="191040"/>
                </a:moveTo>
                <a:cubicBezTo>
                  <a:pt x="381300" y="296250"/>
                  <a:pt x="296010" y="381540"/>
                  <a:pt x="190800" y="381540"/>
                </a:cubicBezTo>
                <a:cubicBezTo>
                  <a:pt x="85590" y="381540"/>
                  <a:pt x="300" y="296250"/>
                  <a:pt x="300" y="191040"/>
                </a:cubicBezTo>
                <a:cubicBezTo>
                  <a:pt x="300" y="85830"/>
                  <a:pt x="85590" y="540"/>
                  <a:pt x="190800" y="540"/>
                </a:cubicBezTo>
                <a:cubicBezTo>
                  <a:pt x="296010" y="540"/>
                  <a:pt x="381300" y="85830"/>
                  <a:pt x="381300" y="191040"/>
                </a:cubicBezTo>
                <a:close/>
              </a:path>
            </a:pathLst>
          </a:custGeom>
          <a:solidFill>
            <a:srgbClr val="4EB3D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C3201665-74FD-0ECB-72AC-4EFEE74EA864}"/>
              </a:ext>
            </a:extLst>
          </p:cNvPr>
          <p:cNvSpPr/>
          <p:nvPr/>
        </p:nvSpPr>
        <p:spPr>
          <a:xfrm>
            <a:off x="2876550" y="4081474"/>
            <a:ext cx="285749" cy="285432"/>
          </a:xfrm>
          <a:custGeom>
            <a:avLst/>
            <a:gdLst>
              <a:gd name="connsiteX0" fmla="*/ 95550 w 285749"/>
              <a:gd name="connsiteY0" fmla="*/ 95472 h 285432"/>
              <a:gd name="connsiteX1" fmla="*/ 191117 w 285749"/>
              <a:gd name="connsiteY1" fmla="*/ 541 h 285432"/>
              <a:gd name="connsiteX2" fmla="*/ 286049 w 285749"/>
              <a:gd name="connsiteY2" fmla="*/ 96107 h 285432"/>
              <a:gd name="connsiteX3" fmla="*/ 190482 w 285749"/>
              <a:gd name="connsiteY3" fmla="*/ 191039 h 285432"/>
              <a:gd name="connsiteX4" fmla="*/ 95550 w 285749"/>
              <a:gd name="connsiteY4" fmla="*/ 96107 h 285432"/>
              <a:gd name="connsiteX5" fmla="*/ 300 w 285749"/>
              <a:gd name="connsiteY5" fmla="*/ 285972 h 285432"/>
              <a:gd name="connsiteX6" fmla="*/ 95550 w 285749"/>
              <a:gd name="connsiteY6" fmla="*/ 190722 h 285432"/>
              <a:gd name="connsiteX7" fmla="*/ 190800 w 285749"/>
              <a:gd name="connsiteY7" fmla="*/ 285972 h 2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749" h="285432">
                <a:moveTo>
                  <a:pt x="95550" y="95472"/>
                </a:moveTo>
                <a:cubicBezTo>
                  <a:pt x="95725" y="42868"/>
                  <a:pt x="138512" y="365"/>
                  <a:pt x="191117" y="541"/>
                </a:cubicBezTo>
                <a:cubicBezTo>
                  <a:pt x="243722" y="716"/>
                  <a:pt x="286224" y="43503"/>
                  <a:pt x="286049" y="96107"/>
                </a:cubicBezTo>
                <a:cubicBezTo>
                  <a:pt x="285873" y="148712"/>
                  <a:pt x="243087" y="191215"/>
                  <a:pt x="190482" y="191039"/>
                </a:cubicBezTo>
                <a:cubicBezTo>
                  <a:pt x="138125" y="190865"/>
                  <a:pt x="95725" y="148464"/>
                  <a:pt x="95550" y="96107"/>
                </a:cubicBezTo>
                <a:moveTo>
                  <a:pt x="300" y="285972"/>
                </a:moveTo>
                <a:cubicBezTo>
                  <a:pt x="300" y="233367"/>
                  <a:pt x="42945" y="190722"/>
                  <a:pt x="95550" y="190722"/>
                </a:cubicBezTo>
                <a:cubicBezTo>
                  <a:pt x="148155" y="190722"/>
                  <a:pt x="190800" y="233367"/>
                  <a:pt x="190800" y="285972"/>
                </a:cubicBezTo>
              </a:path>
            </a:pathLst>
          </a:custGeom>
          <a:noFill/>
          <a:ln w="1270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E0C42B91-C561-E491-FF42-E54ADCF3F2FC}"/>
              </a:ext>
            </a:extLst>
          </p:cNvPr>
          <p:cNvSpPr/>
          <p:nvPr/>
        </p:nvSpPr>
        <p:spPr>
          <a:xfrm>
            <a:off x="2908300" y="4081157"/>
            <a:ext cx="127000" cy="127000"/>
          </a:xfrm>
          <a:custGeom>
            <a:avLst/>
            <a:gdLst>
              <a:gd name="connsiteX0" fmla="*/ 127300 w 127000"/>
              <a:gd name="connsiteY0" fmla="*/ 64040 h 127000"/>
              <a:gd name="connsiteX1" fmla="*/ 63800 w 127000"/>
              <a:gd name="connsiteY1" fmla="*/ 127540 h 127000"/>
              <a:gd name="connsiteX2" fmla="*/ 300 w 127000"/>
              <a:gd name="connsiteY2" fmla="*/ 64040 h 127000"/>
              <a:gd name="connsiteX3" fmla="*/ 63800 w 127000"/>
              <a:gd name="connsiteY3" fmla="*/ 540 h 127000"/>
              <a:gd name="connsiteX4" fmla="*/ 127300 w 127000"/>
              <a:gd name="connsiteY4" fmla="*/ 6404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127300" y="64040"/>
                </a:moveTo>
                <a:cubicBezTo>
                  <a:pt x="127300" y="99110"/>
                  <a:pt x="98870" y="127540"/>
                  <a:pt x="63800" y="127540"/>
                </a:cubicBezTo>
                <a:cubicBezTo>
                  <a:pt x="28730" y="127540"/>
                  <a:pt x="300" y="99110"/>
                  <a:pt x="300" y="64040"/>
                </a:cubicBezTo>
                <a:cubicBezTo>
                  <a:pt x="300" y="28970"/>
                  <a:pt x="28730" y="540"/>
                  <a:pt x="63800" y="540"/>
                </a:cubicBezTo>
                <a:cubicBezTo>
                  <a:pt x="98870" y="540"/>
                  <a:pt x="127300" y="28970"/>
                  <a:pt x="127300" y="64040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2D7E64A-CAB7-843D-776D-4C34061D5EE1}"/>
              </a:ext>
            </a:extLst>
          </p:cNvPr>
          <p:cNvSpPr txBox="1"/>
          <p:nvPr/>
        </p:nvSpPr>
        <p:spPr>
          <a:xfrm>
            <a:off x="3197860" y="4022737"/>
            <a:ext cx="563880" cy="262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 dirty="0">
                <a:ln/>
                <a:solidFill>
                  <a:srgbClr val="010A5A"/>
                </a:solidFill>
                <a:latin typeface="맑은 고딕"/>
                <a:ea typeface="맑은 고딕"/>
                <a:sym typeface="맑은 고딕"/>
                <a:rtl val="0"/>
              </a:rPr>
              <a:t>연구자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0DF6F27-15E1-9727-3D18-4D4FFFF54687}"/>
              </a:ext>
            </a:extLst>
          </p:cNvPr>
          <p:cNvSpPr txBox="1"/>
          <p:nvPr/>
        </p:nvSpPr>
        <p:spPr>
          <a:xfrm>
            <a:off x="3197860" y="4244987"/>
            <a:ext cx="2037080" cy="224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sym typeface="맑은 고딕"/>
                <a:rtl val="0"/>
              </a:rPr>
              <a:t>새로운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논문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아이디어를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얻고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싶은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연구자</a:t>
            </a:r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C275FAAB-E288-2E71-D918-E92953077815}"/>
              </a:ext>
            </a:extLst>
          </p:cNvPr>
          <p:cNvSpPr/>
          <p:nvPr/>
        </p:nvSpPr>
        <p:spPr>
          <a:xfrm>
            <a:off x="6931660" y="3890657"/>
            <a:ext cx="4868454" cy="762000"/>
          </a:xfrm>
          <a:custGeom>
            <a:avLst/>
            <a:gdLst>
              <a:gd name="connsiteX0" fmla="*/ 3125020 w 3175000"/>
              <a:gd name="connsiteY0" fmla="*/ 540 h 762000"/>
              <a:gd name="connsiteX1" fmla="*/ 3175820 w 3175000"/>
              <a:gd name="connsiteY1" fmla="*/ 51340 h 762000"/>
              <a:gd name="connsiteX2" fmla="*/ 3175820 w 3175000"/>
              <a:gd name="connsiteY2" fmla="*/ 711740 h 762000"/>
              <a:gd name="connsiteX3" fmla="*/ 3125020 w 3175000"/>
              <a:gd name="connsiteY3" fmla="*/ 762540 h 762000"/>
              <a:gd name="connsiteX4" fmla="*/ 51620 w 3175000"/>
              <a:gd name="connsiteY4" fmla="*/ 762540 h 762000"/>
              <a:gd name="connsiteX5" fmla="*/ 820 w 3175000"/>
              <a:gd name="connsiteY5" fmla="*/ 711740 h 762000"/>
              <a:gd name="connsiteX6" fmla="*/ 820 w 3175000"/>
              <a:gd name="connsiteY6" fmla="*/ 51340 h 762000"/>
              <a:gd name="connsiteX7" fmla="*/ 51620 w 3175000"/>
              <a:gd name="connsiteY7" fmla="*/ 54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5000" h="762000">
                <a:moveTo>
                  <a:pt x="3125020" y="540"/>
                </a:moveTo>
                <a:cubicBezTo>
                  <a:pt x="3153076" y="540"/>
                  <a:pt x="3175820" y="23284"/>
                  <a:pt x="3175820" y="51340"/>
                </a:cubicBezTo>
                <a:lnTo>
                  <a:pt x="3175820" y="711740"/>
                </a:lnTo>
                <a:cubicBezTo>
                  <a:pt x="3175820" y="739796"/>
                  <a:pt x="3153076" y="762540"/>
                  <a:pt x="3125020" y="762540"/>
                </a:cubicBezTo>
                <a:lnTo>
                  <a:pt x="51620" y="762540"/>
                </a:lnTo>
                <a:cubicBezTo>
                  <a:pt x="23564" y="762540"/>
                  <a:pt x="820" y="739796"/>
                  <a:pt x="820" y="711740"/>
                </a:cubicBezTo>
                <a:lnTo>
                  <a:pt x="820" y="51340"/>
                </a:lnTo>
                <a:cubicBezTo>
                  <a:pt x="820" y="23284"/>
                  <a:pt x="23564" y="540"/>
                  <a:pt x="51620" y="540"/>
                </a:cubicBezTo>
                <a:close/>
              </a:path>
            </a:pathLst>
          </a:custGeom>
          <a:solidFill>
            <a:srgbClr val="F5F5F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450C55E3-1E10-8ED9-C206-46E02189C4B4}"/>
              </a:ext>
            </a:extLst>
          </p:cNvPr>
          <p:cNvSpPr/>
          <p:nvPr/>
        </p:nvSpPr>
        <p:spPr>
          <a:xfrm>
            <a:off x="6995160" y="4081157"/>
            <a:ext cx="381000" cy="381000"/>
          </a:xfrm>
          <a:custGeom>
            <a:avLst/>
            <a:gdLst>
              <a:gd name="connsiteX0" fmla="*/ 381820 w 381000"/>
              <a:gd name="connsiteY0" fmla="*/ 191040 h 381000"/>
              <a:gd name="connsiteX1" fmla="*/ 191320 w 381000"/>
              <a:gd name="connsiteY1" fmla="*/ 381540 h 381000"/>
              <a:gd name="connsiteX2" fmla="*/ 820 w 381000"/>
              <a:gd name="connsiteY2" fmla="*/ 191040 h 381000"/>
              <a:gd name="connsiteX3" fmla="*/ 191320 w 381000"/>
              <a:gd name="connsiteY3" fmla="*/ 540 h 381000"/>
              <a:gd name="connsiteX4" fmla="*/ 381820 w 381000"/>
              <a:gd name="connsiteY4" fmla="*/ 19104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81000">
                <a:moveTo>
                  <a:pt x="381820" y="191040"/>
                </a:moveTo>
                <a:cubicBezTo>
                  <a:pt x="381820" y="296250"/>
                  <a:pt x="296530" y="381540"/>
                  <a:pt x="191320" y="381540"/>
                </a:cubicBezTo>
                <a:cubicBezTo>
                  <a:pt x="86110" y="381540"/>
                  <a:pt x="820" y="296250"/>
                  <a:pt x="820" y="191040"/>
                </a:cubicBezTo>
                <a:cubicBezTo>
                  <a:pt x="820" y="85830"/>
                  <a:pt x="86110" y="540"/>
                  <a:pt x="191320" y="540"/>
                </a:cubicBezTo>
                <a:cubicBezTo>
                  <a:pt x="296530" y="540"/>
                  <a:pt x="381820" y="85830"/>
                  <a:pt x="381820" y="191040"/>
                </a:cubicBezTo>
                <a:close/>
              </a:path>
            </a:pathLst>
          </a:custGeom>
          <a:solidFill>
            <a:srgbClr val="4EB3D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7" name="자유형: 도형 86">
            <a:extLst>
              <a:ext uri="{FF2B5EF4-FFF2-40B4-BE49-F238E27FC236}">
                <a16:creationId xmlns:a16="http://schemas.microsoft.com/office/drawing/2014/main" id="{B91A8684-E021-FD2B-9869-4BEBB5A0FBE8}"/>
              </a:ext>
            </a:extLst>
          </p:cNvPr>
          <p:cNvSpPr/>
          <p:nvPr/>
        </p:nvSpPr>
        <p:spPr>
          <a:xfrm>
            <a:off x="7090410" y="4081474"/>
            <a:ext cx="285749" cy="285432"/>
          </a:xfrm>
          <a:custGeom>
            <a:avLst/>
            <a:gdLst>
              <a:gd name="connsiteX0" fmla="*/ 96070 w 285749"/>
              <a:gd name="connsiteY0" fmla="*/ 95472 h 285432"/>
              <a:gd name="connsiteX1" fmla="*/ 191637 w 285749"/>
              <a:gd name="connsiteY1" fmla="*/ 541 h 285432"/>
              <a:gd name="connsiteX2" fmla="*/ 286569 w 285749"/>
              <a:gd name="connsiteY2" fmla="*/ 96107 h 285432"/>
              <a:gd name="connsiteX3" fmla="*/ 191002 w 285749"/>
              <a:gd name="connsiteY3" fmla="*/ 191039 h 285432"/>
              <a:gd name="connsiteX4" fmla="*/ 96070 w 285749"/>
              <a:gd name="connsiteY4" fmla="*/ 96107 h 285432"/>
              <a:gd name="connsiteX5" fmla="*/ 820 w 285749"/>
              <a:gd name="connsiteY5" fmla="*/ 285972 h 285432"/>
              <a:gd name="connsiteX6" fmla="*/ 96070 w 285749"/>
              <a:gd name="connsiteY6" fmla="*/ 190722 h 285432"/>
              <a:gd name="connsiteX7" fmla="*/ 191320 w 285749"/>
              <a:gd name="connsiteY7" fmla="*/ 285972 h 2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749" h="285432">
                <a:moveTo>
                  <a:pt x="96070" y="95472"/>
                </a:moveTo>
                <a:cubicBezTo>
                  <a:pt x="96245" y="42868"/>
                  <a:pt x="139032" y="365"/>
                  <a:pt x="191637" y="541"/>
                </a:cubicBezTo>
                <a:cubicBezTo>
                  <a:pt x="244242" y="716"/>
                  <a:pt x="286744" y="43503"/>
                  <a:pt x="286569" y="96107"/>
                </a:cubicBezTo>
                <a:cubicBezTo>
                  <a:pt x="286393" y="148712"/>
                  <a:pt x="243607" y="191215"/>
                  <a:pt x="191002" y="191039"/>
                </a:cubicBezTo>
                <a:cubicBezTo>
                  <a:pt x="138645" y="190865"/>
                  <a:pt x="96245" y="148464"/>
                  <a:pt x="96070" y="96107"/>
                </a:cubicBezTo>
                <a:moveTo>
                  <a:pt x="820" y="285972"/>
                </a:moveTo>
                <a:cubicBezTo>
                  <a:pt x="820" y="233367"/>
                  <a:pt x="43465" y="190722"/>
                  <a:pt x="96070" y="190722"/>
                </a:cubicBezTo>
                <a:cubicBezTo>
                  <a:pt x="148675" y="190722"/>
                  <a:pt x="191320" y="233367"/>
                  <a:pt x="191320" y="285972"/>
                </a:cubicBezTo>
              </a:path>
            </a:pathLst>
          </a:custGeom>
          <a:noFill/>
          <a:ln w="1270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4ADE720A-5C3F-688F-BEE9-B50108DF3F5D}"/>
              </a:ext>
            </a:extLst>
          </p:cNvPr>
          <p:cNvSpPr/>
          <p:nvPr/>
        </p:nvSpPr>
        <p:spPr>
          <a:xfrm>
            <a:off x="7122160" y="4081157"/>
            <a:ext cx="127000" cy="127000"/>
          </a:xfrm>
          <a:custGeom>
            <a:avLst/>
            <a:gdLst>
              <a:gd name="connsiteX0" fmla="*/ 127820 w 127000"/>
              <a:gd name="connsiteY0" fmla="*/ 64040 h 127000"/>
              <a:gd name="connsiteX1" fmla="*/ 64320 w 127000"/>
              <a:gd name="connsiteY1" fmla="*/ 127540 h 127000"/>
              <a:gd name="connsiteX2" fmla="*/ 820 w 127000"/>
              <a:gd name="connsiteY2" fmla="*/ 64040 h 127000"/>
              <a:gd name="connsiteX3" fmla="*/ 64320 w 127000"/>
              <a:gd name="connsiteY3" fmla="*/ 540 h 127000"/>
              <a:gd name="connsiteX4" fmla="*/ 127820 w 127000"/>
              <a:gd name="connsiteY4" fmla="*/ 6404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127820" y="64040"/>
                </a:moveTo>
                <a:cubicBezTo>
                  <a:pt x="127820" y="99110"/>
                  <a:pt x="99390" y="127540"/>
                  <a:pt x="64320" y="127540"/>
                </a:cubicBezTo>
                <a:cubicBezTo>
                  <a:pt x="29250" y="127540"/>
                  <a:pt x="820" y="99110"/>
                  <a:pt x="820" y="64040"/>
                </a:cubicBezTo>
                <a:cubicBezTo>
                  <a:pt x="820" y="28970"/>
                  <a:pt x="29250" y="540"/>
                  <a:pt x="64320" y="540"/>
                </a:cubicBezTo>
                <a:cubicBezTo>
                  <a:pt x="99390" y="540"/>
                  <a:pt x="127820" y="28970"/>
                  <a:pt x="127820" y="64040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3633D3B-A7A3-2BED-2711-ABA00EA9A477}"/>
              </a:ext>
            </a:extLst>
          </p:cNvPr>
          <p:cNvSpPr txBox="1"/>
          <p:nvPr/>
        </p:nvSpPr>
        <p:spPr>
          <a:xfrm>
            <a:off x="7411720" y="4022737"/>
            <a:ext cx="563880" cy="262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010A5A"/>
                </a:solidFill>
                <a:latin typeface="맑은 고딕"/>
                <a:ea typeface="맑은 고딕"/>
                <a:sym typeface="맑은 고딕"/>
                <a:rtl val="0"/>
              </a:rPr>
              <a:t>제작자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5FD1CD-1569-80AE-5F33-CDB58C45431F}"/>
              </a:ext>
            </a:extLst>
          </p:cNvPr>
          <p:cNvSpPr txBox="1"/>
          <p:nvPr/>
        </p:nvSpPr>
        <p:spPr>
          <a:xfrm>
            <a:off x="7411720" y="4244987"/>
            <a:ext cx="2265680" cy="224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sym typeface="맑은 고딕"/>
                <a:rtl val="0"/>
              </a:rPr>
              <a:t>요즘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흐름에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맞는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컨텐츠를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만들고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싶은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제작자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AB5529C-CD2D-DC5E-A525-63F9F3E4AC2F}"/>
              </a:ext>
            </a:extLst>
          </p:cNvPr>
          <p:cNvSpPr txBox="1"/>
          <p:nvPr/>
        </p:nvSpPr>
        <p:spPr>
          <a:xfrm>
            <a:off x="11433810" y="6456680"/>
            <a:ext cx="468630" cy="218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50" spc="0" baseline="0">
                <a:ln/>
                <a:solidFill>
                  <a:srgbClr val="808080"/>
                </a:solidFill>
                <a:latin typeface="Arial"/>
                <a:cs typeface="Arial"/>
                <a:sym typeface="Arial"/>
                <a:rtl val="0"/>
              </a:rPr>
              <a:t>5 / 13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59F35693-A4EE-8878-BB4C-B5D1C4A38A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6229"/>
          <a:stretch/>
        </p:blipFill>
        <p:spPr>
          <a:xfrm>
            <a:off x="0" y="0"/>
            <a:ext cx="1678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4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FF91D-7531-A834-6E3F-901359D9B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9A38F5E-AB84-35A4-EA5F-883A34A49374}"/>
              </a:ext>
            </a:extLst>
          </p:cNvPr>
          <p:cNvSpPr/>
          <p:nvPr/>
        </p:nvSpPr>
        <p:spPr>
          <a:xfrm>
            <a:off x="3867150" y="1983105"/>
            <a:ext cx="4457700" cy="2891790"/>
          </a:xfrm>
          <a:prstGeom prst="rect">
            <a:avLst/>
          </a:prstGeom>
          <a:solidFill>
            <a:schemeClr val="bg1"/>
          </a:solidFill>
          <a:ln w="76200">
            <a:solidFill>
              <a:srgbClr val="010A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ko-KR" altLang="en-US" sz="2800" b="1" dirty="0">
                <a:solidFill>
                  <a:schemeClr val="tx1"/>
                </a:solidFill>
              </a:rPr>
              <a:t>시연 영상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D25E80-C237-988F-96E3-24D1EA49E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08" y="2638293"/>
            <a:ext cx="2324424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4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BA0DD1EE-7405-BBE0-5DAE-0C73025C3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CCDBD9-0A8E-64D4-8E6B-4DA63D32AC18}"/>
              </a:ext>
            </a:extLst>
          </p:cNvPr>
          <p:cNvSpPr/>
          <p:nvPr/>
        </p:nvSpPr>
        <p:spPr>
          <a:xfrm>
            <a:off x="1796143" y="1959429"/>
            <a:ext cx="8686800" cy="4702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583BAB-9683-054E-76A5-386DD5E72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856" y="1915885"/>
            <a:ext cx="8882743" cy="47753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2698485-CDAB-0156-2E0E-CC2431CD084E}"/>
              </a:ext>
            </a:extLst>
          </p:cNvPr>
          <p:cNvSpPr/>
          <p:nvPr/>
        </p:nvSpPr>
        <p:spPr>
          <a:xfrm>
            <a:off x="2460171" y="3940629"/>
            <a:ext cx="8784772" cy="27214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DDC65E-E96E-20E3-50B2-A94DE9E81E6B}"/>
              </a:ext>
            </a:extLst>
          </p:cNvPr>
          <p:cNvSpPr/>
          <p:nvPr/>
        </p:nvSpPr>
        <p:spPr>
          <a:xfrm>
            <a:off x="10787742" y="3646714"/>
            <a:ext cx="206829" cy="2939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BA177F-0D95-7FF2-B577-9C0DEC43E62C}"/>
              </a:ext>
            </a:extLst>
          </p:cNvPr>
          <p:cNvSpPr/>
          <p:nvPr/>
        </p:nvSpPr>
        <p:spPr>
          <a:xfrm>
            <a:off x="2013313" y="1915885"/>
            <a:ext cx="9405258" cy="480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88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411</Words>
  <Application>Microsoft Office PowerPoint</Application>
  <PresentationFormat>와이드스크린</PresentationFormat>
  <Paragraphs>92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임도훈/연구원/키친솔루션모듈러개발1팀</dc:creator>
  <cp:lastModifiedBy>임도훈/연구원/키친솔루션모듈러개발1팀</cp:lastModifiedBy>
  <cp:revision>25</cp:revision>
  <dcterms:created xsi:type="dcterms:W3CDTF">2025-04-28T07:41:03Z</dcterms:created>
  <dcterms:modified xsi:type="dcterms:W3CDTF">2025-04-28T23:56:46Z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59f345-fd0b-4b4e-aba2-7c7a20c52995_Enabled">
    <vt:lpwstr>true</vt:lpwstr>
  </property>
  <property fmtid="{D5CDD505-2E9C-101B-9397-08002B2CF9AE}" pid="3" name="MSIP_Label_dd59f345-fd0b-4b4e-aba2-7c7a20c52995_SetDate">
    <vt:lpwstr>2025-04-28T07:56:55Z</vt:lpwstr>
  </property>
  <property fmtid="{D5CDD505-2E9C-101B-9397-08002B2CF9AE}" pid="4" name="MSIP_Label_dd59f345-fd0b-4b4e-aba2-7c7a20c52995_Method">
    <vt:lpwstr>Privileged</vt:lpwstr>
  </property>
  <property fmtid="{D5CDD505-2E9C-101B-9397-08002B2CF9AE}" pid="5" name="MSIP_Label_dd59f345-fd0b-4b4e-aba2-7c7a20c52995_Name">
    <vt:lpwstr>General</vt:lpwstr>
  </property>
  <property fmtid="{D5CDD505-2E9C-101B-9397-08002B2CF9AE}" pid="6" name="MSIP_Label_dd59f345-fd0b-4b4e-aba2-7c7a20c52995_SiteId">
    <vt:lpwstr>5069cde4-642a-45c0-8094-d0c2dec10be3</vt:lpwstr>
  </property>
  <property fmtid="{D5CDD505-2E9C-101B-9397-08002B2CF9AE}" pid="7" name="MSIP_Label_dd59f345-fd0b-4b4e-aba2-7c7a20c52995_ActionId">
    <vt:lpwstr>8a229e5e-ab18-4d65-b7df-0ead3dfe0531</vt:lpwstr>
  </property>
  <property fmtid="{D5CDD505-2E9C-101B-9397-08002B2CF9AE}" pid="8" name="MSIP_Label_dd59f345-fd0b-4b4e-aba2-7c7a20c52995_ContentBits">
    <vt:lpwstr>0</vt:lpwstr>
  </property>
</Properties>
</file>