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3"/>
  </p:notesMasterIdLst>
  <p:handoutMasterIdLst>
    <p:handoutMasterId r:id="rId64"/>
  </p:handoutMasterIdLst>
  <p:sldIdLst>
    <p:sldId id="256" r:id="rId3"/>
    <p:sldId id="257" r:id="rId4"/>
    <p:sldId id="1006" r:id="rId5"/>
    <p:sldId id="1007" r:id="rId6"/>
    <p:sldId id="259" r:id="rId7"/>
    <p:sldId id="260" r:id="rId8"/>
    <p:sldId id="954" r:id="rId9"/>
    <p:sldId id="957" r:id="rId10"/>
    <p:sldId id="263" r:id="rId11"/>
    <p:sldId id="974" r:id="rId12"/>
    <p:sldId id="975" r:id="rId13"/>
    <p:sldId id="997" r:id="rId14"/>
    <p:sldId id="979" r:id="rId15"/>
    <p:sldId id="984" r:id="rId16"/>
    <p:sldId id="980" r:id="rId17"/>
    <p:sldId id="981" r:id="rId18"/>
    <p:sldId id="982" r:id="rId19"/>
    <p:sldId id="983" r:id="rId20"/>
    <p:sldId id="999" r:id="rId21"/>
    <p:sldId id="976" r:id="rId22"/>
    <p:sldId id="977" r:id="rId23"/>
    <p:sldId id="978" r:id="rId24"/>
    <p:sldId id="1008" r:id="rId25"/>
    <p:sldId id="1009" r:id="rId26"/>
    <p:sldId id="1000" r:id="rId27"/>
    <p:sldId id="1001" r:id="rId28"/>
    <p:sldId id="1002" r:id="rId29"/>
    <p:sldId id="1003" r:id="rId30"/>
    <p:sldId id="1004" r:id="rId31"/>
    <p:sldId id="1005" r:id="rId32"/>
    <p:sldId id="973" r:id="rId33"/>
    <p:sldId id="955" r:id="rId34"/>
    <p:sldId id="956" r:id="rId35"/>
    <p:sldId id="958" r:id="rId36"/>
    <p:sldId id="959" r:id="rId37"/>
    <p:sldId id="960" r:id="rId38"/>
    <p:sldId id="961" r:id="rId39"/>
    <p:sldId id="962" r:id="rId40"/>
    <p:sldId id="963" r:id="rId41"/>
    <p:sldId id="964" r:id="rId42"/>
    <p:sldId id="965" r:id="rId43"/>
    <p:sldId id="966" r:id="rId44"/>
    <p:sldId id="967" r:id="rId45"/>
    <p:sldId id="968" r:id="rId46"/>
    <p:sldId id="969" r:id="rId47"/>
    <p:sldId id="970" r:id="rId48"/>
    <p:sldId id="971" r:id="rId49"/>
    <p:sldId id="972" r:id="rId50"/>
    <p:sldId id="998" r:id="rId51"/>
    <p:sldId id="985" r:id="rId52"/>
    <p:sldId id="986" r:id="rId53"/>
    <p:sldId id="987" r:id="rId54"/>
    <p:sldId id="988" r:id="rId55"/>
    <p:sldId id="989" r:id="rId56"/>
    <p:sldId id="990" r:id="rId57"/>
    <p:sldId id="991" r:id="rId58"/>
    <p:sldId id="992" r:id="rId59"/>
    <p:sldId id="993" r:id="rId60"/>
    <p:sldId id="994" r:id="rId61"/>
    <p:sldId id="995" r:id="rId62"/>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1pPr>
    <a:lvl2pPr marL="4572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2pPr>
    <a:lvl3pPr marL="9144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3pPr>
    <a:lvl4pPr marL="13716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4pPr>
    <a:lvl5pPr marL="18288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5B7D53"/>
    <a:srgbClr val="BCDA26"/>
    <a:srgbClr val="CC84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47" autoAdjust="0"/>
    <p:restoredTop sz="88667" autoAdjust="0"/>
  </p:normalViewPr>
  <p:slideViewPr>
    <p:cSldViewPr>
      <p:cViewPr>
        <p:scale>
          <a:sx n="66" d="100"/>
          <a:sy n="66" d="100"/>
        </p:scale>
        <p:origin x="-1350" y="-18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E99DCAA-EA03-4E11-A4B2-EBFB30E32C14}" type="datetimeFigureOut">
              <a:rPr lang="en-US"/>
              <a:pPr>
                <a:defRPr/>
              </a:pPr>
              <a:t>2/5/2008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19C845D-309B-45EB-BD3A-DD09A33AB6E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75" name="Text Box 3"/>
          <p:cNvSpPr txBox="1">
            <a:spLocks noChangeArrowheads="1"/>
          </p:cNvSpPr>
          <p:nvPr/>
        </p:nvSpPr>
        <p:spPr bwMode="auto">
          <a:xfrm>
            <a:off x="0" y="0"/>
            <a:ext cx="2970213" cy="460375"/>
          </a:xfrm>
          <a:prstGeom prst="rect">
            <a:avLst/>
          </a:prstGeom>
          <a:no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76" name="Text Box 4"/>
          <p:cNvSpPr txBox="1">
            <a:spLocks noChangeArrowheads="1"/>
          </p:cNvSpPr>
          <p:nvPr/>
        </p:nvSpPr>
        <p:spPr bwMode="auto">
          <a:xfrm>
            <a:off x="3886200" y="0"/>
            <a:ext cx="2970213" cy="460375"/>
          </a:xfrm>
          <a:prstGeom prst="rect">
            <a:avLst/>
          </a:prstGeom>
          <a:no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72710" name="Rectangle 5"/>
          <p:cNvSpPr>
            <a:spLocks noGrp="1" noRot="1" noChangeAspect="1" noChangeArrowheads="1"/>
          </p:cNvSpPr>
          <p:nvPr>
            <p:ph type="sldImg"/>
          </p:nvPr>
        </p:nvSpPr>
        <p:spPr bwMode="auto">
          <a:xfrm>
            <a:off x="0" y="457200"/>
            <a:ext cx="6854825" cy="3806825"/>
          </a:xfrm>
          <a:prstGeom prst="rect">
            <a:avLst/>
          </a:prstGeom>
          <a:solidFill>
            <a:srgbClr val="FFFFFF"/>
          </a:solidFill>
          <a:ln w="9360">
            <a:solidFill>
              <a:srgbClr val="000000"/>
            </a:solidFill>
            <a:miter lim="800000"/>
            <a:headEnd/>
            <a:tailEnd/>
          </a:ln>
        </p:spPr>
      </p:sp>
      <p:sp>
        <p:nvSpPr>
          <p:cNvPr id="3078" name="Rectangle 6"/>
          <p:cNvSpPr>
            <a:spLocks noGrp="1" noChangeArrowheads="1"/>
          </p:cNvSpPr>
          <p:nvPr>
            <p:ph type="body"/>
          </p:nvPr>
        </p:nvSpPr>
        <p:spPr bwMode="auto">
          <a:xfrm>
            <a:off x="914400" y="4343400"/>
            <a:ext cx="5026025"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3079" name="Text Box 7"/>
          <p:cNvSpPr txBox="1">
            <a:spLocks noChangeArrowheads="1"/>
          </p:cNvSpPr>
          <p:nvPr/>
        </p:nvSpPr>
        <p:spPr bwMode="auto">
          <a:xfrm>
            <a:off x="0" y="8683625"/>
            <a:ext cx="2970213" cy="460375"/>
          </a:xfrm>
          <a:prstGeom prst="rect">
            <a:avLst/>
          </a:prstGeom>
          <a:no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80" name="Rectangle 8"/>
          <p:cNvSpPr>
            <a:spLocks noGrp="1" noChangeArrowheads="1"/>
          </p:cNvSpPr>
          <p:nvPr>
            <p:ph type="sldNum"/>
          </p:nvPr>
        </p:nvSpPr>
        <p:spPr bwMode="auto">
          <a:xfrm>
            <a:off x="3886200" y="8686800"/>
            <a:ext cx="2968625"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cs typeface="Times New Roman" pitchFamily="16" charset="0"/>
              </a:defRPr>
            </a:lvl1pPr>
          </a:lstStyle>
          <a:p>
            <a:pPr>
              <a:defRPr/>
            </a:pPr>
            <a:fld id="{4697FB2E-39BC-4C95-A464-139EFA842FBA}"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pPr>
              <a:buFont typeface="Times New Roman" pitchFamily="18" charset="0"/>
              <a:buNone/>
            </a:pPr>
            <a:fld id="{2926C113-97DF-44EF-B0ED-B7E67F367518}" type="slidenum">
              <a:rPr lang="en-GB" smtClean="0">
                <a:latin typeface="Times New Roman" pitchFamily="18" charset="0"/>
                <a:cs typeface="Times New Roman" pitchFamily="18" charset="0"/>
              </a:rPr>
              <a:pPr>
                <a:buFont typeface="Times New Roman" pitchFamily="18" charset="0"/>
                <a:buNone/>
              </a:pPr>
              <a:t>1</a:t>
            </a:fld>
            <a:endParaRPr lang="en-GB" smtClean="0">
              <a:latin typeface="Times New Roman" pitchFamily="18" charset="0"/>
              <a:cs typeface="Times New Roman" pitchFamily="18" charset="0"/>
            </a:endParaRPr>
          </a:p>
        </p:txBody>
      </p:sp>
      <p:sp>
        <p:nvSpPr>
          <p:cNvPr id="7373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6C0CE9-DD93-4E89-B3F4-749ABFE2134D}"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endParaRPr>
          </a:p>
        </p:txBody>
      </p:sp>
      <p:sp>
        <p:nvSpPr>
          <p:cNvPr id="73732" name="Slide Image Placeholder 1"/>
          <p:cNvSpPr>
            <a:spLocks noGrp="1" noRot="1" noChangeAspect="1" noTextEdit="1"/>
          </p:cNvSpPr>
          <p:nvPr>
            <p:ph type="sldImg"/>
          </p:nvPr>
        </p:nvSpPr>
        <p:spPr>
          <a:xfrm>
            <a:off x="838200" y="228600"/>
            <a:ext cx="5076825" cy="3806825"/>
          </a:xfrm>
          <a:ln/>
        </p:spPr>
      </p:sp>
      <p:sp>
        <p:nvSpPr>
          <p:cNvPr id="73733" name="Text Box 3"/>
          <p:cNvSpPr>
            <a:spLocks noGrp="1" noChangeArrowheads="1"/>
          </p:cNvSpPr>
          <p:nvPr>
            <p:ph type="body"/>
          </p:nvPr>
        </p:nvSpPr>
        <p:spPr>
          <a:xfrm>
            <a:off x="838200" y="4191000"/>
            <a:ext cx="5334000" cy="4953000"/>
          </a:xfrm>
          <a:noFill/>
          <a:ln/>
        </p:spPr>
        <p:txBody>
          <a:bodyPr/>
          <a:lstStyle/>
          <a:p>
            <a:pPr eaLnBrk="1" hangingPunct="1">
              <a:spcBef>
                <a:spcPts val="450"/>
              </a:spcBef>
            </a:pPr>
            <a:endParaRPr lang="en-US"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889000" y="457200"/>
            <a:ext cx="5076825" cy="3806825"/>
          </a:xfrm>
          <a:ln/>
        </p:spPr>
      </p:sp>
      <p:sp>
        <p:nvSpPr>
          <p:cNvPr id="8294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2948" name="Slide Number Placeholder 3"/>
          <p:cNvSpPr>
            <a:spLocks noGrp="1"/>
          </p:cNvSpPr>
          <p:nvPr>
            <p:ph type="sldNum" sz="quarter"/>
          </p:nvPr>
        </p:nvSpPr>
        <p:spPr>
          <a:noFill/>
        </p:spPr>
        <p:txBody>
          <a:bodyPr/>
          <a:lstStyle/>
          <a:p>
            <a:pPr>
              <a:buFont typeface="Times New Roman" pitchFamily="18" charset="0"/>
              <a:buNone/>
            </a:pPr>
            <a:fld id="{DAE675C3-B46D-47F6-BD7A-04B1BC8E8378}" type="slidenum">
              <a:rPr lang="en-GB" smtClean="0">
                <a:latin typeface="Times New Roman" pitchFamily="18" charset="0"/>
                <a:cs typeface="Times New Roman" pitchFamily="18" charset="0"/>
              </a:rPr>
              <a:pPr>
                <a:buFont typeface="Times New Roman" pitchFamily="18" charset="0"/>
                <a:buNone/>
              </a:pPr>
              <a:t>10</a:t>
            </a:fld>
            <a:endParaRPr lang="en-GB"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889000" y="457200"/>
            <a:ext cx="5076825" cy="3806825"/>
          </a:xfrm>
          <a:ln/>
        </p:spPr>
      </p:sp>
      <p:sp>
        <p:nvSpPr>
          <p:cNvPr id="8397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3972" name="Slide Number Placeholder 3"/>
          <p:cNvSpPr>
            <a:spLocks noGrp="1"/>
          </p:cNvSpPr>
          <p:nvPr>
            <p:ph type="sldNum" sz="quarter"/>
          </p:nvPr>
        </p:nvSpPr>
        <p:spPr>
          <a:noFill/>
        </p:spPr>
        <p:txBody>
          <a:bodyPr/>
          <a:lstStyle/>
          <a:p>
            <a:pPr>
              <a:buFont typeface="Times New Roman" pitchFamily="18" charset="0"/>
              <a:buNone/>
            </a:pPr>
            <a:fld id="{35F176B7-19D5-4137-A288-D71C545821D6}" type="slidenum">
              <a:rPr lang="en-GB" smtClean="0">
                <a:latin typeface="Times New Roman" pitchFamily="18" charset="0"/>
                <a:cs typeface="Times New Roman" pitchFamily="18" charset="0"/>
              </a:rPr>
              <a:pPr>
                <a:buFont typeface="Times New Roman" pitchFamily="18" charset="0"/>
                <a:buNone/>
              </a:pPr>
              <a:t>11</a:t>
            </a:fld>
            <a:endParaRPr lang="en-GB" smtClean="0">
              <a:latin typeface="Times New Roman" pitchFamily="18" charset="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889000" y="457200"/>
            <a:ext cx="5076825" cy="3806825"/>
          </a:xfrm>
          <a:ln/>
        </p:spPr>
      </p:sp>
      <p:sp>
        <p:nvSpPr>
          <p:cNvPr id="8499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4996" name="Slide Number Placeholder 3"/>
          <p:cNvSpPr>
            <a:spLocks noGrp="1"/>
          </p:cNvSpPr>
          <p:nvPr>
            <p:ph type="sldNum" sz="quarter"/>
          </p:nvPr>
        </p:nvSpPr>
        <p:spPr>
          <a:noFill/>
        </p:spPr>
        <p:txBody>
          <a:bodyPr/>
          <a:lstStyle/>
          <a:p>
            <a:pPr>
              <a:buFont typeface="Times New Roman" pitchFamily="18" charset="0"/>
              <a:buNone/>
            </a:pPr>
            <a:fld id="{7F2970A5-04B1-48B5-B7CC-D1FEB984388F}" type="slidenum">
              <a:rPr lang="en-GB" smtClean="0">
                <a:latin typeface="Times New Roman" pitchFamily="18" charset="0"/>
                <a:cs typeface="Times New Roman" pitchFamily="18" charset="0"/>
              </a:rPr>
              <a:pPr>
                <a:buFont typeface="Times New Roman" pitchFamily="18" charset="0"/>
                <a:buNone/>
              </a:pPr>
              <a:t>12</a:t>
            </a:fld>
            <a:endParaRPr lang="en-GB" smtClean="0">
              <a:latin typeface="Times New Roman" pitchFamily="18"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889000" y="457200"/>
            <a:ext cx="5076825" cy="3806825"/>
          </a:xfrm>
          <a:ln/>
        </p:spPr>
      </p:sp>
      <p:sp>
        <p:nvSpPr>
          <p:cNvPr id="8601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6020" name="Slide Number Placeholder 3"/>
          <p:cNvSpPr>
            <a:spLocks noGrp="1"/>
          </p:cNvSpPr>
          <p:nvPr>
            <p:ph type="sldNum" sz="quarter"/>
          </p:nvPr>
        </p:nvSpPr>
        <p:spPr>
          <a:noFill/>
        </p:spPr>
        <p:txBody>
          <a:bodyPr/>
          <a:lstStyle/>
          <a:p>
            <a:pPr>
              <a:buFont typeface="Times New Roman" pitchFamily="18" charset="0"/>
              <a:buNone/>
            </a:pPr>
            <a:fld id="{B6BBB5D2-EA7D-4E93-9CC9-16C00F03EB7A}" type="slidenum">
              <a:rPr lang="en-GB" smtClean="0">
                <a:latin typeface="Times New Roman" pitchFamily="18" charset="0"/>
                <a:cs typeface="Times New Roman" pitchFamily="18" charset="0"/>
              </a:rPr>
              <a:pPr>
                <a:buFont typeface="Times New Roman" pitchFamily="18" charset="0"/>
                <a:buNone/>
              </a:pPr>
              <a:t>13</a:t>
            </a:fld>
            <a:endParaRPr lang="en-GB" smtClean="0">
              <a:latin typeface="Times New Roman" pitchFamily="18"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89000" y="457200"/>
            <a:ext cx="5076825" cy="3806825"/>
          </a:xfrm>
          <a:ln/>
        </p:spPr>
      </p:sp>
      <p:sp>
        <p:nvSpPr>
          <p:cNvPr id="8704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7044" name="Slide Number Placeholder 3"/>
          <p:cNvSpPr>
            <a:spLocks noGrp="1"/>
          </p:cNvSpPr>
          <p:nvPr>
            <p:ph type="sldNum" sz="quarter"/>
          </p:nvPr>
        </p:nvSpPr>
        <p:spPr>
          <a:noFill/>
        </p:spPr>
        <p:txBody>
          <a:bodyPr/>
          <a:lstStyle/>
          <a:p>
            <a:pPr>
              <a:buFont typeface="Times New Roman" pitchFamily="18" charset="0"/>
              <a:buNone/>
            </a:pPr>
            <a:fld id="{32505B73-8DA1-4B06-AEE2-4BC47F40A6BF}" type="slidenum">
              <a:rPr lang="en-GB" smtClean="0">
                <a:latin typeface="Times New Roman" pitchFamily="18" charset="0"/>
                <a:cs typeface="Times New Roman" pitchFamily="18" charset="0"/>
              </a:rPr>
              <a:pPr>
                <a:buFont typeface="Times New Roman" pitchFamily="18" charset="0"/>
                <a:buNone/>
              </a:pPr>
              <a:t>14</a:t>
            </a:fld>
            <a:endParaRPr lang="en-GB"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889000" y="457200"/>
            <a:ext cx="5076825" cy="3806825"/>
          </a:xfrm>
          <a:ln/>
        </p:spPr>
      </p:sp>
      <p:sp>
        <p:nvSpPr>
          <p:cNvPr id="8806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8068" name="Slide Number Placeholder 3"/>
          <p:cNvSpPr>
            <a:spLocks noGrp="1"/>
          </p:cNvSpPr>
          <p:nvPr>
            <p:ph type="sldNum" sz="quarter"/>
          </p:nvPr>
        </p:nvSpPr>
        <p:spPr>
          <a:noFill/>
        </p:spPr>
        <p:txBody>
          <a:bodyPr/>
          <a:lstStyle/>
          <a:p>
            <a:pPr>
              <a:buFont typeface="Times New Roman" pitchFamily="18" charset="0"/>
              <a:buNone/>
            </a:pPr>
            <a:fld id="{75A6D8D9-F083-440B-A637-27DAED586788}" type="slidenum">
              <a:rPr lang="en-GB" smtClean="0">
                <a:latin typeface="Times New Roman" pitchFamily="18" charset="0"/>
                <a:cs typeface="Times New Roman" pitchFamily="18" charset="0"/>
              </a:rPr>
              <a:pPr>
                <a:buFont typeface="Times New Roman" pitchFamily="18" charset="0"/>
                <a:buNone/>
              </a:pPr>
              <a:t>15</a:t>
            </a:fld>
            <a:endParaRPr lang="en-GB"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889000" y="457200"/>
            <a:ext cx="5076825" cy="3806825"/>
          </a:xfrm>
          <a:ln/>
        </p:spPr>
      </p:sp>
      <p:sp>
        <p:nvSpPr>
          <p:cNvPr id="8909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9092" name="Slide Number Placeholder 3"/>
          <p:cNvSpPr>
            <a:spLocks noGrp="1"/>
          </p:cNvSpPr>
          <p:nvPr>
            <p:ph type="sldNum" sz="quarter"/>
          </p:nvPr>
        </p:nvSpPr>
        <p:spPr>
          <a:noFill/>
        </p:spPr>
        <p:txBody>
          <a:bodyPr/>
          <a:lstStyle/>
          <a:p>
            <a:pPr>
              <a:buFont typeface="Times New Roman" pitchFamily="18" charset="0"/>
              <a:buNone/>
            </a:pPr>
            <a:fld id="{E3432598-4E8A-4F91-80FF-85E915050E8E}" type="slidenum">
              <a:rPr lang="en-GB" smtClean="0">
                <a:latin typeface="Times New Roman" pitchFamily="18" charset="0"/>
                <a:cs typeface="Times New Roman" pitchFamily="18" charset="0"/>
              </a:rPr>
              <a:pPr>
                <a:buFont typeface="Times New Roman" pitchFamily="18" charset="0"/>
                <a:buNone/>
              </a:pPr>
              <a:t>16</a:t>
            </a:fld>
            <a:endParaRPr lang="en-GB" smtClean="0">
              <a:latin typeface="Times New Roman" pitchFamily="18" charset="0"/>
              <a:cs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889000" y="457200"/>
            <a:ext cx="5076825" cy="3806825"/>
          </a:xfrm>
          <a:ln/>
        </p:spPr>
      </p:sp>
      <p:sp>
        <p:nvSpPr>
          <p:cNvPr id="9011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0116" name="Slide Number Placeholder 3"/>
          <p:cNvSpPr>
            <a:spLocks noGrp="1"/>
          </p:cNvSpPr>
          <p:nvPr>
            <p:ph type="sldNum" sz="quarter"/>
          </p:nvPr>
        </p:nvSpPr>
        <p:spPr>
          <a:noFill/>
        </p:spPr>
        <p:txBody>
          <a:bodyPr/>
          <a:lstStyle/>
          <a:p>
            <a:pPr>
              <a:buFont typeface="Times New Roman" pitchFamily="18" charset="0"/>
              <a:buNone/>
            </a:pPr>
            <a:fld id="{4CC14DEA-1F8C-4FC4-A03A-A569EA93CE60}" type="slidenum">
              <a:rPr lang="en-GB" smtClean="0">
                <a:latin typeface="Times New Roman" pitchFamily="18" charset="0"/>
                <a:cs typeface="Times New Roman" pitchFamily="18" charset="0"/>
              </a:rPr>
              <a:pPr>
                <a:buFont typeface="Times New Roman" pitchFamily="18" charset="0"/>
                <a:buNone/>
              </a:pPr>
              <a:t>17</a:t>
            </a:fld>
            <a:endParaRPr lang="en-GB" smtClean="0">
              <a:latin typeface="Times New Roman" pitchFamily="18" charset="0"/>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889000" y="457200"/>
            <a:ext cx="5076825" cy="3806825"/>
          </a:xfrm>
          <a:ln/>
        </p:spPr>
      </p:sp>
      <p:sp>
        <p:nvSpPr>
          <p:cNvPr id="9113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1140" name="Slide Number Placeholder 3"/>
          <p:cNvSpPr>
            <a:spLocks noGrp="1"/>
          </p:cNvSpPr>
          <p:nvPr>
            <p:ph type="sldNum" sz="quarter"/>
          </p:nvPr>
        </p:nvSpPr>
        <p:spPr>
          <a:noFill/>
        </p:spPr>
        <p:txBody>
          <a:bodyPr/>
          <a:lstStyle/>
          <a:p>
            <a:pPr>
              <a:buFont typeface="Times New Roman" pitchFamily="18" charset="0"/>
              <a:buNone/>
            </a:pPr>
            <a:fld id="{C845FF32-4A11-4797-9D26-41126460F205}" type="slidenum">
              <a:rPr lang="en-GB" smtClean="0">
                <a:latin typeface="Times New Roman" pitchFamily="18" charset="0"/>
                <a:cs typeface="Times New Roman" pitchFamily="18" charset="0"/>
              </a:rPr>
              <a:pPr>
                <a:buFont typeface="Times New Roman" pitchFamily="18" charset="0"/>
                <a:buNone/>
              </a:pPr>
              <a:t>18</a:t>
            </a:fld>
            <a:endParaRPr lang="en-GB" smtClean="0">
              <a:latin typeface="Times New Roman" pitchFamily="18" charset="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889000" y="457200"/>
            <a:ext cx="5076825" cy="3806825"/>
          </a:xfrm>
          <a:ln/>
        </p:spPr>
      </p:sp>
      <p:sp>
        <p:nvSpPr>
          <p:cNvPr id="9216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2164" name="Slide Number Placeholder 3"/>
          <p:cNvSpPr>
            <a:spLocks noGrp="1"/>
          </p:cNvSpPr>
          <p:nvPr>
            <p:ph type="sldNum" sz="quarter"/>
          </p:nvPr>
        </p:nvSpPr>
        <p:spPr>
          <a:noFill/>
        </p:spPr>
        <p:txBody>
          <a:bodyPr/>
          <a:lstStyle/>
          <a:p>
            <a:pPr>
              <a:buFont typeface="Times New Roman" pitchFamily="18" charset="0"/>
              <a:buNone/>
            </a:pPr>
            <a:fld id="{4075A442-F542-47DB-B757-E54436F28B50}" type="slidenum">
              <a:rPr lang="en-GB" smtClean="0">
                <a:latin typeface="Times New Roman" pitchFamily="18" charset="0"/>
                <a:cs typeface="Times New Roman" pitchFamily="18" charset="0"/>
              </a:rPr>
              <a:pPr>
                <a:buFont typeface="Times New Roman" pitchFamily="18" charset="0"/>
                <a:buNone/>
              </a:pPr>
              <a:t>19</a:t>
            </a:fld>
            <a:endParaRPr lang="en-GB" smtClean="0">
              <a:latin typeface="Times New Roman" pitchFamily="18" charset="0"/>
              <a:cs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pPr>
              <a:buFont typeface="Times New Roman" pitchFamily="18" charset="0"/>
              <a:buNone/>
            </a:pPr>
            <a:fld id="{3E050F10-FED5-463C-990F-AF7FCCA4EA36}" type="slidenum">
              <a:rPr lang="en-GB" smtClean="0">
                <a:latin typeface="Times New Roman" pitchFamily="18" charset="0"/>
                <a:cs typeface="Times New Roman" pitchFamily="18" charset="0"/>
              </a:rPr>
              <a:pPr>
                <a:buFont typeface="Times New Roman" pitchFamily="18" charset="0"/>
                <a:buNone/>
              </a:pPr>
              <a:t>2</a:t>
            </a:fld>
            <a:endParaRPr lang="en-GB" smtClean="0">
              <a:latin typeface="Times New Roman" pitchFamily="18" charset="0"/>
              <a:cs typeface="Times New Roman" pitchFamily="18" charset="0"/>
            </a:endParaRPr>
          </a:p>
        </p:txBody>
      </p:sp>
      <p:sp>
        <p:nvSpPr>
          <p:cNvPr id="7475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2E76A96-D4D0-4D20-91F7-C956EC9FE8C6}"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74756" name="Text Box 2"/>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BCDA8F9-D2B2-481D-8DA3-FAB8D2E31FAA}"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74757" name="Text Box 3"/>
          <p:cNvSpPr txBox="1">
            <a:spLocks noChangeArrowheads="1"/>
          </p:cNvSpPr>
          <p:nvPr/>
        </p:nvSpPr>
        <p:spPr bwMode="auto">
          <a:xfrm>
            <a:off x="0" y="8686800"/>
            <a:ext cx="2971800" cy="457200"/>
          </a:xfrm>
          <a:prstGeom prst="rect">
            <a:avLst/>
          </a:prstGeom>
          <a:noFill/>
          <a:ln w="9525">
            <a:noFill/>
            <a:round/>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4758" name="Text Box 4"/>
          <p:cNvSpPr txBox="1">
            <a:spLocks noChangeArrowheads="1"/>
          </p:cNvSpPr>
          <p:nvPr/>
        </p:nvSpPr>
        <p:spPr bwMode="auto">
          <a:xfrm>
            <a:off x="0" y="0"/>
            <a:ext cx="2971800" cy="457200"/>
          </a:xfrm>
          <a:prstGeom prst="rect">
            <a:avLst/>
          </a:prstGeom>
          <a:noFill/>
          <a:ln w="9525">
            <a:noFill/>
            <a:round/>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4759" name="Text Box 5"/>
          <p:cNvSpPr txBox="1">
            <a:spLocks noChangeArrowheads="1"/>
          </p:cNvSpPr>
          <p:nvPr/>
        </p:nvSpPr>
        <p:spPr bwMode="auto">
          <a:xfrm>
            <a:off x="3886200" y="0"/>
            <a:ext cx="2971800" cy="457200"/>
          </a:xfrm>
          <a:prstGeom prst="rect">
            <a:avLst/>
          </a:prstGeom>
          <a:noFill/>
          <a:ln w="9525">
            <a:noFill/>
            <a:round/>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4760" name="Text Box 7"/>
          <p:cNvSpPr>
            <a:spLocks noGrp="1" noChangeArrowheads="1"/>
          </p:cNvSpPr>
          <p:nvPr>
            <p:ph type="body"/>
          </p:nvPr>
        </p:nvSpPr>
        <p:spPr>
          <a:xfrm>
            <a:off x="0" y="4800600"/>
            <a:ext cx="6858000" cy="3657600"/>
          </a:xfrm>
          <a:noFill/>
          <a:ln/>
        </p:spPr>
        <p:txBody>
          <a:bodyPr/>
          <a:lstStyle/>
          <a:p>
            <a:pPr marL="457200" lvl="1" indent="0"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mtClean="0">
              <a:latin typeface="Times New Roman" pitchFamily="18" charset="0"/>
              <a:cs typeface="Times New Roman" pitchFamily="18" charset="0"/>
            </a:endParaRPr>
          </a:p>
          <a:p>
            <a:pPr marL="457200" lvl="1" indent="0"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mtClean="0">
              <a:latin typeface="Times New Roman" pitchFamily="18" charset="0"/>
              <a:cs typeface="Times New Roman" pitchFamily="18" charset="0"/>
            </a:endParaRP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mtClean="0">
              <a:latin typeface="Times New Roman" pitchFamily="18" charset="0"/>
              <a:cs typeface="Times New Roman" pitchFamily="18" charset="0"/>
            </a:endParaRPr>
          </a:p>
        </p:txBody>
      </p:sp>
      <p:sp>
        <p:nvSpPr>
          <p:cNvPr id="74761"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889000" y="457200"/>
            <a:ext cx="5076825" cy="3806825"/>
          </a:xfrm>
          <a:ln/>
        </p:spPr>
      </p:sp>
      <p:sp>
        <p:nvSpPr>
          <p:cNvPr id="9318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3188" name="Slide Number Placeholder 3"/>
          <p:cNvSpPr>
            <a:spLocks noGrp="1"/>
          </p:cNvSpPr>
          <p:nvPr>
            <p:ph type="sldNum" sz="quarter"/>
          </p:nvPr>
        </p:nvSpPr>
        <p:spPr>
          <a:noFill/>
        </p:spPr>
        <p:txBody>
          <a:bodyPr/>
          <a:lstStyle/>
          <a:p>
            <a:pPr>
              <a:buFont typeface="Times New Roman" pitchFamily="18" charset="0"/>
              <a:buNone/>
            </a:pPr>
            <a:fld id="{7731C2C0-AFA4-4501-8215-7A21B29DA5D8}" type="slidenum">
              <a:rPr lang="en-GB" smtClean="0">
                <a:latin typeface="Times New Roman" pitchFamily="18" charset="0"/>
                <a:cs typeface="Times New Roman" pitchFamily="18" charset="0"/>
              </a:rPr>
              <a:pPr>
                <a:buFont typeface="Times New Roman" pitchFamily="18" charset="0"/>
                <a:buNone/>
              </a:pPr>
              <a:t>20</a:t>
            </a:fld>
            <a:endParaRPr lang="en-GB" smtClean="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889000" y="457200"/>
            <a:ext cx="5076825" cy="3806825"/>
          </a:xfrm>
          <a:ln/>
        </p:spPr>
      </p:sp>
      <p:sp>
        <p:nvSpPr>
          <p:cNvPr id="9421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4212" name="Slide Number Placeholder 3"/>
          <p:cNvSpPr>
            <a:spLocks noGrp="1"/>
          </p:cNvSpPr>
          <p:nvPr>
            <p:ph type="sldNum" sz="quarter"/>
          </p:nvPr>
        </p:nvSpPr>
        <p:spPr>
          <a:noFill/>
        </p:spPr>
        <p:txBody>
          <a:bodyPr/>
          <a:lstStyle/>
          <a:p>
            <a:pPr>
              <a:buFont typeface="Times New Roman" pitchFamily="18" charset="0"/>
              <a:buNone/>
            </a:pPr>
            <a:fld id="{ACE785FC-FF25-4FC4-9DF7-4E6A4E86A83B}" type="slidenum">
              <a:rPr lang="en-GB" smtClean="0">
                <a:latin typeface="Times New Roman" pitchFamily="18" charset="0"/>
                <a:cs typeface="Times New Roman" pitchFamily="18" charset="0"/>
              </a:rPr>
              <a:pPr>
                <a:buFont typeface="Times New Roman" pitchFamily="18" charset="0"/>
                <a:buNone/>
              </a:pPr>
              <a:t>21</a:t>
            </a:fld>
            <a:endParaRPr lang="en-GB" smtClean="0">
              <a:latin typeface="Times New Roman" pitchFamily="18"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89000" y="457200"/>
            <a:ext cx="5076825" cy="3806825"/>
          </a:xfrm>
          <a:ln/>
        </p:spPr>
      </p:sp>
      <p:sp>
        <p:nvSpPr>
          <p:cNvPr id="9523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5236" name="Slide Number Placeholder 3"/>
          <p:cNvSpPr>
            <a:spLocks noGrp="1"/>
          </p:cNvSpPr>
          <p:nvPr>
            <p:ph type="sldNum" sz="quarter"/>
          </p:nvPr>
        </p:nvSpPr>
        <p:spPr>
          <a:noFill/>
        </p:spPr>
        <p:txBody>
          <a:bodyPr/>
          <a:lstStyle/>
          <a:p>
            <a:pPr>
              <a:buFont typeface="Times New Roman" pitchFamily="18" charset="0"/>
              <a:buNone/>
            </a:pPr>
            <a:fld id="{3B12B595-CC72-4823-B82D-8A20BC97DEA3}" type="slidenum">
              <a:rPr lang="en-GB" smtClean="0">
                <a:latin typeface="Times New Roman" pitchFamily="18" charset="0"/>
                <a:cs typeface="Times New Roman" pitchFamily="18" charset="0"/>
              </a:rPr>
              <a:pPr>
                <a:buFont typeface="Times New Roman" pitchFamily="18" charset="0"/>
                <a:buNone/>
              </a:pPr>
              <a:t>22</a:t>
            </a:fld>
            <a:endParaRPr lang="en-GB" smtClean="0">
              <a:latin typeface="Times New Roman" pitchFamily="18" charset="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0" y="457200"/>
            <a:ext cx="5076825" cy="38068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4697FB2E-39BC-4C95-A464-139EFA842FBA}" type="slidenum">
              <a:rPr lang="en-GB" smtClean="0"/>
              <a:pPr>
                <a:defRPr/>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0" y="457200"/>
            <a:ext cx="5076825" cy="38068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4697FB2E-39BC-4C95-A464-139EFA842FBA}" type="slidenum">
              <a:rPr lang="en-GB" smtClean="0"/>
              <a:pPr>
                <a:defRPr/>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889000" y="457200"/>
            <a:ext cx="5076825" cy="3806825"/>
          </a:xfrm>
          <a:ln/>
        </p:spPr>
      </p:sp>
      <p:sp>
        <p:nvSpPr>
          <p:cNvPr id="9625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6260" name="Slide Number Placeholder 3"/>
          <p:cNvSpPr>
            <a:spLocks noGrp="1"/>
          </p:cNvSpPr>
          <p:nvPr>
            <p:ph type="sldNum" sz="quarter"/>
          </p:nvPr>
        </p:nvSpPr>
        <p:spPr>
          <a:noFill/>
        </p:spPr>
        <p:txBody>
          <a:bodyPr/>
          <a:lstStyle/>
          <a:p>
            <a:pPr>
              <a:buFont typeface="Times New Roman" pitchFamily="18" charset="0"/>
              <a:buNone/>
            </a:pPr>
            <a:fld id="{11E35E98-7D25-4821-B7B7-362BB1751F18}" type="slidenum">
              <a:rPr lang="en-GB" smtClean="0">
                <a:latin typeface="Times New Roman" pitchFamily="18" charset="0"/>
                <a:cs typeface="Times New Roman" pitchFamily="18" charset="0"/>
              </a:rPr>
              <a:pPr>
                <a:buFont typeface="Times New Roman" pitchFamily="18" charset="0"/>
                <a:buNone/>
              </a:pPr>
              <a:t>25</a:t>
            </a:fld>
            <a:endParaRPr lang="en-GB" smtClean="0">
              <a:latin typeface="Times New Roman" pitchFamily="18"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89000" y="457200"/>
            <a:ext cx="5076825" cy="3806825"/>
          </a:xfrm>
          <a:ln/>
        </p:spPr>
      </p:sp>
      <p:sp>
        <p:nvSpPr>
          <p:cNvPr id="972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7284" name="Slide Number Placeholder 3"/>
          <p:cNvSpPr>
            <a:spLocks noGrp="1"/>
          </p:cNvSpPr>
          <p:nvPr>
            <p:ph type="sldNum" sz="quarter"/>
          </p:nvPr>
        </p:nvSpPr>
        <p:spPr>
          <a:noFill/>
        </p:spPr>
        <p:txBody>
          <a:bodyPr/>
          <a:lstStyle/>
          <a:p>
            <a:pPr>
              <a:buFont typeface="Times New Roman" pitchFamily="18" charset="0"/>
              <a:buNone/>
            </a:pPr>
            <a:fld id="{B26071FB-492C-4655-8F73-C26099742024}" type="slidenum">
              <a:rPr lang="en-GB" smtClean="0">
                <a:latin typeface="Times New Roman" pitchFamily="18" charset="0"/>
                <a:cs typeface="Times New Roman" pitchFamily="18" charset="0"/>
              </a:rPr>
              <a:pPr>
                <a:buFont typeface="Times New Roman" pitchFamily="18" charset="0"/>
                <a:buNone/>
              </a:pPr>
              <a:t>26</a:t>
            </a:fld>
            <a:endParaRPr lang="en-GB" smtClean="0">
              <a:latin typeface="Times New Roman" pitchFamily="18" charset="0"/>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889000" y="457200"/>
            <a:ext cx="5076825" cy="3806825"/>
          </a:xfrm>
          <a:ln/>
        </p:spPr>
      </p:sp>
      <p:sp>
        <p:nvSpPr>
          <p:cNvPr id="983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8308" name="Slide Number Placeholder 3"/>
          <p:cNvSpPr>
            <a:spLocks noGrp="1"/>
          </p:cNvSpPr>
          <p:nvPr>
            <p:ph type="sldNum" sz="quarter"/>
          </p:nvPr>
        </p:nvSpPr>
        <p:spPr>
          <a:noFill/>
        </p:spPr>
        <p:txBody>
          <a:bodyPr/>
          <a:lstStyle/>
          <a:p>
            <a:pPr>
              <a:buFont typeface="Times New Roman" pitchFamily="18" charset="0"/>
              <a:buNone/>
            </a:pPr>
            <a:fld id="{9B00F056-5B79-49DD-ADE8-A93A3983043E}" type="slidenum">
              <a:rPr lang="en-GB" smtClean="0">
                <a:latin typeface="Times New Roman" pitchFamily="18" charset="0"/>
                <a:cs typeface="Times New Roman" pitchFamily="18" charset="0"/>
              </a:rPr>
              <a:pPr>
                <a:buFont typeface="Times New Roman" pitchFamily="18" charset="0"/>
                <a:buNone/>
              </a:pPr>
              <a:t>27</a:t>
            </a:fld>
            <a:endParaRPr lang="en-GB" smtClean="0">
              <a:latin typeface="Times New Roman" pitchFamily="18" charset="0"/>
              <a:cs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889000" y="457200"/>
            <a:ext cx="5076825" cy="3806825"/>
          </a:xfrm>
          <a:ln/>
        </p:spPr>
      </p:sp>
      <p:sp>
        <p:nvSpPr>
          <p:cNvPr id="9933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9332" name="Slide Number Placeholder 3"/>
          <p:cNvSpPr>
            <a:spLocks noGrp="1"/>
          </p:cNvSpPr>
          <p:nvPr>
            <p:ph type="sldNum" sz="quarter"/>
          </p:nvPr>
        </p:nvSpPr>
        <p:spPr>
          <a:noFill/>
        </p:spPr>
        <p:txBody>
          <a:bodyPr/>
          <a:lstStyle/>
          <a:p>
            <a:pPr>
              <a:buFont typeface="Times New Roman" pitchFamily="18" charset="0"/>
              <a:buNone/>
            </a:pPr>
            <a:fld id="{6A89966E-1E7D-47C2-A5A8-25DC7D1B5A50}" type="slidenum">
              <a:rPr lang="en-GB" smtClean="0">
                <a:latin typeface="Times New Roman" pitchFamily="18" charset="0"/>
                <a:cs typeface="Times New Roman" pitchFamily="18" charset="0"/>
              </a:rPr>
              <a:pPr>
                <a:buFont typeface="Times New Roman" pitchFamily="18" charset="0"/>
                <a:buNone/>
              </a:pPr>
              <a:t>28</a:t>
            </a:fld>
            <a:endParaRPr lang="en-GB" smtClean="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889000" y="457200"/>
            <a:ext cx="5076825" cy="3806825"/>
          </a:xfrm>
          <a:ln/>
        </p:spPr>
      </p:sp>
      <p:sp>
        <p:nvSpPr>
          <p:cNvPr id="10035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0356" name="Slide Number Placeholder 3"/>
          <p:cNvSpPr>
            <a:spLocks noGrp="1"/>
          </p:cNvSpPr>
          <p:nvPr>
            <p:ph type="sldNum" sz="quarter"/>
          </p:nvPr>
        </p:nvSpPr>
        <p:spPr>
          <a:noFill/>
        </p:spPr>
        <p:txBody>
          <a:bodyPr/>
          <a:lstStyle/>
          <a:p>
            <a:pPr>
              <a:buFont typeface="Times New Roman" pitchFamily="18" charset="0"/>
              <a:buNone/>
            </a:pPr>
            <a:fld id="{CD0EEEFE-CB1C-41A0-AA8B-66868A5939EE}" type="slidenum">
              <a:rPr lang="en-GB" smtClean="0">
                <a:latin typeface="Times New Roman" pitchFamily="18" charset="0"/>
                <a:cs typeface="Times New Roman" pitchFamily="18" charset="0"/>
              </a:rPr>
              <a:pPr>
                <a:buFont typeface="Times New Roman" pitchFamily="18" charset="0"/>
                <a:buNone/>
              </a:pPr>
              <a:t>29</a:t>
            </a:fld>
            <a:endParaRPr lang="en-GB" smtClean="0">
              <a:latin typeface="Times New Roman" pitchFamily="18"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889000" y="457200"/>
            <a:ext cx="5076825" cy="3806825"/>
          </a:xfrm>
          <a:ln/>
        </p:spPr>
      </p:sp>
      <p:sp>
        <p:nvSpPr>
          <p:cNvPr id="7577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75780" name="Slide Number Placeholder 3"/>
          <p:cNvSpPr>
            <a:spLocks noGrp="1"/>
          </p:cNvSpPr>
          <p:nvPr>
            <p:ph type="sldNum" sz="quarter"/>
          </p:nvPr>
        </p:nvSpPr>
        <p:spPr>
          <a:noFill/>
        </p:spPr>
        <p:txBody>
          <a:bodyPr/>
          <a:lstStyle/>
          <a:p>
            <a:pPr>
              <a:buFont typeface="Times New Roman" pitchFamily="18" charset="0"/>
              <a:buNone/>
            </a:pPr>
            <a:fld id="{92481C96-157D-483B-A047-E3E035989624}" type="slidenum">
              <a:rPr lang="en-GB" smtClean="0">
                <a:latin typeface="Times New Roman" pitchFamily="18" charset="0"/>
                <a:cs typeface="Times New Roman" pitchFamily="18" charset="0"/>
              </a:rPr>
              <a:pPr>
                <a:buFont typeface="Times New Roman" pitchFamily="18" charset="0"/>
                <a:buNone/>
              </a:pPr>
              <a:t>3</a:t>
            </a:fld>
            <a:endParaRPr lang="en-GB" smtClean="0">
              <a:latin typeface="Times New Roman" pitchFamily="18" charset="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889000" y="457200"/>
            <a:ext cx="5076825" cy="3806825"/>
          </a:xfrm>
          <a:ln/>
        </p:spPr>
      </p:sp>
      <p:sp>
        <p:nvSpPr>
          <p:cNvPr id="10137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1380" name="Slide Number Placeholder 3"/>
          <p:cNvSpPr>
            <a:spLocks noGrp="1"/>
          </p:cNvSpPr>
          <p:nvPr>
            <p:ph type="sldNum" sz="quarter"/>
          </p:nvPr>
        </p:nvSpPr>
        <p:spPr>
          <a:noFill/>
        </p:spPr>
        <p:txBody>
          <a:bodyPr/>
          <a:lstStyle/>
          <a:p>
            <a:pPr>
              <a:buFont typeface="Times New Roman" pitchFamily="18" charset="0"/>
              <a:buNone/>
            </a:pPr>
            <a:fld id="{3D0C6845-ECBF-4D35-AA2C-ED0FA5AC3C84}" type="slidenum">
              <a:rPr lang="en-GB" smtClean="0">
                <a:latin typeface="Times New Roman" pitchFamily="18" charset="0"/>
                <a:cs typeface="Times New Roman" pitchFamily="18" charset="0"/>
              </a:rPr>
              <a:pPr>
                <a:buFont typeface="Times New Roman" pitchFamily="18" charset="0"/>
                <a:buNone/>
              </a:pPr>
              <a:t>30</a:t>
            </a:fld>
            <a:endParaRPr lang="en-GB" smtClean="0">
              <a:latin typeface="Times New Roman" pitchFamily="18" charset="0"/>
              <a:cs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889000" y="457200"/>
            <a:ext cx="5076825" cy="3806825"/>
          </a:xfrm>
          <a:ln/>
        </p:spPr>
      </p:sp>
      <p:sp>
        <p:nvSpPr>
          <p:cNvPr id="10240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2404" name="Slide Number Placeholder 3"/>
          <p:cNvSpPr>
            <a:spLocks noGrp="1"/>
          </p:cNvSpPr>
          <p:nvPr>
            <p:ph type="sldNum" sz="quarter"/>
          </p:nvPr>
        </p:nvSpPr>
        <p:spPr>
          <a:noFill/>
        </p:spPr>
        <p:txBody>
          <a:bodyPr/>
          <a:lstStyle/>
          <a:p>
            <a:pPr>
              <a:buFont typeface="Times New Roman" pitchFamily="18" charset="0"/>
              <a:buNone/>
            </a:pPr>
            <a:fld id="{4CFA75B1-7F35-49B8-941E-004451DD8007}" type="slidenum">
              <a:rPr lang="en-GB" smtClean="0">
                <a:latin typeface="Times New Roman" pitchFamily="18" charset="0"/>
                <a:cs typeface="Times New Roman" pitchFamily="18" charset="0"/>
              </a:rPr>
              <a:pPr>
                <a:buFont typeface="Times New Roman" pitchFamily="18" charset="0"/>
                <a:buNone/>
              </a:pPr>
              <a:t>31</a:t>
            </a:fld>
            <a:endParaRPr lang="en-GB" smtClean="0">
              <a:latin typeface="Times New Roman" pitchFamily="18" charset="0"/>
              <a:cs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889000" y="457200"/>
            <a:ext cx="5076825" cy="3806825"/>
          </a:xfrm>
          <a:ln/>
        </p:spPr>
      </p:sp>
      <p:sp>
        <p:nvSpPr>
          <p:cNvPr id="10342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3428" name="Slide Number Placeholder 3"/>
          <p:cNvSpPr>
            <a:spLocks noGrp="1"/>
          </p:cNvSpPr>
          <p:nvPr>
            <p:ph type="sldNum" sz="quarter"/>
          </p:nvPr>
        </p:nvSpPr>
        <p:spPr>
          <a:noFill/>
        </p:spPr>
        <p:txBody>
          <a:bodyPr/>
          <a:lstStyle/>
          <a:p>
            <a:pPr>
              <a:buFont typeface="Times New Roman" pitchFamily="18" charset="0"/>
              <a:buNone/>
            </a:pPr>
            <a:fld id="{F11DD4EE-B439-4FCA-9830-385A7B2CACF8}" type="slidenum">
              <a:rPr lang="en-GB" smtClean="0">
                <a:latin typeface="Times New Roman" pitchFamily="18" charset="0"/>
                <a:cs typeface="Times New Roman" pitchFamily="18" charset="0"/>
              </a:rPr>
              <a:pPr>
                <a:buFont typeface="Times New Roman" pitchFamily="18" charset="0"/>
                <a:buNone/>
              </a:pPr>
              <a:t>32</a:t>
            </a:fld>
            <a:endParaRPr lang="en-GB" smtClean="0">
              <a:latin typeface="Times New Roman" pitchFamily="18" charset="0"/>
              <a:cs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889000" y="457200"/>
            <a:ext cx="5076825" cy="3806825"/>
          </a:xfrm>
          <a:ln/>
        </p:spPr>
      </p:sp>
      <p:sp>
        <p:nvSpPr>
          <p:cNvPr id="10445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4452" name="Slide Number Placeholder 3"/>
          <p:cNvSpPr>
            <a:spLocks noGrp="1"/>
          </p:cNvSpPr>
          <p:nvPr>
            <p:ph type="sldNum" sz="quarter"/>
          </p:nvPr>
        </p:nvSpPr>
        <p:spPr>
          <a:noFill/>
        </p:spPr>
        <p:txBody>
          <a:bodyPr/>
          <a:lstStyle/>
          <a:p>
            <a:pPr>
              <a:buFont typeface="Times New Roman" pitchFamily="18" charset="0"/>
              <a:buNone/>
            </a:pPr>
            <a:fld id="{E8B2A831-0704-495A-974C-948C4C62C3F1}" type="slidenum">
              <a:rPr lang="en-GB" smtClean="0">
                <a:latin typeface="Times New Roman" pitchFamily="18" charset="0"/>
                <a:cs typeface="Times New Roman" pitchFamily="18" charset="0"/>
              </a:rPr>
              <a:pPr>
                <a:buFont typeface="Times New Roman" pitchFamily="18" charset="0"/>
                <a:buNone/>
              </a:pPr>
              <a:t>33</a:t>
            </a:fld>
            <a:endParaRPr lang="en-GB" smtClean="0">
              <a:latin typeface="Times New Roman" pitchFamily="18" charset="0"/>
              <a:cs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889000" y="457200"/>
            <a:ext cx="5076825" cy="3806825"/>
          </a:xfrm>
          <a:ln/>
        </p:spPr>
      </p:sp>
      <p:sp>
        <p:nvSpPr>
          <p:cNvPr id="105475" name="Notes Placeholder 2"/>
          <p:cNvSpPr>
            <a:spLocks noGrp="1"/>
          </p:cNvSpPr>
          <p:nvPr>
            <p:ph type="body" idx="1"/>
          </p:nvPr>
        </p:nvSpPr>
        <p:spPr>
          <a:noFill/>
          <a:ln/>
        </p:spPr>
        <p:txBody>
          <a:bodyPr/>
          <a:lstStyle/>
          <a:p>
            <a:r>
              <a:rPr lang="en-US" smtClean="0">
                <a:latin typeface="Times New Roman" pitchFamily="18" charset="0"/>
              </a:rPr>
              <a:t>The above checks out the good tag from the svn repository. This will check out all of crank. Once you have it checked out you can build it.</a:t>
            </a:r>
          </a:p>
        </p:txBody>
      </p:sp>
      <p:sp>
        <p:nvSpPr>
          <p:cNvPr id="105476" name="Slide Number Placeholder 3"/>
          <p:cNvSpPr>
            <a:spLocks noGrp="1"/>
          </p:cNvSpPr>
          <p:nvPr>
            <p:ph type="sldNum" sz="quarter"/>
          </p:nvPr>
        </p:nvSpPr>
        <p:spPr>
          <a:noFill/>
        </p:spPr>
        <p:txBody>
          <a:bodyPr/>
          <a:lstStyle/>
          <a:p>
            <a:pPr>
              <a:buFont typeface="Times New Roman" pitchFamily="18" charset="0"/>
              <a:buNone/>
            </a:pPr>
            <a:fld id="{8B9E5069-6C7D-480F-B89D-68E7B6AFFCA4}" type="slidenum">
              <a:rPr lang="en-GB" smtClean="0">
                <a:latin typeface="Times New Roman" pitchFamily="18" charset="0"/>
                <a:cs typeface="Times New Roman" pitchFamily="18" charset="0"/>
              </a:rPr>
              <a:pPr>
                <a:buFont typeface="Times New Roman" pitchFamily="18" charset="0"/>
                <a:buNone/>
              </a:pPr>
              <a:t>34</a:t>
            </a:fld>
            <a:endParaRPr lang="en-GB" smtClean="0">
              <a:latin typeface="Times New Roman" pitchFamily="18" charset="0"/>
              <a:cs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889000" y="457200"/>
            <a:ext cx="5076825" cy="3806825"/>
          </a:xfrm>
          <a:ln/>
        </p:spPr>
      </p:sp>
      <p:sp>
        <p:nvSpPr>
          <p:cNvPr id="106499" name="Notes Placeholder 2"/>
          <p:cNvSpPr>
            <a:spLocks noGrp="1"/>
          </p:cNvSpPr>
          <p:nvPr>
            <p:ph type="body" idx="1"/>
          </p:nvPr>
        </p:nvSpPr>
        <p:spPr>
          <a:noFill/>
          <a:ln/>
        </p:spPr>
        <p:txBody>
          <a:bodyPr/>
          <a:lstStyle/>
          <a:p>
            <a:r>
              <a:rPr lang="en-US" smtClean="0">
                <a:latin typeface="Times New Roman" pitchFamily="18" charset="0"/>
              </a:rPr>
              <a:t>The above puts you into the directory that svn just created in the last step. Since this is the “good” verified build there is no reason to run the time consuming tests.</a:t>
            </a:r>
          </a:p>
        </p:txBody>
      </p:sp>
      <p:sp>
        <p:nvSpPr>
          <p:cNvPr id="106500" name="Slide Number Placeholder 3"/>
          <p:cNvSpPr>
            <a:spLocks noGrp="1"/>
          </p:cNvSpPr>
          <p:nvPr>
            <p:ph type="sldNum" sz="quarter"/>
          </p:nvPr>
        </p:nvSpPr>
        <p:spPr>
          <a:noFill/>
        </p:spPr>
        <p:txBody>
          <a:bodyPr/>
          <a:lstStyle/>
          <a:p>
            <a:pPr>
              <a:buFont typeface="Times New Roman" pitchFamily="18" charset="0"/>
              <a:buNone/>
            </a:pPr>
            <a:fld id="{BCA48214-DFF1-41B7-9E9C-FC3DD1D4C225}" type="slidenum">
              <a:rPr lang="en-GB" smtClean="0">
                <a:latin typeface="Times New Roman" pitchFamily="18" charset="0"/>
                <a:cs typeface="Times New Roman" pitchFamily="18" charset="0"/>
              </a:rPr>
              <a:pPr>
                <a:buFont typeface="Times New Roman" pitchFamily="18" charset="0"/>
                <a:buNone/>
              </a:pPr>
              <a:t>35</a:t>
            </a:fld>
            <a:endParaRPr lang="en-GB" smtClean="0">
              <a:latin typeface="Times New Roman" pitchFamily="18" charset="0"/>
              <a:cs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889000" y="457200"/>
            <a:ext cx="5076825" cy="3806825"/>
          </a:xfrm>
          <a:ln/>
        </p:spPr>
      </p:sp>
      <p:sp>
        <p:nvSpPr>
          <p:cNvPr id="107523" name="Notes Placeholder 2"/>
          <p:cNvSpPr>
            <a:spLocks noGrp="1"/>
          </p:cNvSpPr>
          <p:nvPr>
            <p:ph type="body" idx="1"/>
          </p:nvPr>
        </p:nvSpPr>
        <p:spPr>
          <a:noFill/>
          <a:ln/>
        </p:spPr>
        <p:txBody>
          <a:bodyPr/>
          <a:lstStyle/>
          <a:p>
            <a:r>
              <a:rPr lang="en-US" smtClean="0">
                <a:latin typeface="Times New Roman" pitchFamily="18" charset="0"/>
              </a:rPr>
              <a:t>If you have Araxis or Beyond Compare, copy the files without the .svn files.</a:t>
            </a:r>
          </a:p>
        </p:txBody>
      </p:sp>
      <p:sp>
        <p:nvSpPr>
          <p:cNvPr id="107524" name="Slide Number Placeholder 3"/>
          <p:cNvSpPr>
            <a:spLocks noGrp="1"/>
          </p:cNvSpPr>
          <p:nvPr>
            <p:ph type="sldNum" sz="quarter"/>
          </p:nvPr>
        </p:nvSpPr>
        <p:spPr>
          <a:noFill/>
        </p:spPr>
        <p:txBody>
          <a:bodyPr/>
          <a:lstStyle/>
          <a:p>
            <a:pPr>
              <a:buFont typeface="Times New Roman" pitchFamily="18" charset="0"/>
              <a:buNone/>
            </a:pPr>
            <a:fld id="{9CA298DA-643D-4B51-B090-1EEA69717570}" type="slidenum">
              <a:rPr lang="en-GB" smtClean="0">
                <a:latin typeface="Times New Roman" pitchFamily="18" charset="0"/>
                <a:cs typeface="Times New Roman" pitchFamily="18" charset="0"/>
              </a:rPr>
              <a:pPr>
                <a:buFont typeface="Times New Roman" pitchFamily="18" charset="0"/>
                <a:buNone/>
              </a:pPr>
              <a:t>36</a:t>
            </a:fld>
            <a:endParaRPr lang="en-GB" smtClean="0">
              <a:latin typeface="Times New Roman" pitchFamily="18"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889000" y="457200"/>
            <a:ext cx="5076825" cy="3806825"/>
          </a:xfrm>
          <a:ln/>
        </p:spPr>
      </p:sp>
      <p:sp>
        <p:nvSpPr>
          <p:cNvPr id="10854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8548" name="Slide Number Placeholder 3"/>
          <p:cNvSpPr>
            <a:spLocks noGrp="1"/>
          </p:cNvSpPr>
          <p:nvPr>
            <p:ph type="sldNum" sz="quarter"/>
          </p:nvPr>
        </p:nvSpPr>
        <p:spPr>
          <a:noFill/>
        </p:spPr>
        <p:txBody>
          <a:bodyPr/>
          <a:lstStyle/>
          <a:p>
            <a:pPr>
              <a:buFont typeface="Times New Roman" pitchFamily="18" charset="0"/>
              <a:buNone/>
            </a:pPr>
            <a:fld id="{9FD98348-A60F-4532-BDF5-2524F0283849}" type="slidenum">
              <a:rPr lang="en-GB" smtClean="0">
                <a:latin typeface="Times New Roman" pitchFamily="18" charset="0"/>
                <a:cs typeface="Times New Roman" pitchFamily="18" charset="0"/>
              </a:rPr>
              <a:pPr>
                <a:buFont typeface="Times New Roman" pitchFamily="18" charset="0"/>
                <a:buNone/>
              </a:pPr>
              <a:t>37</a:t>
            </a:fld>
            <a:endParaRPr lang="en-GB" smtClean="0">
              <a:latin typeface="Times New Roman" pitchFamily="18" charset="0"/>
              <a:cs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889000" y="457200"/>
            <a:ext cx="5076825" cy="3806825"/>
          </a:xfrm>
          <a:ln/>
        </p:spPr>
      </p:sp>
      <p:sp>
        <p:nvSpPr>
          <p:cNvPr id="10957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9572" name="Slide Number Placeholder 3"/>
          <p:cNvSpPr>
            <a:spLocks noGrp="1"/>
          </p:cNvSpPr>
          <p:nvPr>
            <p:ph type="sldNum" sz="quarter"/>
          </p:nvPr>
        </p:nvSpPr>
        <p:spPr>
          <a:noFill/>
        </p:spPr>
        <p:txBody>
          <a:bodyPr/>
          <a:lstStyle/>
          <a:p>
            <a:pPr>
              <a:buFont typeface="Times New Roman" pitchFamily="18" charset="0"/>
              <a:buNone/>
            </a:pPr>
            <a:fld id="{7C3A2397-6EF5-4C94-B4DD-9F4CC57391E4}" type="slidenum">
              <a:rPr lang="en-GB" smtClean="0">
                <a:latin typeface="Times New Roman" pitchFamily="18" charset="0"/>
                <a:cs typeface="Times New Roman" pitchFamily="18" charset="0"/>
              </a:rPr>
              <a:pPr>
                <a:buFont typeface="Times New Roman" pitchFamily="18" charset="0"/>
                <a:buNone/>
              </a:pPr>
              <a:t>38</a:t>
            </a:fld>
            <a:endParaRPr lang="en-GB" smtClean="0">
              <a:latin typeface="Times New Roman" pitchFamily="18" charset="0"/>
              <a:cs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889000" y="457200"/>
            <a:ext cx="5076825" cy="3806825"/>
          </a:xfrm>
          <a:ln/>
        </p:spPr>
      </p:sp>
      <p:sp>
        <p:nvSpPr>
          <p:cNvPr id="110595" name="Notes Placeholder 2"/>
          <p:cNvSpPr>
            <a:spLocks noGrp="1"/>
          </p:cNvSpPr>
          <p:nvPr>
            <p:ph type="body" idx="1"/>
          </p:nvPr>
        </p:nvSpPr>
        <p:spPr>
          <a:noFill/>
          <a:ln/>
        </p:spPr>
        <p:txBody>
          <a:bodyPr/>
          <a:lstStyle/>
          <a:p>
            <a:r>
              <a:rPr lang="en-US" smtClean="0">
                <a:latin typeface="Times New Roman" pitchFamily="18" charset="0"/>
              </a:rPr>
              <a:t>For more information on the maven Idea plugin go to:</a:t>
            </a:r>
          </a:p>
          <a:p>
            <a:r>
              <a:rPr lang="en-US" smtClean="0">
                <a:latin typeface="Times New Roman" pitchFamily="18" charset="0"/>
              </a:rPr>
              <a:t>http://maven.apache.org/plugins/maven-idea-plugin/</a:t>
            </a:r>
          </a:p>
          <a:p>
            <a:endParaRPr lang="en-US" smtClean="0">
              <a:latin typeface="Times New Roman" pitchFamily="18" charset="0"/>
            </a:endParaRPr>
          </a:p>
          <a:p>
            <a:r>
              <a:rPr lang="en-US" smtClean="0">
                <a:latin typeface="Times New Roman" pitchFamily="18" charset="0"/>
              </a:rPr>
              <a:t>For Eclipse go to:</a:t>
            </a:r>
          </a:p>
          <a:p>
            <a:r>
              <a:rPr lang="en-US" smtClean="0">
                <a:latin typeface="Times New Roman" pitchFamily="18" charset="0"/>
              </a:rPr>
              <a:t>http://maven.apache.org/plugins/maven-eclipse-plugin/</a:t>
            </a:r>
          </a:p>
        </p:txBody>
      </p:sp>
      <p:sp>
        <p:nvSpPr>
          <p:cNvPr id="110596" name="Slide Number Placeholder 3"/>
          <p:cNvSpPr>
            <a:spLocks noGrp="1"/>
          </p:cNvSpPr>
          <p:nvPr>
            <p:ph type="sldNum" sz="quarter"/>
          </p:nvPr>
        </p:nvSpPr>
        <p:spPr>
          <a:noFill/>
        </p:spPr>
        <p:txBody>
          <a:bodyPr/>
          <a:lstStyle/>
          <a:p>
            <a:pPr>
              <a:buFont typeface="Times New Roman" pitchFamily="18" charset="0"/>
              <a:buNone/>
            </a:pPr>
            <a:fld id="{4E039BE0-AD90-413A-B0FE-2E0868FCE026}" type="slidenum">
              <a:rPr lang="en-GB" smtClean="0">
                <a:latin typeface="Times New Roman" pitchFamily="18" charset="0"/>
                <a:cs typeface="Times New Roman" pitchFamily="18" charset="0"/>
              </a:rPr>
              <a:pPr>
                <a:buFont typeface="Times New Roman" pitchFamily="18" charset="0"/>
                <a:buNone/>
              </a:pPr>
              <a:t>39</a:t>
            </a:fld>
            <a:endParaRPr lang="en-GB" smtClean="0">
              <a:latin typeface="Times New Roman" pitchFamily="18" charset="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889000" y="457200"/>
            <a:ext cx="5076825" cy="3806825"/>
          </a:xfrm>
          <a:ln/>
        </p:spPr>
      </p:sp>
      <p:sp>
        <p:nvSpPr>
          <p:cNvPr id="7680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76804" name="Slide Number Placeholder 3"/>
          <p:cNvSpPr>
            <a:spLocks noGrp="1"/>
          </p:cNvSpPr>
          <p:nvPr>
            <p:ph type="sldNum" sz="quarter"/>
          </p:nvPr>
        </p:nvSpPr>
        <p:spPr>
          <a:noFill/>
        </p:spPr>
        <p:txBody>
          <a:bodyPr/>
          <a:lstStyle/>
          <a:p>
            <a:pPr>
              <a:buFont typeface="Times New Roman" pitchFamily="18" charset="0"/>
              <a:buNone/>
            </a:pPr>
            <a:fld id="{54124F77-0507-40AB-BEFE-59CB5917D1CB}" type="slidenum">
              <a:rPr lang="en-GB" smtClean="0">
                <a:latin typeface="Times New Roman" pitchFamily="18" charset="0"/>
                <a:cs typeface="Times New Roman" pitchFamily="18" charset="0"/>
              </a:rPr>
              <a:pPr>
                <a:buFont typeface="Times New Roman" pitchFamily="18" charset="0"/>
                <a:buNone/>
              </a:pPr>
              <a:t>4</a:t>
            </a:fld>
            <a:endParaRPr lang="en-GB" smtClean="0">
              <a:latin typeface="Times New Roman" pitchFamily="18" charset="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889000" y="457200"/>
            <a:ext cx="5076825" cy="3806825"/>
          </a:xfrm>
          <a:ln/>
        </p:spPr>
      </p:sp>
      <p:sp>
        <p:nvSpPr>
          <p:cNvPr id="11161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1620" name="Slide Number Placeholder 3"/>
          <p:cNvSpPr>
            <a:spLocks noGrp="1"/>
          </p:cNvSpPr>
          <p:nvPr>
            <p:ph type="sldNum" sz="quarter"/>
          </p:nvPr>
        </p:nvSpPr>
        <p:spPr>
          <a:noFill/>
        </p:spPr>
        <p:txBody>
          <a:bodyPr/>
          <a:lstStyle/>
          <a:p>
            <a:pPr>
              <a:buFont typeface="Times New Roman" pitchFamily="18" charset="0"/>
              <a:buNone/>
            </a:pPr>
            <a:fld id="{46E14254-9AF9-4DDA-A976-E24DE43F8EE8}" type="slidenum">
              <a:rPr lang="en-GB" smtClean="0">
                <a:latin typeface="Times New Roman" pitchFamily="18" charset="0"/>
                <a:cs typeface="Times New Roman" pitchFamily="18" charset="0"/>
              </a:rPr>
              <a:pPr>
                <a:buFont typeface="Times New Roman" pitchFamily="18" charset="0"/>
                <a:buNone/>
              </a:pPr>
              <a:t>40</a:t>
            </a:fld>
            <a:endParaRPr lang="en-GB" smtClean="0">
              <a:latin typeface="Times New Roman" pitchFamily="18" charset="0"/>
              <a:cs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889000" y="457200"/>
            <a:ext cx="5076825" cy="3806825"/>
          </a:xfrm>
          <a:ln/>
        </p:spPr>
      </p:sp>
      <p:sp>
        <p:nvSpPr>
          <p:cNvPr id="11264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2644" name="Slide Number Placeholder 3"/>
          <p:cNvSpPr>
            <a:spLocks noGrp="1"/>
          </p:cNvSpPr>
          <p:nvPr>
            <p:ph type="sldNum" sz="quarter"/>
          </p:nvPr>
        </p:nvSpPr>
        <p:spPr>
          <a:noFill/>
        </p:spPr>
        <p:txBody>
          <a:bodyPr/>
          <a:lstStyle/>
          <a:p>
            <a:pPr>
              <a:buFont typeface="Times New Roman" pitchFamily="18" charset="0"/>
              <a:buNone/>
            </a:pPr>
            <a:fld id="{774CE769-58A9-4733-84F3-704DD9259960}" type="slidenum">
              <a:rPr lang="en-GB" smtClean="0">
                <a:latin typeface="Times New Roman" pitchFamily="18" charset="0"/>
                <a:cs typeface="Times New Roman" pitchFamily="18" charset="0"/>
              </a:rPr>
              <a:pPr>
                <a:buFont typeface="Times New Roman" pitchFamily="18" charset="0"/>
                <a:buNone/>
              </a:pPr>
              <a:t>41</a:t>
            </a:fld>
            <a:endParaRPr lang="en-GB" smtClean="0">
              <a:latin typeface="Times New Roman" pitchFamily="18" charset="0"/>
              <a:cs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889000" y="457200"/>
            <a:ext cx="5076825" cy="3806825"/>
          </a:xfrm>
          <a:ln/>
        </p:spPr>
      </p:sp>
      <p:sp>
        <p:nvSpPr>
          <p:cNvPr id="113667" name="Notes Placeholder 2"/>
          <p:cNvSpPr>
            <a:spLocks noGrp="1"/>
          </p:cNvSpPr>
          <p:nvPr>
            <p:ph type="body" idx="1"/>
          </p:nvPr>
        </p:nvSpPr>
        <p:spPr>
          <a:noFill/>
          <a:ln/>
        </p:spPr>
        <p:txBody>
          <a:bodyPr/>
          <a:lstStyle/>
          <a:p>
            <a:r>
              <a:rPr lang="en-US" smtClean="0">
                <a:latin typeface="Times New Roman" pitchFamily="18" charset="0"/>
              </a:rPr>
              <a:t>The above is just a vanilla JPA class nothing special.</a:t>
            </a:r>
          </a:p>
        </p:txBody>
      </p:sp>
      <p:sp>
        <p:nvSpPr>
          <p:cNvPr id="113668" name="Slide Number Placeholder 3"/>
          <p:cNvSpPr>
            <a:spLocks noGrp="1"/>
          </p:cNvSpPr>
          <p:nvPr>
            <p:ph type="sldNum" sz="quarter"/>
          </p:nvPr>
        </p:nvSpPr>
        <p:spPr>
          <a:noFill/>
        </p:spPr>
        <p:txBody>
          <a:bodyPr/>
          <a:lstStyle/>
          <a:p>
            <a:pPr>
              <a:buFont typeface="Times New Roman" pitchFamily="18" charset="0"/>
              <a:buNone/>
            </a:pPr>
            <a:fld id="{F1992402-56F1-40F3-A5D5-2DD136D7064D}" type="slidenum">
              <a:rPr lang="en-GB" smtClean="0">
                <a:latin typeface="Times New Roman" pitchFamily="18" charset="0"/>
                <a:cs typeface="Times New Roman" pitchFamily="18" charset="0"/>
              </a:rPr>
              <a:pPr>
                <a:buFont typeface="Times New Roman" pitchFamily="18" charset="0"/>
                <a:buNone/>
              </a:pPr>
              <a:t>42</a:t>
            </a:fld>
            <a:endParaRPr lang="en-GB" smtClean="0">
              <a:latin typeface="Times New Roman" pitchFamily="18" charset="0"/>
              <a:cs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889000" y="457200"/>
            <a:ext cx="5076825" cy="3806825"/>
          </a:xfrm>
          <a:ln/>
        </p:spPr>
      </p:sp>
      <p:sp>
        <p:nvSpPr>
          <p:cNvPr id="114691" name="Notes Placeholder 2"/>
          <p:cNvSpPr>
            <a:spLocks noGrp="1"/>
          </p:cNvSpPr>
          <p:nvPr>
            <p:ph type="body" idx="1"/>
          </p:nvPr>
        </p:nvSpPr>
        <p:spPr>
          <a:noFill/>
          <a:ln/>
        </p:spPr>
        <p:txBody>
          <a:bodyPr/>
          <a:lstStyle/>
          <a:p>
            <a:r>
              <a:rPr lang="en-US" smtClean="0">
                <a:latin typeface="Times New Roman" pitchFamily="18" charset="0"/>
              </a:rPr>
              <a:t>You just need to add a new CrudManagedObject to the managedObject list. The base class, CrudJSFConfig will use this to setup everything needed for a Crud listing.</a:t>
            </a:r>
          </a:p>
        </p:txBody>
      </p:sp>
      <p:sp>
        <p:nvSpPr>
          <p:cNvPr id="114692" name="Slide Number Placeholder 3"/>
          <p:cNvSpPr>
            <a:spLocks noGrp="1"/>
          </p:cNvSpPr>
          <p:nvPr>
            <p:ph type="sldNum" sz="quarter"/>
          </p:nvPr>
        </p:nvSpPr>
        <p:spPr>
          <a:noFill/>
        </p:spPr>
        <p:txBody>
          <a:bodyPr/>
          <a:lstStyle/>
          <a:p>
            <a:pPr>
              <a:buFont typeface="Times New Roman" pitchFamily="18" charset="0"/>
              <a:buNone/>
            </a:pPr>
            <a:fld id="{0B96B7FF-3CC4-48AD-A8D2-11C6168B69AB}" type="slidenum">
              <a:rPr lang="en-GB" smtClean="0">
                <a:latin typeface="Times New Roman" pitchFamily="18" charset="0"/>
                <a:cs typeface="Times New Roman" pitchFamily="18" charset="0"/>
              </a:rPr>
              <a:pPr>
                <a:buFont typeface="Times New Roman" pitchFamily="18" charset="0"/>
                <a:buNone/>
              </a:pPr>
              <a:t>43</a:t>
            </a:fld>
            <a:endParaRPr lang="en-GB" smtClean="0">
              <a:latin typeface="Times New Roman" pitchFamily="18" charset="0"/>
              <a:cs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889000" y="457200"/>
            <a:ext cx="5076825" cy="3806825"/>
          </a:xfrm>
          <a:ln/>
        </p:spPr>
      </p:sp>
      <p:sp>
        <p:nvSpPr>
          <p:cNvPr id="115715" name="Notes Placeholder 2"/>
          <p:cNvSpPr>
            <a:spLocks noGrp="1"/>
          </p:cNvSpPr>
          <p:nvPr>
            <p:ph type="body" idx="1"/>
          </p:nvPr>
        </p:nvSpPr>
        <p:spPr>
          <a:noFill/>
          <a:ln/>
        </p:spPr>
        <p:txBody>
          <a:bodyPr/>
          <a:lstStyle/>
          <a:p>
            <a:r>
              <a:rPr lang="en-US" smtClean="0">
                <a:latin typeface="Times New Roman" pitchFamily="18" charset="0"/>
              </a:rPr>
              <a:t>Strictly speaking, Hibernate will find the Task class without the above entry.</a:t>
            </a:r>
          </a:p>
          <a:p>
            <a:r>
              <a:rPr lang="en-US" smtClean="0">
                <a:latin typeface="Times New Roman" pitchFamily="18" charset="0"/>
              </a:rPr>
              <a:t>However, OpenJPA will not so to be JPA compliant please follow the rules.</a:t>
            </a:r>
          </a:p>
        </p:txBody>
      </p:sp>
      <p:sp>
        <p:nvSpPr>
          <p:cNvPr id="115716" name="Slide Number Placeholder 3"/>
          <p:cNvSpPr>
            <a:spLocks noGrp="1"/>
          </p:cNvSpPr>
          <p:nvPr>
            <p:ph type="sldNum" sz="quarter"/>
          </p:nvPr>
        </p:nvSpPr>
        <p:spPr>
          <a:noFill/>
        </p:spPr>
        <p:txBody>
          <a:bodyPr/>
          <a:lstStyle/>
          <a:p>
            <a:pPr>
              <a:buFont typeface="Times New Roman" pitchFamily="18" charset="0"/>
              <a:buNone/>
            </a:pPr>
            <a:fld id="{8833BAF4-F11A-4D0C-8458-163A9E1C2DDF}" type="slidenum">
              <a:rPr lang="en-GB" smtClean="0">
                <a:latin typeface="Times New Roman" pitchFamily="18" charset="0"/>
                <a:cs typeface="Times New Roman" pitchFamily="18" charset="0"/>
              </a:rPr>
              <a:pPr>
                <a:buFont typeface="Times New Roman" pitchFamily="18" charset="0"/>
                <a:buNone/>
              </a:pPr>
              <a:t>44</a:t>
            </a:fld>
            <a:endParaRPr lang="en-GB" smtClean="0">
              <a:latin typeface="Times New Roman" pitchFamily="18" charset="0"/>
              <a:cs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889000" y="457200"/>
            <a:ext cx="5076825" cy="3806825"/>
          </a:xfrm>
          <a:ln/>
        </p:spPr>
      </p:sp>
      <p:sp>
        <p:nvSpPr>
          <p:cNvPr id="116739" name="Notes Placeholder 2"/>
          <p:cNvSpPr>
            <a:spLocks noGrp="1"/>
          </p:cNvSpPr>
          <p:nvPr>
            <p:ph type="body" idx="1"/>
          </p:nvPr>
        </p:nvSpPr>
        <p:spPr>
          <a:noFill/>
          <a:ln/>
        </p:spPr>
        <p:txBody>
          <a:bodyPr/>
          <a:lstStyle/>
          <a:p>
            <a:r>
              <a:rPr lang="en-US" smtClean="0">
                <a:latin typeface="Times New Roman" pitchFamily="18" charset="0"/>
              </a:rPr>
              <a:t>In order to use the crank facelet taglib you must import it.</a:t>
            </a:r>
          </a:p>
          <a:p>
            <a:r>
              <a:rPr lang="en-US" smtClean="0">
                <a:latin typeface="Times New Roman" pitchFamily="18" charset="0"/>
              </a:rPr>
              <a:t>There is a tag for ajaxForms and a tag for the listing.</a:t>
            </a:r>
          </a:p>
          <a:p>
            <a:endParaRPr lang="en-US" smtClean="0">
              <a:latin typeface="Times New Roman" pitchFamily="18" charset="0"/>
            </a:endParaRPr>
          </a:p>
        </p:txBody>
      </p:sp>
      <p:sp>
        <p:nvSpPr>
          <p:cNvPr id="116740" name="Slide Number Placeholder 3"/>
          <p:cNvSpPr>
            <a:spLocks noGrp="1"/>
          </p:cNvSpPr>
          <p:nvPr>
            <p:ph type="sldNum" sz="quarter"/>
          </p:nvPr>
        </p:nvSpPr>
        <p:spPr>
          <a:noFill/>
        </p:spPr>
        <p:txBody>
          <a:bodyPr/>
          <a:lstStyle/>
          <a:p>
            <a:pPr>
              <a:buFont typeface="Times New Roman" pitchFamily="18" charset="0"/>
              <a:buNone/>
            </a:pPr>
            <a:fld id="{ACD69F54-534B-491D-9E7F-E596E5E73D45}" type="slidenum">
              <a:rPr lang="en-GB" smtClean="0">
                <a:latin typeface="Times New Roman" pitchFamily="18" charset="0"/>
                <a:cs typeface="Times New Roman" pitchFamily="18" charset="0"/>
              </a:rPr>
              <a:pPr>
                <a:buFont typeface="Times New Roman" pitchFamily="18" charset="0"/>
                <a:buNone/>
              </a:pPr>
              <a:t>45</a:t>
            </a:fld>
            <a:endParaRPr lang="en-GB" smtClean="0">
              <a:latin typeface="Times New Roman" pitchFamily="18" charset="0"/>
              <a:cs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889000" y="457200"/>
            <a:ext cx="5076825" cy="3806825"/>
          </a:xfrm>
          <a:ln/>
        </p:spPr>
      </p:sp>
      <p:sp>
        <p:nvSpPr>
          <p:cNvPr id="11776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7764" name="Slide Number Placeholder 3"/>
          <p:cNvSpPr>
            <a:spLocks noGrp="1"/>
          </p:cNvSpPr>
          <p:nvPr>
            <p:ph type="sldNum" sz="quarter"/>
          </p:nvPr>
        </p:nvSpPr>
        <p:spPr>
          <a:noFill/>
        </p:spPr>
        <p:txBody>
          <a:bodyPr/>
          <a:lstStyle/>
          <a:p>
            <a:pPr>
              <a:buFont typeface="Times New Roman" pitchFamily="18" charset="0"/>
              <a:buNone/>
            </a:pPr>
            <a:fld id="{48150279-B264-42AD-A770-E96FCD12659A}" type="slidenum">
              <a:rPr lang="en-GB" smtClean="0">
                <a:latin typeface="Times New Roman" pitchFamily="18" charset="0"/>
                <a:cs typeface="Times New Roman" pitchFamily="18" charset="0"/>
              </a:rPr>
              <a:pPr>
                <a:buFont typeface="Times New Roman" pitchFamily="18" charset="0"/>
                <a:buNone/>
              </a:pPr>
              <a:t>46</a:t>
            </a:fld>
            <a:endParaRPr lang="en-GB" smtClean="0">
              <a:latin typeface="Times New Roman" pitchFamily="18" charset="0"/>
              <a:cs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889000" y="457200"/>
            <a:ext cx="5076825" cy="3806825"/>
          </a:xfrm>
          <a:ln/>
        </p:spPr>
      </p:sp>
      <p:sp>
        <p:nvSpPr>
          <p:cNvPr id="11878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8788" name="Slide Number Placeholder 3"/>
          <p:cNvSpPr>
            <a:spLocks noGrp="1"/>
          </p:cNvSpPr>
          <p:nvPr>
            <p:ph type="sldNum" sz="quarter"/>
          </p:nvPr>
        </p:nvSpPr>
        <p:spPr>
          <a:noFill/>
        </p:spPr>
        <p:txBody>
          <a:bodyPr/>
          <a:lstStyle/>
          <a:p>
            <a:pPr>
              <a:buFont typeface="Times New Roman" pitchFamily="18" charset="0"/>
              <a:buNone/>
            </a:pPr>
            <a:fld id="{2DBE5F33-B71A-4AB0-AE39-E2D17125DC63}" type="slidenum">
              <a:rPr lang="en-GB" smtClean="0">
                <a:latin typeface="Times New Roman" pitchFamily="18" charset="0"/>
                <a:cs typeface="Times New Roman" pitchFamily="18" charset="0"/>
              </a:rPr>
              <a:pPr>
                <a:buFont typeface="Times New Roman" pitchFamily="18" charset="0"/>
                <a:buNone/>
              </a:pPr>
              <a:t>47</a:t>
            </a:fld>
            <a:endParaRPr lang="en-GB" smtClean="0">
              <a:latin typeface="Times New Roman" pitchFamily="18"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889000" y="457200"/>
            <a:ext cx="5076825" cy="3806825"/>
          </a:xfrm>
          <a:ln/>
        </p:spPr>
      </p:sp>
      <p:sp>
        <p:nvSpPr>
          <p:cNvPr id="11981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9812" name="Slide Number Placeholder 3"/>
          <p:cNvSpPr>
            <a:spLocks noGrp="1"/>
          </p:cNvSpPr>
          <p:nvPr>
            <p:ph type="sldNum" sz="quarter"/>
          </p:nvPr>
        </p:nvSpPr>
        <p:spPr>
          <a:noFill/>
        </p:spPr>
        <p:txBody>
          <a:bodyPr/>
          <a:lstStyle/>
          <a:p>
            <a:pPr>
              <a:buFont typeface="Times New Roman" pitchFamily="18" charset="0"/>
              <a:buNone/>
            </a:pPr>
            <a:fld id="{140A5596-AADD-4A65-A602-3BB88A460ED8}" type="slidenum">
              <a:rPr lang="en-GB" smtClean="0">
                <a:latin typeface="Times New Roman" pitchFamily="18" charset="0"/>
                <a:cs typeface="Times New Roman" pitchFamily="18" charset="0"/>
              </a:rPr>
              <a:pPr>
                <a:buFont typeface="Times New Roman" pitchFamily="18" charset="0"/>
                <a:buNone/>
              </a:pPr>
              <a:t>48</a:t>
            </a:fld>
            <a:endParaRPr lang="en-GB" smtClean="0">
              <a:latin typeface="Times New Roman" pitchFamily="18" charset="0"/>
              <a:cs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889000" y="457200"/>
            <a:ext cx="5076825" cy="3806825"/>
          </a:xfrm>
          <a:ln/>
        </p:spPr>
      </p:sp>
      <p:sp>
        <p:nvSpPr>
          <p:cNvPr id="12083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0836" name="Slide Number Placeholder 3"/>
          <p:cNvSpPr>
            <a:spLocks noGrp="1"/>
          </p:cNvSpPr>
          <p:nvPr>
            <p:ph type="sldNum" sz="quarter"/>
          </p:nvPr>
        </p:nvSpPr>
        <p:spPr>
          <a:noFill/>
        </p:spPr>
        <p:txBody>
          <a:bodyPr/>
          <a:lstStyle/>
          <a:p>
            <a:pPr>
              <a:buFont typeface="Times New Roman" pitchFamily="18" charset="0"/>
              <a:buNone/>
            </a:pPr>
            <a:fld id="{64943C66-663B-4DC4-AEE3-122CC5440852}" type="slidenum">
              <a:rPr lang="en-GB" smtClean="0">
                <a:latin typeface="Times New Roman" pitchFamily="18" charset="0"/>
                <a:cs typeface="Times New Roman" pitchFamily="18" charset="0"/>
              </a:rPr>
              <a:pPr>
                <a:buFont typeface="Times New Roman" pitchFamily="18" charset="0"/>
                <a:buNone/>
              </a:pPr>
              <a:t>49</a:t>
            </a:fld>
            <a:endParaRPr lang="en-GB"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pPr>
              <a:buFont typeface="Times New Roman" pitchFamily="18" charset="0"/>
              <a:buNone/>
            </a:pPr>
            <a:fld id="{8C02C425-19E4-474B-A4CD-26E6DC9AC2F6}" type="slidenum">
              <a:rPr lang="en-GB" smtClean="0">
                <a:latin typeface="Times New Roman" pitchFamily="18" charset="0"/>
                <a:cs typeface="Times New Roman" pitchFamily="18" charset="0"/>
              </a:rPr>
              <a:pPr>
                <a:buFont typeface="Times New Roman" pitchFamily="18" charset="0"/>
                <a:buNone/>
              </a:pPr>
              <a:t>5</a:t>
            </a:fld>
            <a:endParaRPr lang="en-GB" smtClean="0">
              <a:latin typeface="Times New Roman" pitchFamily="18" charset="0"/>
              <a:cs typeface="Times New Roman" pitchFamily="18" charset="0"/>
            </a:endParaRPr>
          </a:p>
        </p:txBody>
      </p:sp>
      <p:sp>
        <p:nvSpPr>
          <p:cNvPr id="77827"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9D0228-29D6-4BB7-8ACA-E2D303B94C33}"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GB" sz="1200">
              <a:solidFill>
                <a:srgbClr val="000000"/>
              </a:solidFill>
            </a:endParaRPr>
          </a:p>
        </p:txBody>
      </p:sp>
      <p:sp>
        <p:nvSpPr>
          <p:cNvPr id="77828" name="Text Box 3"/>
          <p:cNvSpPr>
            <a:spLocks noGrp="1" noChangeArrowheads="1"/>
          </p:cNvSpPr>
          <p:nvPr>
            <p:ph type="body"/>
          </p:nvPr>
        </p:nvSpPr>
        <p:spPr>
          <a:xfrm>
            <a:off x="838200" y="4800600"/>
            <a:ext cx="5257800" cy="36576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latin typeface="Times New Roman" pitchFamily="18" charset="0"/>
              <a:cs typeface="Times New Roman" pitchFamily="18" charset="0"/>
            </a:endParaRPr>
          </a:p>
        </p:txBody>
      </p:sp>
      <p:sp>
        <p:nvSpPr>
          <p:cNvPr id="77829"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889000" y="457200"/>
            <a:ext cx="5076825" cy="3806825"/>
          </a:xfrm>
          <a:ln/>
        </p:spPr>
      </p:sp>
      <p:sp>
        <p:nvSpPr>
          <p:cNvPr id="12185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1860" name="Slide Number Placeholder 3"/>
          <p:cNvSpPr>
            <a:spLocks noGrp="1"/>
          </p:cNvSpPr>
          <p:nvPr>
            <p:ph type="sldNum" sz="quarter"/>
          </p:nvPr>
        </p:nvSpPr>
        <p:spPr>
          <a:noFill/>
        </p:spPr>
        <p:txBody>
          <a:bodyPr/>
          <a:lstStyle/>
          <a:p>
            <a:pPr>
              <a:buFont typeface="Times New Roman" pitchFamily="18" charset="0"/>
              <a:buNone/>
            </a:pPr>
            <a:fld id="{51D8FD88-6A62-4711-B84C-B3D5154BF6B0}" type="slidenum">
              <a:rPr lang="en-GB" smtClean="0">
                <a:latin typeface="Times New Roman" pitchFamily="18" charset="0"/>
                <a:cs typeface="Times New Roman" pitchFamily="18" charset="0"/>
              </a:rPr>
              <a:pPr>
                <a:buFont typeface="Times New Roman" pitchFamily="18" charset="0"/>
                <a:buNone/>
              </a:pPr>
              <a:t>50</a:t>
            </a:fld>
            <a:endParaRPr lang="en-GB" smtClean="0">
              <a:latin typeface="Times New Roman" pitchFamily="18" charset="0"/>
              <a:cs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xfrm>
            <a:off x="889000" y="457200"/>
            <a:ext cx="5076825" cy="3806825"/>
          </a:xfrm>
          <a:ln/>
        </p:spPr>
      </p:sp>
      <p:sp>
        <p:nvSpPr>
          <p:cNvPr id="1228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2884" name="Slide Number Placeholder 3"/>
          <p:cNvSpPr>
            <a:spLocks noGrp="1"/>
          </p:cNvSpPr>
          <p:nvPr>
            <p:ph type="sldNum" sz="quarter"/>
          </p:nvPr>
        </p:nvSpPr>
        <p:spPr>
          <a:noFill/>
        </p:spPr>
        <p:txBody>
          <a:bodyPr/>
          <a:lstStyle/>
          <a:p>
            <a:pPr>
              <a:buFont typeface="Times New Roman" pitchFamily="18" charset="0"/>
              <a:buNone/>
            </a:pPr>
            <a:fld id="{E1411087-2B54-443F-8B9F-8556F89A25C5}" type="slidenum">
              <a:rPr lang="en-GB" smtClean="0">
                <a:latin typeface="Times New Roman" pitchFamily="18" charset="0"/>
                <a:cs typeface="Times New Roman" pitchFamily="18" charset="0"/>
              </a:rPr>
              <a:pPr>
                <a:buFont typeface="Times New Roman" pitchFamily="18" charset="0"/>
                <a:buNone/>
              </a:pPr>
              <a:t>51</a:t>
            </a:fld>
            <a:endParaRPr lang="en-GB" smtClean="0">
              <a:latin typeface="Times New Roman" pitchFamily="18" charset="0"/>
              <a:cs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889000" y="457200"/>
            <a:ext cx="5076825" cy="3806825"/>
          </a:xfrm>
          <a:ln/>
        </p:spPr>
      </p:sp>
      <p:sp>
        <p:nvSpPr>
          <p:cNvPr id="1239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3908" name="Slide Number Placeholder 3"/>
          <p:cNvSpPr>
            <a:spLocks noGrp="1"/>
          </p:cNvSpPr>
          <p:nvPr>
            <p:ph type="sldNum" sz="quarter"/>
          </p:nvPr>
        </p:nvSpPr>
        <p:spPr>
          <a:noFill/>
        </p:spPr>
        <p:txBody>
          <a:bodyPr/>
          <a:lstStyle/>
          <a:p>
            <a:pPr>
              <a:buFont typeface="Times New Roman" pitchFamily="18" charset="0"/>
              <a:buNone/>
            </a:pPr>
            <a:fld id="{93A8C89B-CB73-4A15-8136-13F6ABB59B94}" type="slidenum">
              <a:rPr lang="en-GB" smtClean="0">
                <a:latin typeface="Times New Roman" pitchFamily="18" charset="0"/>
                <a:cs typeface="Times New Roman" pitchFamily="18" charset="0"/>
              </a:rPr>
              <a:pPr>
                <a:buFont typeface="Times New Roman" pitchFamily="18" charset="0"/>
                <a:buNone/>
              </a:pPr>
              <a:t>52</a:t>
            </a:fld>
            <a:endParaRPr lang="en-GB" smtClean="0">
              <a:latin typeface="Times New Roman" pitchFamily="18" charset="0"/>
              <a:cs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889000" y="457200"/>
            <a:ext cx="5076825" cy="3806825"/>
          </a:xfrm>
          <a:ln/>
        </p:spPr>
      </p:sp>
      <p:sp>
        <p:nvSpPr>
          <p:cNvPr id="12493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4932" name="Slide Number Placeholder 3"/>
          <p:cNvSpPr>
            <a:spLocks noGrp="1"/>
          </p:cNvSpPr>
          <p:nvPr>
            <p:ph type="sldNum" sz="quarter"/>
          </p:nvPr>
        </p:nvSpPr>
        <p:spPr>
          <a:noFill/>
        </p:spPr>
        <p:txBody>
          <a:bodyPr/>
          <a:lstStyle/>
          <a:p>
            <a:pPr>
              <a:buFont typeface="Times New Roman" pitchFamily="18" charset="0"/>
              <a:buNone/>
            </a:pPr>
            <a:fld id="{C46CC18E-5DC0-487F-AF84-F1FB3CE9991B}" type="slidenum">
              <a:rPr lang="en-GB" smtClean="0">
                <a:latin typeface="Times New Roman" pitchFamily="18" charset="0"/>
                <a:cs typeface="Times New Roman" pitchFamily="18" charset="0"/>
              </a:rPr>
              <a:pPr>
                <a:buFont typeface="Times New Roman" pitchFamily="18" charset="0"/>
                <a:buNone/>
              </a:pPr>
              <a:t>53</a:t>
            </a:fld>
            <a:endParaRPr lang="en-GB" smtClean="0">
              <a:latin typeface="Times New Roman" pitchFamily="18" charset="0"/>
              <a:cs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889000" y="457200"/>
            <a:ext cx="5076825" cy="3806825"/>
          </a:xfrm>
          <a:ln/>
        </p:spPr>
      </p:sp>
      <p:sp>
        <p:nvSpPr>
          <p:cNvPr id="125955" name="Notes Placeholder 2"/>
          <p:cNvSpPr>
            <a:spLocks noGrp="1"/>
          </p:cNvSpPr>
          <p:nvPr>
            <p:ph type="body" idx="1"/>
          </p:nvPr>
        </p:nvSpPr>
        <p:spPr>
          <a:noFill/>
          <a:ln/>
        </p:spPr>
        <p:txBody>
          <a:bodyPr/>
          <a:lstStyle/>
          <a:p>
            <a:r>
              <a:rPr lang="en-US" smtClean="0">
                <a:latin typeface="Times New Roman" pitchFamily="18" charset="0"/>
              </a:rPr>
              <a:t>The firstName corresponds to a property of the Foo class. The firstName is associated with the validation rules required and length. The length validation rule states the minimum and maximum allowed number of characters with the min and max parameters. </a:t>
            </a:r>
          </a:p>
        </p:txBody>
      </p:sp>
      <p:sp>
        <p:nvSpPr>
          <p:cNvPr id="125956" name="Slide Number Placeholder 3"/>
          <p:cNvSpPr>
            <a:spLocks noGrp="1"/>
          </p:cNvSpPr>
          <p:nvPr>
            <p:ph type="sldNum" sz="quarter"/>
          </p:nvPr>
        </p:nvSpPr>
        <p:spPr>
          <a:noFill/>
        </p:spPr>
        <p:txBody>
          <a:bodyPr/>
          <a:lstStyle/>
          <a:p>
            <a:pPr>
              <a:buFont typeface="Times New Roman" pitchFamily="18" charset="0"/>
              <a:buNone/>
            </a:pPr>
            <a:fld id="{22201E7B-66C9-429D-B0D1-1FBB64F2B664}" type="slidenum">
              <a:rPr lang="en-GB" smtClean="0">
                <a:latin typeface="Times New Roman" pitchFamily="18" charset="0"/>
                <a:cs typeface="Times New Roman" pitchFamily="18" charset="0"/>
              </a:rPr>
              <a:pPr>
                <a:buFont typeface="Times New Roman" pitchFamily="18" charset="0"/>
                <a:buNone/>
              </a:pPr>
              <a:t>54</a:t>
            </a:fld>
            <a:endParaRPr lang="en-GB"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889000" y="457200"/>
            <a:ext cx="5076825" cy="3806825"/>
          </a:xfrm>
          <a:ln/>
        </p:spPr>
      </p:sp>
      <p:sp>
        <p:nvSpPr>
          <p:cNvPr id="12697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6980" name="Slide Number Placeholder 3"/>
          <p:cNvSpPr>
            <a:spLocks noGrp="1"/>
          </p:cNvSpPr>
          <p:nvPr>
            <p:ph type="sldNum" sz="quarter"/>
          </p:nvPr>
        </p:nvSpPr>
        <p:spPr>
          <a:noFill/>
        </p:spPr>
        <p:txBody>
          <a:bodyPr/>
          <a:lstStyle/>
          <a:p>
            <a:pPr>
              <a:buFont typeface="Times New Roman" pitchFamily="18" charset="0"/>
              <a:buNone/>
            </a:pPr>
            <a:fld id="{F08DD13B-7774-4E75-935D-173C6F05003E}" type="slidenum">
              <a:rPr lang="en-GB" smtClean="0">
                <a:latin typeface="Times New Roman" pitchFamily="18" charset="0"/>
                <a:cs typeface="Times New Roman" pitchFamily="18" charset="0"/>
              </a:rPr>
              <a:pPr>
                <a:buFont typeface="Times New Roman" pitchFamily="18" charset="0"/>
                <a:buNone/>
              </a:pPr>
              <a:t>55</a:t>
            </a:fld>
            <a:endParaRPr lang="en-GB"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889000" y="457200"/>
            <a:ext cx="5076825" cy="3806825"/>
          </a:xfrm>
          <a:ln/>
        </p:spPr>
      </p:sp>
      <p:sp>
        <p:nvSpPr>
          <p:cNvPr id="12800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8004" name="Slide Number Placeholder 3"/>
          <p:cNvSpPr>
            <a:spLocks noGrp="1"/>
          </p:cNvSpPr>
          <p:nvPr>
            <p:ph type="sldNum" sz="quarter"/>
          </p:nvPr>
        </p:nvSpPr>
        <p:spPr>
          <a:noFill/>
        </p:spPr>
        <p:txBody>
          <a:bodyPr/>
          <a:lstStyle/>
          <a:p>
            <a:pPr>
              <a:buFont typeface="Times New Roman" pitchFamily="18" charset="0"/>
              <a:buNone/>
            </a:pPr>
            <a:fld id="{D03FE004-AF92-433A-8AF1-13994AECEAD5}" type="slidenum">
              <a:rPr lang="en-GB" smtClean="0">
                <a:latin typeface="Times New Roman" pitchFamily="18" charset="0"/>
                <a:cs typeface="Times New Roman" pitchFamily="18" charset="0"/>
              </a:rPr>
              <a:pPr>
                <a:buFont typeface="Times New Roman" pitchFamily="18" charset="0"/>
                <a:buNone/>
              </a:pPr>
              <a:t>56</a:t>
            </a:fld>
            <a:endParaRPr lang="en-GB"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889000" y="457200"/>
            <a:ext cx="5076825" cy="3806825"/>
          </a:xfrm>
          <a:ln/>
        </p:spPr>
      </p:sp>
      <p:sp>
        <p:nvSpPr>
          <p:cNvPr id="12902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9028" name="Slide Number Placeholder 3"/>
          <p:cNvSpPr>
            <a:spLocks noGrp="1"/>
          </p:cNvSpPr>
          <p:nvPr>
            <p:ph type="sldNum" sz="quarter"/>
          </p:nvPr>
        </p:nvSpPr>
        <p:spPr>
          <a:noFill/>
        </p:spPr>
        <p:txBody>
          <a:bodyPr/>
          <a:lstStyle/>
          <a:p>
            <a:pPr>
              <a:buFont typeface="Times New Roman" pitchFamily="18" charset="0"/>
              <a:buNone/>
            </a:pPr>
            <a:fld id="{B645BFC5-31F6-46A4-ABAF-D0D067EC2E6F}" type="slidenum">
              <a:rPr lang="en-GB" smtClean="0">
                <a:latin typeface="Times New Roman" pitchFamily="18" charset="0"/>
                <a:cs typeface="Times New Roman" pitchFamily="18" charset="0"/>
              </a:rPr>
              <a:pPr>
                <a:buFont typeface="Times New Roman" pitchFamily="18" charset="0"/>
                <a:buNone/>
              </a:pPr>
              <a:t>57</a:t>
            </a:fld>
            <a:endParaRPr lang="en-GB"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889000" y="457200"/>
            <a:ext cx="5076825" cy="3806825"/>
          </a:xfrm>
          <a:ln/>
        </p:spPr>
      </p:sp>
      <p:sp>
        <p:nvSpPr>
          <p:cNvPr id="13005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30052" name="Slide Number Placeholder 3"/>
          <p:cNvSpPr>
            <a:spLocks noGrp="1"/>
          </p:cNvSpPr>
          <p:nvPr>
            <p:ph type="sldNum" sz="quarter"/>
          </p:nvPr>
        </p:nvSpPr>
        <p:spPr>
          <a:noFill/>
        </p:spPr>
        <p:txBody>
          <a:bodyPr/>
          <a:lstStyle/>
          <a:p>
            <a:pPr>
              <a:buFont typeface="Times New Roman" pitchFamily="18" charset="0"/>
              <a:buNone/>
            </a:pPr>
            <a:fld id="{D9951F72-34DF-4577-87D5-06C4E9533D4D}" type="slidenum">
              <a:rPr lang="en-GB" smtClean="0">
                <a:latin typeface="Times New Roman" pitchFamily="18" charset="0"/>
                <a:cs typeface="Times New Roman" pitchFamily="18" charset="0"/>
              </a:rPr>
              <a:pPr>
                <a:buFont typeface="Times New Roman" pitchFamily="18" charset="0"/>
                <a:buNone/>
              </a:pPr>
              <a:t>58</a:t>
            </a:fld>
            <a:endParaRPr lang="en-GB" smtClean="0">
              <a:latin typeface="Times New Roman" pitchFamily="18" charset="0"/>
              <a:cs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889000" y="457200"/>
            <a:ext cx="5076825" cy="3806825"/>
          </a:xfrm>
          <a:ln/>
        </p:spPr>
      </p:sp>
      <p:sp>
        <p:nvSpPr>
          <p:cNvPr id="13107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31076" name="Slide Number Placeholder 3"/>
          <p:cNvSpPr>
            <a:spLocks noGrp="1"/>
          </p:cNvSpPr>
          <p:nvPr>
            <p:ph type="sldNum" sz="quarter"/>
          </p:nvPr>
        </p:nvSpPr>
        <p:spPr>
          <a:noFill/>
        </p:spPr>
        <p:txBody>
          <a:bodyPr/>
          <a:lstStyle/>
          <a:p>
            <a:pPr>
              <a:buFont typeface="Times New Roman" pitchFamily="18" charset="0"/>
              <a:buNone/>
            </a:pPr>
            <a:fld id="{2633506B-D02E-433A-BE71-8B81D2C48C45}" type="slidenum">
              <a:rPr lang="en-GB" smtClean="0">
                <a:latin typeface="Times New Roman" pitchFamily="18" charset="0"/>
                <a:cs typeface="Times New Roman" pitchFamily="18" charset="0"/>
              </a:rPr>
              <a:pPr>
                <a:buFont typeface="Times New Roman" pitchFamily="18" charset="0"/>
                <a:buNone/>
              </a:pPr>
              <a:t>59</a:t>
            </a:fld>
            <a:endParaRPr lang="en-GB"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pPr>
              <a:buFont typeface="Times New Roman" pitchFamily="18" charset="0"/>
              <a:buNone/>
            </a:pPr>
            <a:fld id="{1809F4F0-41EA-4061-9EEA-8DC579AF55A9}" type="slidenum">
              <a:rPr lang="en-GB" smtClean="0">
                <a:latin typeface="Times New Roman" pitchFamily="18" charset="0"/>
                <a:cs typeface="Times New Roman" pitchFamily="18" charset="0"/>
              </a:rPr>
              <a:pPr>
                <a:buFont typeface="Times New Roman" pitchFamily="18" charset="0"/>
                <a:buNone/>
              </a:pPr>
              <a:t>6</a:t>
            </a:fld>
            <a:endParaRPr lang="en-GB" smtClean="0">
              <a:latin typeface="Times New Roman" pitchFamily="18" charset="0"/>
              <a:cs typeface="Times New Roman" pitchFamily="18" charset="0"/>
            </a:endParaRPr>
          </a:p>
        </p:txBody>
      </p:sp>
      <p:sp>
        <p:nvSpPr>
          <p:cNvPr id="7885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D049A8E-F0D7-4457-B3ED-0DBFCD7A5F86}"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200">
              <a:solidFill>
                <a:srgbClr val="000000"/>
              </a:solidFill>
            </a:endParaRPr>
          </a:p>
        </p:txBody>
      </p:sp>
      <p:sp>
        <p:nvSpPr>
          <p:cNvPr id="78852" name="Text Box 2"/>
          <p:cNvSpPr txBox="1">
            <a:spLocks noChangeArrowheads="1"/>
          </p:cNvSpPr>
          <p:nvPr/>
        </p:nvSpPr>
        <p:spPr bwMode="auto">
          <a:xfrm>
            <a:off x="889000" y="457200"/>
            <a:ext cx="5080000" cy="3810000"/>
          </a:xfrm>
          <a:prstGeom prst="rect">
            <a:avLst/>
          </a:prstGeom>
          <a:solidFill>
            <a:srgbClr val="FFFFFF"/>
          </a:solidFill>
          <a:ln w="9360">
            <a:solidFill>
              <a:srgbClr val="000000"/>
            </a:solidFill>
            <a:miter lim="800000"/>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8853" name="Rectangle 3"/>
          <p:cNvSpPr>
            <a:spLocks noGrp="1" noChangeArrowheads="1"/>
          </p:cNvSpPr>
          <p:nvPr>
            <p:ph type="body"/>
          </p:nvPr>
        </p:nvSpPr>
        <p:spPr>
          <a:xfrm>
            <a:off x="914400" y="4343400"/>
            <a:ext cx="5027613" cy="4114800"/>
          </a:xfrm>
          <a:noFill/>
          <a:ln/>
        </p:spPr>
        <p:txBody>
          <a:bodyPr wrap="none" anchor="ctr"/>
          <a:lstStyle/>
          <a:p>
            <a:endParaRPr lang="en-US" smtClean="0">
              <a:latin typeface="Times New Roman" pitchFamily="18" charset="0"/>
            </a:endParaRPr>
          </a:p>
        </p:txBody>
      </p:sp>
      <p:sp>
        <p:nvSpPr>
          <p:cNvPr id="78854"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889000" y="457200"/>
            <a:ext cx="5076825" cy="3806825"/>
          </a:xfrm>
          <a:ln/>
        </p:spPr>
      </p:sp>
      <p:sp>
        <p:nvSpPr>
          <p:cNvPr id="13209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32100" name="Slide Number Placeholder 3"/>
          <p:cNvSpPr>
            <a:spLocks noGrp="1"/>
          </p:cNvSpPr>
          <p:nvPr>
            <p:ph type="sldNum" sz="quarter"/>
          </p:nvPr>
        </p:nvSpPr>
        <p:spPr>
          <a:noFill/>
        </p:spPr>
        <p:txBody>
          <a:bodyPr/>
          <a:lstStyle/>
          <a:p>
            <a:pPr>
              <a:buFont typeface="Times New Roman" pitchFamily="18" charset="0"/>
              <a:buNone/>
            </a:pPr>
            <a:fld id="{6DACF5D2-DD92-472D-B2BE-6B5FAD250039}" type="slidenum">
              <a:rPr lang="en-GB" smtClean="0">
                <a:latin typeface="Times New Roman" pitchFamily="18" charset="0"/>
                <a:cs typeface="Times New Roman" pitchFamily="18" charset="0"/>
              </a:rPr>
              <a:pPr>
                <a:buFont typeface="Times New Roman" pitchFamily="18" charset="0"/>
                <a:buNone/>
              </a:pPr>
              <a:t>60</a:t>
            </a:fld>
            <a:endParaRPr lang="en-GB"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889000" y="457200"/>
            <a:ext cx="5076825" cy="3806825"/>
          </a:xfrm>
          <a:ln/>
        </p:spPr>
      </p:sp>
      <p:sp>
        <p:nvSpPr>
          <p:cNvPr id="79875" name="Notes Placeholder 2"/>
          <p:cNvSpPr>
            <a:spLocks noGrp="1"/>
          </p:cNvSpPr>
          <p:nvPr>
            <p:ph type="body" idx="1"/>
          </p:nvPr>
        </p:nvSpPr>
        <p:spPr>
          <a:noFill/>
          <a:ln/>
        </p:spPr>
        <p:txBody>
          <a:bodyPr/>
          <a:lstStyle/>
          <a:p>
            <a:r>
              <a:rPr lang="en-US" smtClean="0">
                <a:latin typeface="Times New Roman" pitchFamily="18" charset="0"/>
              </a:rPr>
              <a:t>The above make up the core projects of Crank. Here are the core projects:</a:t>
            </a:r>
          </a:p>
          <a:p>
            <a:endParaRPr lang="en-US" smtClean="0">
              <a:latin typeface="Times New Roman" pitchFamily="18" charset="0"/>
            </a:endParaRPr>
          </a:p>
          <a:p>
            <a:r>
              <a:rPr lang="en-US" smtClean="0">
                <a:latin typeface="Times New Roman" pitchFamily="18" charset="0"/>
              </a:rPr>
              <a:t>crank-core</a:t>
            </a:r>
          </a:p>
          <a:p>
            <a:r>
              <a:rPr lang="en-US" smtClean="0">
                <a:latin typeface="Times New Roman" pitchFamily="18" charset="0"/>
              </a:rPr>
              <a:t>crank-crud</a:t>
            </a:r>
          </a:p>
          <a:p>
            <a:r>
              <a:rPr lang="en-US" smtClean="0">
                <a:latin typeface="Times New Roman" pitchFamily="18" charset="0"/>
              </a:rPr>
              <a:t>crank-jsf-support</a:t>
            </a:r>
          </a:p>
          <a:p>
            <a:r>
              <a:rPr lang="en-US" smtClean="0">
                <a:latin typeface="Times New Roman" pitchFamily="18" charset="0"/>
              </a:rPr>
              <a:t>crank-jsf-validation</a:t>
            </a:r>
          </a:p>
          <a:p>
            <a:r>
              <a:rPr lang="en-US" smtClean="0">
                <a:latin typeface="Times New Roman" pitchFamily="18" charset="0"/>
              </a:rPr>
              <a:t>crank-springmvc-validation</a:t>
            </a:r>
          </a:p>
          <a:p>
            <a:r>
              <a:rPr lang="en-US" smtClean="0">
                <a:latin typeface="Times New Roman" pitchFamily="18" charset="0"/>
              </a:rPr>
              <a:t>crank-test-support</a:t>
            </a:r>
          </a:p>
          <a:p>
            <a:r>
              <a:rPr lang="en-US" smtClean="0">
                <a:latin typeface="Times New Roman" pitchFamily="18" charset="0"/>
              </a:rPr>
              <a:t>crank-validation</a:t>
            </a:r>
          </a:p>
        </p:txBody>
      </p:sp>
      <p:sp>
        <p:nvSpPr>
          <p:cNvPr id="79876" name="Slide Number Placeholder 3"/>
          <p:cNvSpPr>
            <a:spLocks noGrp="1"/>
          </p:cNvSpPr>
          <p:nvPr>
            <p:ph type="sldNum" sz="quarter"/>
          </p:nvPr>
        </p:nvSpPr>
        <p:spPr>
          <a:noFill/>
        </p:spPr>
        <p:txBody>
          <a:bodyPr/>
          <a:lstStyle/>
          <a:p>
            <a:pPr>
              <a:buFont typeface="Times New Roman" pitchFamily="18" charset="0"/>
              <a:buNone/>
            </a:pPr>
            <a:fld id="{9534A368-A9D7-4BFC-8428-38740020749E}" type="slidenum">
              <a:rPr lang="en-GB" smtClean="0">
                <a:latin typeface="Times New Roman" pitchFamily="18" charset="0"/>
                <a:cs typeface="Times New Roman" pitchFamily="18" charset="0"/>
              </a:rPr>
              <a:pPr>
                <a:buFont typeface="Times New Roman" pitchFamily="18" charset="0"/>
                <a:buNone/>
              </a:pPr>
              <a:t>7</a:t>
            </a:fld>
            <a:endParaRPr lang="en-GB"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889000" y="457200"/>
            <a:ext cx="5076825" cy="3806825"/>
          </a:xfrm>
          <a:ln/>
        </p:spPr>
      </p:sp>
      <p:sp>
        <p:nvSpPr>
          <p:cNvPr id="8089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0900" name="Slide Number Placeholder 3"/>
          <p:cNvSpPr>
            <a:spLocks noGrp="1"/>
          </p:cNvSpPr>
          <p:nvPr>
            <p:ph type="sldNum" sz="quarter"/>
          </p:nvPr>
        </p:nvSpPr>
        <p:spPr>
          <a:noFill/>
        </p:spPr>
        <p:txBody>
          <a:bodyPr/>
          <a:lstStyle/>
          <a:p>
            <a:pPr>
              <a:buFont typeface="Times New Roman" pitchFamily="18" charset="0"/>
              <a:buNone/>
            </a:pPr>
            <a:fld id="{9DB0B333-9174-4447-9A2A-C9540DDBC4C2}" type="slidenum">
              <a:rPr lang="en-GB" smtClean="0">
                <a:latin typeface="Times New Roman" pitchFamily="18" charset="0"/>
                <a:cs typeface="Times New Roman" pitchFamily="18" charset="0"/>
              </a:rPr>
              <a:pPr>
                <a:buFont typeface="Times New Roman" pitchFamily="18" charset="0"/>
                <a:buNone/>
              </a:pPr>
              <a:t>8</a:t>
            </a:fld>
            <a:endParaRPr lang="en-GB" smtClean="0">
              <a:latin typeface="Times New Roman" pitchFamily="18" charset="0"/>
              <a:cs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pPr>
              <a:buFont typeface="Times New Roman" pitchFamily="18" charset="0"/>
              <a:buNone/>
            </a:pPr>
            <a:fld id="{B41FB21E-22FD-4CDB-913D-6009283CCAD9}" type="slidenum">
              <a:rPr lang="en-GB" smtClean="0">
                <a:latin typeface="Times New Roman" pitchFamily="18" charset="0"/>
                <a:cs typeface="Times New Roman" pitchFamily="18" charset="0"/>
              </a:rPr>
              <a:pPr>
                <a:buFont typeface="Times New Roman" pitchFamily="18" charset="0"/>
                <a:buNone/>
              </a:pPr>
              <a:t>9</a:t>
            </a:fld>
            <a:endParaRPr lang="en-GB" smtClean="0">
              <a:latin typeface="Times New Roman" pitchFamily="18" charset="0"/>
              <a:cs typeface="Times New Roman" pitchFamily="18" charset="0"/>
            </a:endParaRPr>
          </a:p>
        </p:txBody>
      </p:sp>
      <p:sp>
        <p:nvSpPr>
          <p:cNvPr id="8192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3E0279E-220D-482C-9D31-52398D934C9F}"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GB" sz="1200">
              <a:solidFill>
                <a:srgbClr val="000000"/>
              </a:solidFill>
            </a:endParaRPr>
          </a:p>
        </p:txBody>
      </p:sp>
      <p:sp>
        <p:nvSpPr>
          <p:cNvPr id="81924" name="Text Box 2"/>
          <p:cNvSpPr txBox="1">
            <a:spLocks noChangeArrowheads="1"/>
          </p:cNvSpPr>
          <p:nvPr/>
        </p:nvSpPr>
        <p:spPr bwMode="auto">
          <a:xfrm>
            <a:off x="889000" y="457200"/>
            <a:ext cx="5080000" cy="3810000"/>
          </a:xfrm>
          <a:prstGeom prst="rect">
            <a:avLst/>
          </a:prstGeom>
          <a:solidFill>
            <a:srgbClr val="FFFFFF"/>
          </a:solidFill>
          <a:ln w="9360">
            <a:solidFill>
              <a:srgbClr val="000000"/>
            </a:solidFill>
            <a:miter lim="800000"/>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81925" name="Text Box 3"/>
          <p:cNvSpPr>
            <a:spLocks noGrp="1" noChangeArrowheads="1"/>
          </p:cNvSpPr>
          <p:nvPr>
            <p:ph type="body"/>
          </p:nvPr>
        </p:nvSpPr>
        <p:spPr>
          <a:xfrm>
            <a:off x="914400" y="4343400"/>
            <a:ext cx="5029200" cy="4116388"/>
          </a:xfrm>
          <a:noFill/>
          <a:ln/>
        </p:spPr>
        <p:txBody>
          <a:bodyPr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latin typeface="Times New Roman" pitchFamily="18" charset="0"/>
              <a:ea typeface="MS Gothic" pitchFamily="49" charset="-128"/>
            </a:endParaRPr>
          </a:p>
        </p:txBody>
      </p:sp>
      <p:sp>
        <p:nvSpPr>
          <p:cNvPr id="81926"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FD876001-89D9-4353-8E31-0EA12174F30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11389DE5-D7C8-4491-85E1-D8ED91A0B780}"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704850"/>
            <a:ext cx="2284412"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04850"/>
            <a:ext cx="6704013" cy="5607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A5019DA4-AC56-4C06-BBB4-6B9AE44182B8}"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5" name="Rectangle 11"/>
          <p:cNvSpPr>
            <a:spLocks noGrp="1" noChangeArrowheads="1"/>
          </p:cNvSpPr>
          <p:nvPr>
            <p:ph type="sldNum" idx="11"/>
          </p:nvPr>
        </p:nvSpPr>
        <p:spPr>
          <a:ln/>
        </p:spPr>
        <p:txBody>
          <a:bodyPr/>
          <a:lstStyle>
            <a:lvl1pPr>
              <a:defRPr/>
            </a:lvl1pPr>
          </a:lstStyle>
          <a:p>
            <a:pPr>
              <a:defRPr/>
            </a:pPr>
            <a:fld id="{EDF33B30-9030-4A50-B4C0-5437C48FB62C}"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idx="10"/>
          </p:nvPr>
        </p:nvSpPr>
        <p:spPr/>
        <p:txBody>
          <a:bodyPr/>
          <a:lstStyle>
            <a:lvl1pPr>
              <a:defRPr/>
            </a:lvl1pPr>
          </a:lstStyle>
          <a:p>
            <a:pPr>
              <a:defRPr/>
            </a:pPr>
            <a:r>
              <a:rPr lang="en-GB"/>
              <a:t>©ArcMind, Inc. </a:t>
            </a:r>
            <a:r>
              <a:rPr lang="en-GB" i="1"/>
              <a:t>“Know The Next”   </a:t>
            </a:r>
            <a:r>
              <a:rPr lang="en-GB"/>
              <a:t>2004-2007</a:t>
            </a:r>
          </a:p>
        </p:txBody>
      </p:sp>
      <p:sp>
        <p:nvSpPr>
          <p:cNvPr id="5" name="Rectangle 11"/>
          <p:cNvSpPr>
            <a:spLocks noGrp="1" noChangeArrowheads="1"/>
          </p:cNvSpPr>
          <p:nvPr>
            <p:ph type="sldNum" idx="11"/>
          </p:nvPr>
        </p:nvSpPr>
        <p:spPr>
          <a:xfrm>
            <a:off x="7010400" y="6551613"/>
            <a:ext cx="1901825" cy="306387"/>
          </a:xfrm>
        </p:spPr>
        <p:txBody>
          <a:bodyPr/>
          <a:lstStyle>
            <a:lvl1pPr>
              <a:defRPr/>
            </a:lvl1pPr>
          </a:lstStyle>
          <a:p>
            <a:pPr>
              <a:defRPr/>
            </a:pPr>
            <a:fld id="{B905495C-7119-4C37-B347-D76E367B10B4}"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5" name="Rectangle 11"/>
          <p:cNvSpPr>
            <a:spLocks noGrp="1" noChangeArrowheads="1"/>
          </p:cNvSpPr>
          <p:nvPr>
            <p:ph type="sldNum" idx="11"/>
          </p:nvPr>
        </p:nvSpPr>
        <p:spPr>
          <a:ln/>
        </p:spPr>
        <p:txBody>
          <a:bodyPr/>
          <a:lstStyle>
            <a:lvl1pPr>
              <a:defRPr/>
            </a:lvl1pPr>
          </a:lstStyle>
          <a:p>
            <a:pPr>
              <a:defRPr/>
            </a:pPr>
            <a:fld id="{D238A578-4708-4EDE-9157-9376F1A3C005}"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371600"/>
            <a:ext cx="4303713"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371600"/>
            <a:ext cx="4303712"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6" name="Rectangle 11"/>
          <p:cNvSpPr>
            <a:spLocks noGrp="1" noChangeArrowheads="1"/>
          </p:cNvSpPr>
          <p:nvPr>
            <p:ph type="sldNum" idx="11"/>
          </p:nvPr>
        </p:nvSpPr>
        <p:spPr>
          <a:ln/>
        </p:spPr>
        <p:txBody>
          <a:bodyPr/>
          <a:lstStyle>
            <a:lvl1pPr>
              <a:defRPr/>
            </a:lvl1pPr>
          </a:lstStyle>
          <a:p>
            <a:pPr>
              <a:defRPr/>
            </a:pPr>
            <a:fld id="{A4C033CE-EADE-4AF5-9C80-C4258BF78C26}"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8" name="Rectangle 11"/>
          <p:cNvSpPr>
            <a:spLocks noGrp="1" noChangeArrowheads="1"/>
          </p:cNvSpPr>
          <p:nvPr>
            <p:ph type="sldNum" idx="11"/>
          </p:nvPr>
        </p:nvSpPr>
        <p:spPr>
          <a:ln/>
        </p:spPr>
        <p:txBody>
          <a:bodyPr/>
          <a:lstStyle>
            <a:lvl1pPr>
              <a:defRPr/>
            </a:lvl1pPr>
          </a:lstStyle>
          <a:p>
            <a:pPr>
              <a:defRPr/>
            </a:pPr>
            <a:fld id="{74F12396-3896-4C5A-B05C-DD65787A4936}"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4" name="Rectangle 11"/>
          <p:cNvSpPr>
            <a:spLocks noGrp="1" noChangeArrowheads="1"/>
          </p:cNvSpPr>
          <p:nvPr>
            <p:ph type="sldNum" idx="11"/>
          </p:nvPr>
        </p:nvSpPr>
        <p:spPr>
          <a:ln/>
        </p:spPr>
        <p:txBody>
          <a:bodyPr/>
          <a:lstStyle>
            <a:lvl1pPr>
              <a:defRPr/>
            </a:lvl1pPr>
          </a:lstStyle>
          <a:p>
            <a:pPr>
              <a:defRPr/>
            </a:pPr>
            <a:fld id="{0B31EBCA-EF92-4AB9-B105-99F7D63B36E3}"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2"/>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3" name="Object 2"/>
          <p:cNvGraphicFramePr>
            <a:graphicFrameLocks noChangeAspect="1"/>
          </p:cNvGraphicFramePr>
          <p:nvPr/>
        </p:nvGraphicFramePr>
        <p:xfrm>
          <a:off x="0" y="0"/>
          <a:ext cx="7924800" cy="647700"/>
        </p:xfrm>
        <a:graphic>
          <a:graphicData uri="http://schemas.openxmlformats.org/presentationml/2006/ole">
            <p:oleObj spid="_x0000_s152578" r:id="rId4" imgW="7152381" imgH="647619" progId="PBrush">
              <p:embed/>
            </p:oleObj>
          </a:graphicData>
        </a:graphic>
      </p:graphicFrame>
      <p:sp>
        <p:nvSpPr>
          <p:cNvPr id="4"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5" name="Picture 15"/>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6"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7" name="Object 6"/>
          <p:cNvGraphicFramePr>
            <a:graphicFrameLocks noChangeAspect="1"/>
          </p:cNvGraphicFramePr>
          <p:nvPr/>
        </p:nvGraphicFramePr>
        <p:xfrm>
          <a:off x="0" y="0"/>
          <a:ext cx="7924800" cy="647700"/>
        </p:xfrm>
        <a:graphic>
          <a:graphicData uri="http://schemas.openxmlformats.org/presentationml/2006/ole">
            <p:oleObj spid="_x0000_s152579" r:id="rId5" imgW="7152381" imgH="647619" progId="PBrush">
              <p:embed/>
            </p:oleObj>
          </a:graphicData>
        </a:graphic>
      </p:graphicFrame>
      <p:sp>
        <p:nvSpPr>
          <p:cNvPr id="8"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9"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0" name="Rectangle 11"/>
          <p:cNvSpPr>
            <a:spLocks noGrp="1" noChangeArrowheads="1"/>
          </p:cNvSpPr>
          <p:nvPr>
            <p:ph type="sldNum" idx="11"/>
          </p:nvPr>
        </p:nvSpPr>
        <p:spPr/>
        <p:txBody>
          <a:bodyPr/>
          <a:lstStyle>
            <a:lvl1pPr>
              <a:defRPr/>
            </a:lvl1pPr>
          </a:lstStyle>
          <a:p>
            <a:pPr>
              <a:defRPr/>
            </a:pPr>
            <a:fld id="{42E106D8-52B3-4437-BDBC-BE96FF99B4FE}"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6" name="Object 2"/>
          <p:cNvGraphicFramePr>
            <a:graphicFrameLocks noChangeAspect="1"/>
          </p:cNvGraphicFramePr>
          <p:nvPr/>
        </p:nvGraphicFramePr>
        <p:xfrm>
          <a:off x="0" y="0"/>
          <a:ext cx="7924800" cy="647700"/>
        </p:xfrm>
        <a:graphic>
          <a:graphicData uri="http://schemas.openxmlformats.org/presentationml/2006/ole">
            <p:oleObj spid="_x0000_s153602" r:id="rId4" imgW="7152381" imgH="647619" progId="PBrush">
              <p:embed/>
            </p:oleObj>
          </a:graphicData>
        </a:graphic>
      </p:graphicFrame>
      <p:sp>
        <p:nvSpPr>
          <p:cNvPr id="7"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8" name="Picture 4"/>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9"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10" name="Object 6"/>
          <p:cNvGraphicFramePr>
            <a:graphicFrameLocks noChangeAspect="1"/>
          </p:cNvGraphicFramePr>
          <p:nvPr/>
        </p:nvGraphicFramePr>
        <p:xfrm>
          <a:off x="0" y="0"/>
          <a:ext cx="7924800" cy="647700"/>
        </p:xfrm>
        <a:graphic>
          <a:graphicData uri="http://schemas.openxmlformats.org/presentationml/2006/ole">
            <p:oleObj spid="_x0000_s153603" r:id="rId5" imgW="7152381" imgH="647619" progId="PBrush">
              <p:embed/>
            </p:oleObj>
          </a:graphicData>
        </a:graphic>
      </p:graphicFrame>
      <p:sp>
        <p:nvSpPr>
          <p:cNvPr id="11"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3" name="Rectangle 11"/>
          <p:cNvSpPr>
            <a:spLocks noGrp="1" noChangeArrowheads="1"/>
          </p:cNvSpPr>
          <p:nvPr>
            <p:ph type="sldNum" idx="11"/>
          </p:nvPr>
        </p:nvSpPr>
        <p:spPr/>
        <p:txBody>
          <a:bodyPr/>
          <a:lstStyle>
            <a:lvl1pPr>
              <a:defRPr/>
            </a:lvl1pPr>
          </a:lstStyle>
          <a:p>
            <a:pPr>
              <a:defRPr/>
            </a:pPr>
            <a:fld id="{2CE08E77-46EC-41A8-9B00-1064563A57AB}"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325654D9-96DD-4041-8914-AE755C09587D}"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6" name="Rectangle 11"/>
          <p:cNvSpPr>
            <a:spLocks noGrp="1" noChangeArrowheads="1"/>
          </p:cNvSpPr>
          <p:nvPr>
            <p:ph type="sldNum" idx="11"/>
          </p:nvPr>
        </p:nvSpPr>
        <p:spPr>
          <a:ln/>
        </p:spPr>
        <p:txBody>
          <a:bodyPr/>
          <a:lstStyle>
            <a:lvl1pPr>
              <a:defRPr/>
            </a:lvl1pPr>
          </a:lstStyle>
          <a:p>
            <a:pPr>
              <a:defRPr/>
            </a:pPr>
            <a:fld id="{01EFA35D-E18A-4F55-8B73-149E7195013D}"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5" name="Object 2"/>
          <p:cNvGraphicFramePr>
            <a:graphicFrameLocks noChangeAspect="1"/>
          </p:cNvGraphicFramePr>
          <p:nvPr/>
        </p:nvGraphicFramePr>
        <p:xfrm>
          <a:off x="0" y="0"/>
          <a:ext cx="7924800" cy="647700"/>
        </p:xfrm>
        <a:graphic>
          <a:graphicData uri="http://schemas.openxmlformats.org/presentationml/2006/ole">
            <p:oleObj spid="_x0000_s154626" r:id="rId4" imgW="7152381" imgH="647619" progId="PBrush">
              <p:embed/>
            </p:oleObj>
          </a:graphicData>
        </a:graphic>
      </p:graphicFrame>
      <p:sp>
        <p:nvSpPr>
          <p:cNvPr id="6"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7" name="Picture 4"/>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8"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9" name="Object 6"/>
          <p:cNvGraphicFramePr>
            <a:graphicFrameLocks noChangeAspect="1"/>
          </p:cNvGraphicFramePr>
          <p:nvPr/>
        </p:nvGraphicFramePr>
        <p:xfrm>
          <a:off x="0" y="0"/>
          <a:ext cx="7924800" cy="647700"/>
        </p:xfrm>
        <a:graphic>
          <a:graphicData uri="http://schemas.openxmlformats.org/presentationml/2006/ole">
            <p:oleObj spid="_x0000_s154627" r:id="rId5" imgW="7152381" imgH="647619" progId="PBrush">
              <p:embed/>
            </p:oleObj>
          </a:graphicData>
        </a:graphic>
      </p:graphicFrame>
      <p:sp>
        <p:nvSpPr>
          <p:cNvPr id="10"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2" name="Rectangle 11"/>
          <p:cNvSpPr>
            <a:spLocks noGrp="1" noChangeArrowheads="1"/>
          </p:cNvSpPr>
          <p:nvPr>
            <p:ph type="sldNum" idx="11"/>
          </p:nvPr>
        </p:nvSpPr>
        <p:spPr/>
        <p:txBody>
          <a:bodyPr/>
          <a:lstStyle>
            <a:lvl1pPr>
              <a:defRPr/>
            </a:lvl1pPr>
          </a:lstStyle>
          <a:p>
            <a:pPr>
              <a:defRPr/>
            </a:pPr>
            <a:fld id="{AEA493E0-3DB5-4787-99C2-7D1A19434D03}"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5" name="Object 2"/>
          <p:cNvGraphicFramePr>
            <a:graphicFrameLocks noChangeAspect="1"/>
          </p:cNvGraphicFramePr>
          <p:nvPr/>
        </p:nvGraphicFramePr>
        <p:xfrm>
          <a:off x="0" y="0"/>
          <a:ext cx="7924800" cy="647700"/>
        </p:xfrm>
        <a:graphic>
          <a:graphicData uri="http://schemas.openxmlformats.org/presentationml/2006/ole">
            <p:oleObj spid="_x0000_s155650" r:id="rId4" imgW="7152381" imgH="647619" progId="PBrush">
              <p:embed/>
            </p:oleObj>
          </a:graphicData>
        </a:graphic>
      </p:graphicFrame>
      <p:sp>
        <p:nvSpPr>
          <p:cNvPr id="6"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7" name="Picture 4"/>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8"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9" name="Object 6"/>
          <p:cNvGraphicFramePr>
            <a:graphicFrameLocks noChangeAspect="1"/>
          </p:cNvGraphicFramePr>
          <p:nvPr/>
        </p:nvGraphicFramePr>
        <p:xfrm>
          <a:off x="0" y="0"/>
          <a:ext cx="7924800" cy="647700"/>
        </p:xfrm>
        <a:graphic>
          <a:graphicData uri="http://schemas.openxmlformats.org/presentationml/2006/ole">
            <p:oleObj spid="_x0000_s155651" r:id="rId5" imgW="7152381" imgH="647619" progId="PBrush">
              <p:embed/>
            </p:oleObj>
          </a:graphicData>
        </a:graphic>
      </p:graphicFrame>
      <p:sp>
        <p:nvSpPr>
          <p:cNvPr id="10"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 name="Vertical Title 1"/>
          <p:cNvSpPr>
            <a:spLocks noGrp="1"/>
          </p:cNvSpPr>
          <p:nvPr>
            <p:ph type="title" orient="vert"/>
          </p:nvPr>
        </p:nvSpPr>
        <p:spPr>
          <a:xfrm>
            <a:off x="6856413" y="704850"/>
            <a:ext cx="2284412"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04850"/>
            <a:ext cx="6704013" cy="5607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2" name="Rectangle 11"/>
          <p:cNvSpPr>
            <a:spLocks noGrp="1" noChangeArrowheads="1"/>
          </p:cNvSpPr>
          <p:nvPr>
            <p:ph type="sldNum" idx="11"/>
          </p:nvPr>
        </p:nvSpPr>
        <p:spPr/>
        <p:txBody>
          <a:bodyPr/>
          <a:lstStyle>
            <a:lvl1pPr>
              <a:defRPr/>
            </a:lvl1pPr>
          </a:lstStyle>
          <a:p>
            <a:pPr>
              <a:defRPr/>
            </a:pPr>
            <a:fld id="{405284BE-4DEA-4D6C-9824-C3D64DCABBE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07D5903D-26E3-4039-8207-4ECAB4E93CC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371600"/>
            <a:ext cx="4303713"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371600"/>
            <a:ext cx="4303712"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6" name="Rectangle 4"/>
          <p:cNvSpPr>
            <a:spLocks noGrp="1" noChangeArrowheads="1"/>
          </p:cNvSpPr>
          <p:nvPr>
            <p:ph type="sldNum" idx="11"/>
          </p:nvPr>
        </p:nvSpPr>
        <p:spPr>
          <a:ln/>
        </p:spPr>
        <p:txBody>
          <a:bodyPr/>
          <a:lstStyle>
            <a:lvl1pPr>
              <a:defRPr/>
            </a:lvl1pPr>
          </a:lstStyle>
          <a:p>
            <a:pPr>
              <a:defRPr/>
            </a:pPr>
            <a:fld id="{D659A42E-0C6D-43BB-B853-EF006E29823D}"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8" name="Rectangle 4"/>
          <p:cNvSpPr>
            <a:spLocks noGrp="1" noChangeArrowheads="1"/>
          </p:cNvSpPr>
          <p:nvPr>
            <p:ph type="sldNum" idx="11"/>
          </p:nvPr>
        </p:nvSpPr>
        <p:spPr>
          <a:ln/>
        </p:spPr>
        <p:txBody>
          <a:bodyPr/>
          <a:lstStyle>
            <a:lvl1pPr>
              <a:defRPr/>
            </a:lvl1pPr>
          </a:lstStyle>
          <a:p>
            <a:pPr>
              <a:defRPr/>
            </a:pPr>
            <a:fld id="{49202846-56D1-4A32-99B1-259323589B6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4" name="Rectangle 4"/>
          <p:cNvSpPr>
            <a:spLocks noGrp="1" noChangeArrowheads="1"/>
          </p:cNvSpPr>
          <p:nvPr>
            <p:ph type="sldNum" idx="11"/>
          </p:nvPr>
        </p:nvSpPr>
        <p:spPr>
          <a:ln/>
        </p:spPr>
        <p:txBody>
          <a:bodyPr/>
          <a:lstStyle>
            <a:lvl1pPr>
              <a:defRPr/>
            </a:lvl1pPr>
          </a:lstStyle>
          <a:p>
            <a:pPr>
              <a:defRPr/>
            </a:pPr>
            <a:fld id="{0D289D08-D5C0-4DBA-8644-46772E3AAF13}"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idx="10"/>
          </p:nvPr>
        </p:nvSpPr>
        <p:spPr/>
        <p:txBody>
          <a:bodyPr/>
          <a:lstStyle>
            <a:lvl1pPr>
              <a:defRPr dirty="0" smtClean="0"/>
            </a:lvl1pPr>
          </a:lstStyle>
          <a:p>
            <a:pPr>
              <a:defRPr/>
            </a:pPr>
            <a:r>
              <a:rPr lang="en-GB"/>
              <a:t>©</a:t>
            </a:r>
            <a:r>
              <a:rPr lang="en-GB" err="1"/>
              <a:t>ArcMind</a:t>
            </a:r>
            <a:r>
              <a:rPr lang="en-GB"/>
              <a:t>, Inc. </a:t>
            </a:r>
            <a:r>
              <a:rPr lang="en-GB" i="1"/>
              <a:t>“Know The Next”   </a:t>
            </a:r>
            <a:r>
              <a:rPr lang="en-GB"/>
              <a:t>2004-2008</a:t>
            </a:r>
          </a:p>
          <a:p>
            <a:pPr>
              <a:defRPr/>
            </a:pPr>
            <a:endParaRPr lang="en-GB"/>
          </a:p>
        </p:txBody>
      </p:sp>
      <p:sp>
        <p:nvSpPr>
          <p:cNvPr id="3" name="Rectangle 4"/>
          <p:cNvSpPr>
            <a:spLocks noGrp="1" noChangeArrowheads="1"/>
          </p:cNvSpPr>
          <p:nvPr>
            <p:ph type="sldNum" idx="11"/>
          </p:nvPr>
        </p:nvSpPr>
        <p:spPr/>
        <p:txBody>
          <a:bodyPr/>
          <a:lstStyle>
            <a:lvl1pPr>
              <a:defRPr/>
            </a:lvl1pPr>
          </a:lstStyle>
          <a:p>
            <a:pPr>
              <a:defRPr/>
            </a:pPr>
            <a:fld id="{1E0E078C-B4CB-4F92-AFA9-F4F7C02778A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6" name="Rectangle 4"/>
          <p:cNvSpPr>
            <a:spLocks noGrp="1" noChangeArrowheads="1"/>
          </p:cNvSpPr>
          <p:nvPr>
            <p:ph type="sldNum" idx="11"/>
          </p:nvPr>
        </p:nvSpPr>
        <p:spPr>
          <a:ln/>
        </p:spPr>
        <p:txBody>
          <a:bodyPr/>
          <a:lstStyle>
            <a:lvl1pPr>
              <a:defRPr/>
            </a:lvl1pPr>
          </a:lstStyle>
          <a:p>
            <a:pPr>
              <a:defRPr/>
            </a:pPr>
            <a:fld id="{3E777FE5-E3FE-4422-834F-AEA17FD6243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6" name="Rectangle 4"/>
          <p:cNvSpPr>
            <a:spLocks noGrp="1" noChangeArrowheads="1"/>
          </p:cNvSpPr>
          <p:nvPr>
            <p:ph type="sldNum" idx="11"/>
          </p:nvPr>
        </p:nvSpPr>
        <p:spPr>
          <a:ln/>
        </p:spPr>
        <p:txBody>
          <a:bodyPr/>
          <a:lstStyle>
            <a:lvl1pPr>
              <a:defRPr/>
            </a:lvl1pPr>
          </a:lstStyle>
          <a:p>
            <a:pPr>
              <a:defRPr/>
            </a:pPr>
            <a:fld id="{FDC4033D-0F48-48DD-9D8A-16EF034BBB7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oleObject" Target="../embeddings/oleObject4.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3.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9" name="Rectangle 1"/>
          <p:cNvSpPr>
            <a:spLocks noGrp="1" noChangeArrowheads="1"/>
          </p:cNvSpPr>
          <p:nvPr>
            <p:ph type="title"/>
          </p:nvPr>
        </p:nvSpPr>
        <p:spPr bwMode="auto">
          <a:xfrm>
            <a:off x="0" y="704850"/>
            <a:ext cx="9140825" cy="5699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30" name="Rectangle 2"/>
          <p:cNvSpPr>
            <a:spLocks noGrp="1" noChangeArrowheads="1"/>
          </p:cNvSpPr>
          <p:nvPr>
            <p:ph type="body" idx="1"/>
          </p:nvPr>
        </p:nvSpPr>
        <p:spPr bwMode="auto">
          <a:xfrm>
            <a:off x="76200" y="1371600"/>
            <a:ext cx="8759825" cy="49403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ftr"/>
          </p:nvPr>
        </p:nvSpPr>
        <p:spPr bwMode="auto">
          <a:xfrm>
            <a:off x="1600200" y="6629400"/>
            <a:ext cx="54832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Clr>
                <a:srgbClr val="5F5F5F"/>
              </a:buClr>
              <a:buSzPct val="100000"/>
              <a:buFont typeface="verdan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b="1">
                <a:solidFill>
                  <a:srgbClr val="5F5F5F"/>
                </a:solidFill>
                <a:latin typeface="verdana" pitchFamily="32" charset="0"/>
                <a:cs typeface="Times New Roman" pitchFamily="16" charset="0"/>
              </a:defRPr>
            </a:lvl1pPr>
          </a:lstStyle>
          <a:p>
            <a:pPr>
              <a:defRPr/>
            </a:pPr>
            <a:r>
              <a:rPr lang="en-GB"/>
              <a:t>©ArcMind, Inc. </a:t>
            </a:r>
            <a:r>
              <a:rPr lang="en-GB" i="1"/>
              <a:t>“Know The Next”   </a:t>
            </a:r>
            <a:r>
              <a:rPr lang="en-GB"/>
              <a:t>2004-2006</a:t>
            </a:r>
          </a:p>
        </p:txBody>
      </p:sp>
      <p:sp>
        <p:nvSpPr>
          <p:cNvPr id="1028" name="Rectangle 4"/>
          <p:cNvSpPr>
            <a:spLocks noGrp="1" noChangeArrowheads="1"/>
          </p:cNvSpPr>
          <p:nvPr>
            <p:ph type="sldNum"/>
          </p:nvPr>
        </p:nvSpPr>
        <p:spPr bwMode="auto">
          <a:xfrm>
            <a:off x="7239000" y="6629400"/>
            <a:ext cx="1901825" cy="3063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cs typeface="Times New Roman" pitchFamily="16" charset="0"/>
              </a:defRPr>
            </a:lvl1pPr>
          </a:lstStyle>
          <a:p>
            <a:pPr>
              <a:defRPr/>
            </a:pPr>
            <a:fld id="{8DD88C15-FCD9-4779-B3EF-2F95BA451900}" type="slidenum">
              <a:rPr lang="en-GB"/>
              <a:pPr>
                <a:defRPr/>
              </a:pPr>
              <a:t>‹#›</a:t>
            </a:fld>
            <a:endParaRPr lang="en-GB"/>
          </a:p>
        </p:txBody>
      </p:sp>
      <p:pic>
        <p:nvPicPr>
          <p:cNvPr id="1033" name="Picture 5"/>
          <p:cNvPicPr>
            <a:picLocks noChangeAspect="1" noChangeArrowheads="1"/>
          </p:cNvPicPr>
          <p:nvPr/>
        </p:nvPicPr>
        <p:blipFill>
          <a:blip r:embed="rId14"/>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1026" name="Object 6"/>
          <p:cNvGraphicFramePr>
            <a:graphicFrameLocks noChangeAspect="1"/>
          </p:cNvGraphicFramePr>
          <p:nvPr/>
        </p:nvGraphicFramePr>
        <p:xfrm>
          <a:off x="0" y="0"/>
          <a:ext cx="7924800" cy="647700"/>
        </p:xfrm>
        <a:graphic>
          <a:graphicData uri="http://schemas.openxmlformats.org/presentationml/2006/ole">
            <p:oleObj spid="_x0000_s1026" r:id="rId15" imgW="7152381" imgH="647619" progId="PBrush">
              <p:embed/>
            </p:oleObj>
          </a:graphicData>
        </a:graphic>
      </p:graphicFrame>
      <p:sp>
        <p:nvSpPr>
          <p:cNvPr id="1031" name="Text Box 7"/>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1035" name="Picture 8"/>
          <p:cNvPicPr>
            <a:picLocks noChangeAspect="1" noChangeArrowheads="1"/>
          </p:cNvPicPr>
          <p:nvPr/>
        </p:nvPicPr>
        <p:blipFill>
          <a:blip r:embed="rId14"/>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2" name="Rectangle 9"/>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3" name="Object 10"/>
          <p:cNvGraphicFramePr>
            <a:graphicFrameLocks noChangeAspect="1"/>
          </p:cNvGraphicFramePr>
          <p:nvPr/>
        </p:nvGraphicFramePr>
        <p:xfrm>
          <a:off x="0" y="0"/>
          <a:ext cx="7924800" cy="647700"/>
        </p:xfrm>
        <a:graphic>
          <a:graphicData uri="http://schemas.openxmlformats.org/presentationml/2006/ole">
            <p:oleObj spid="_x0000_s1027" r:id="rId16" imgW="7152381" imgH="647619" progId="PBrush">
              <p:embed/>
            </p:oleObj>
          </a:graphicData>
        </a:graphic>
      </p:graphicFrame>
      <p:sp>
        <p:nvSpPr>
          <p:cNvPr id="4" name="Text Box 11"/>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Arial Unicode MS" pitchFamily="32" charset="0"/>
                <a:cs typeface="Times New Roman" pitchFamily="16" charset="0"/>
              </a:rPr>
              <a:t>Java Persistence API</a:t>
            </a:r>
          </a:p>
        </p:txBody>
      </p:sp>
    </p:spTree>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74" r:id="rId7"/>
    <p:sldLayoutId id="2147484464" r:id="rId8"/>
    <p:sldLayoutId id="2147484465" r:id="rId9"/>
    <p:sldLayoutId id="2147484466" r:id="rId10"/>
    <p:sldLayoutId id="2147484467" r:id="rId11"/>
  </p:sldLayoutIdLst>
  <p:hf sldNum="0" hdr="0" dt="0"/>
  <p:txStyles>
    <p:titleStyle>
      <a:lvl1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mj-lt"/>
          <a:ea typeface="+mj-ea"/>
          <a:cs typeface="+mj-cs"/>
        </a:defRPr>
      </a:lvl1pPr>
      <a:lvl2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2pPr>
      <a:lvl3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3pPr>
      <a:lvl4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4pPr>
      <a:lvl5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5pPr>
      <a:lvl6pPr marL="4572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6pPr>
      <a:lvl7pPr marL="9144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7pPr>
      <a:lvl8pPr marL="13716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8pPr>
      <a:lvl9pPr marL="18288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9pPr>
    </p:titleStyle>
    <p:bodyStyle>
      <a:lvl1pPr marL="339725" indent="-339725" algn="l" defTabSz="457200" rtl="0" eaLnBrk="0" fontAlgn="base" hangingPunct="0">
        <a:lnSpc>
          <a:spcPct val="125000"/>
        </a:lnSpc>
        <a:spcBef>
          <a:spcPts val="450"/>
        </a:spcBef>
        <a:spcAft>
          <a:spcPct val="0"/>
        </a:spcAft>
        <a:buClr>
          <a:srgbClr val="006600"/>
        </a:buClr>
        <a:buSzPct val="100000"/>
        <a:buFont typeface="Arial Unicode MS" pitchFamily="34" charset="-128"/>
        <a:buChar char="•"/>
        <a:defRPr sz="3200" b="1">
          <a:solidFill>
            <a:srgbClr val="006600"/>
          </a:solidFill>
          <a:latin typeface="+mn-lt"/>
          <a:ea typeface="+mn-ea"/>
          <a:cs typeface="+mn-cs"/>
        </a:defRPr>
      </a:lvl1pPr>
      <a:lvl2pPr marL="739775" indent="-282575"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2pPr>
      <a:lvl3pPr marL="11430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3pPr>
      <a:lvl4pPr marL="16002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4pPr>
      <a:lvl5pPr marL="20574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5pPr>
      <a:lvl6pPr marL="25146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6pPr>
      <a:lvl7pPr marL="29718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7pPr>
      <a:lvl8pPr marL="34290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8pPr>
      <a:lvl9pPr marL="38862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3" name="Picture 1"/>
          <p:cNvPicPr>
            <a:picLocks noChangeAspect="1" noChangeArrowheads="1"/>
          </p:cNvPicPr>
          <p:nvPr/>
        </p:nvPicPr>
        <p:blipFill>
          <a:blip r:embed="rId14"/>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2050" name="Object 2"/>
          <p:cNvGraphicFramePr>
            <a:graphicFrameLocks noChangeAspect="1"/>
          </p:cNvGraphicFramePr>
          <p:nvPr/>
        </p:nvGraphicFramePr>
        <p:xfrm>
          <a:off x="0" y="0"/>
          <a:ext cx="7924800" cy="647700"/>
        </p:xfrm>
        <a:graphic>
          <a:graphicData uri="http://schemas.openxmlformats.org/presentationml/2006/ole">
            <p:oleObj spid="_x0000_s2050" r:id="rId15" imgW="7152381" imgH="647619" progId="PBrush">
              <p:embed/>
            </p:oleObj>
          </a:graphicData>
        </a:graphic>
      </p:graphicFrame>
      <p:sp>
        <p:nvSpPr>
          <p:cNvPr id="2051"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2055" name="Picture 4"/>
          <p:cNvPicPr>
            <a:picLocks noChangeAspect="1" noChangeArrowheads="1"/>
          </p:cNvPicPr>
          <p:nvPr/>
        </p:nvPicPr>
        <p:blipFill>
          <a:blip r:embed="rId14"/>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2"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3" name="Object 6"/>
          <p:cNvGraphicFramePr>
            <a:graphicFrameLocks noChangeAspect="1"/>
          </p:cNvGraphicFramePr>
          <p:nvPr/>
        </p:nvGraphicFramePr>
        <p:xfrm>
          <a:off x="0" y="0"/>
          <a:ext cx="7924800" cy="647700"/>
        </p:xfrm>
        <a:graphic>
          <a:graphicData uri="http://schemas.openxmlformats.org/presentationml/2006/ole">
            <p:oleObj spid="_x0000_s2051" r:id="rId16" imgW="7152381" imgH="647619" progId="PBrush">
              <p:embed/>
            </p:oleObj>
          </a:graphicData>
        </a:graphic>
      </p:graphicFrame>
      <p:sp>
        <p:nvSpPr>
          <p:cNvPr id="4"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058" name="Rectangle 8"/>
          <p:cNvSpPr>
            <a:spLocks noGrp="1" noChangeArrowheads="1"/>
          </p:cNvSpPr>
          <p:nvPr>
            <p:ph type="title"/>
          </p:nvPr>
        </p:nvSpPr>
        <p:spPr bwMode="auto">
          <a:xfrm>
            <a:off x="0" y="704850"/>
            <a:ext cx="9140825" cy="5699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9" name="Rectangle 9"/>
          <p:cNvSpPr>
            <a:spLocks noGrp="1" noChangeArrowheads="1"/>
          </p:cNvSpPr>
          <p:nvPr>
            <p:ph type="body" idx="1"/>
          </p:nvPr>
        </p:nvSpPr>
        <p:spPr bwMode="auto">
          <a:xfrm>
            <a:off x="76200" y="1371600"/>
            <a:ext cx="8759825" cy="49403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5" name="Rectangle 10"/>
          <p:cNvSpPr>
            <a:spLocks noGrp="1" noChangeArrowheads="1"/>
          </p:cNvSpPr>
          <p:nvPr>
            <p:ph type="ftr"/>
          </p:nvPr>
        </p:nvSpPr>
        <p:spPr bwMode="auto">
          <a:xfrm>
            <a:off x="1600200" y="6629400"/>
            <a:ext cx="54832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Clr>
                <a:srgbClr val="5F5F5F"/>
              </a:buClr>
              <a:buSzPct val="100000"/>
              <a:buFont typeface="verdana" pitchFamily="32" charset="0"/>
              <a:buNone/>
              <a:tabLst>
                <a:tab pos="723900" algn="l"/>
                <a:tab pos="1447800" algn="l"/>
                <a:tab pos="2171700" algn="l"/>
                <a:tab pos="2895600" algn="l"/>
                <a:tab pos="3619500" algn="l"/>
                <a:tab pos="4343400" algn="l"/>
                <a:tab pos="5067300" algn="l"/>
              </a:tabLst>
              <a:defRPr sz="1000" b="1">
                <a:solidFill>
                  <a:srgbClr val="5F5F5F"/>
                </a:solidFill>
                <a:latin typeface="verdana" pitchFamily="32" charset="0"/>
                <a:cs typeface="Arial Unicode MS" pitchFamily="32" charset="0"/>
              </a:defRPr>
            </a:lvl1pPr>
          </a:lstStyle>
          <a:p>
            <a:pPr>
              <a:defRPr/>
            </a:pPr>
            <a:r>
              <a:rPr lang="en-GB"/>
              <a:t>©ArcMind, Inc. </a:t>
            </a:r>
            <a:r>
              <a:rPr lang="en-GB" i="1"/>
              <a:t>“Know The Next”   </a:t>
            </a:r>
            <a:r>
              <a:rPr lang="en-GB"/>
              <a:t>2004-2007</a:t>
            </a:r>
          </a:p>
        </p:txBody>
      </p:sp>
      <p:sp>
        <p:nvSpPr>
          <p:cNvPr id="6" name="Rectangle 11"/>
          <p:cNvSpPr>
            <a:spLocks noGrp="1" noChangeArrowheads="1"/>
          </p:cNvSpPr>
          <p:nvPr>
            <p:ph type="sldNum"/>
          </p:nvPr>
        </p:nvSpPr>
        <p:spPr bwMode="auto">
          <a:xfrm>
            <a:off x="7239000" y="6629400"/>
            <a:ext cx="1901825" cy="3063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Clr>
                <a:srgbClr val="000000"/>
              </a:buClr>
              <a:buSzPct val="45000"/>
              <a:buFont typeface="Wingdings" charset="2"/>
              <a:buNone/>
              <a:tabLst>
                <a:tab pos="723900" algn="l"/>
                <a:tab pos="1447800" algn="l"/>
              </a:tabLst>
              <a:defRPr sz="1400">
                <a:solidFill>
                  <a:srgbClr val="000000"/>
                </a:solidFill>
                <a:latin typeface="Times New Roman" pitchFamily="16" charset="0"/>
                <a:cs typeface="Arial Unicode MS" pitchFamily="32" charset="0"/>
              </a:defRPr>
            </a:lvl1pPr>
          </a:lstStyle>
          <a:p>
            <a:pPr>
              <a:defRPr/>
            </a:pPr>
            <a:fld id="{135F9AD7-CC86-416A-98B2-769D000301F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468" r:id="rId1"/>
    <p:sldLayoutId id="2147484475" r:id="rId2"/>
    <p:sldLayoutId id="2147484469" r:id="rId3"/>
    <p:sldLayoutId id="2147484470" r:id="rId4"/>
    <p:sldLayoutId id="2147484471" r:id="rId5"/>
    <p:sldLayoutId id="2147484472" r:id="rId6"/>
    <p:sldLayoutId id="2147484476" r:id="rId7"/>
    <p:sldLayoutId id="2147484477" r:id="rId8"/>
    <p:sldLayoutId id="2147484473" r:id="rId9"/>
    <p:sldLayoutId id="2147484478" r:id="rId10"/>
    <p:sldLayoutId id="2147484479" r:id="rId11"/>
  </p:sldLayoutIdLst>
  <p:hf sldNum="0" hdr="0" dt="0"/>
  <p:txStyles>
    <p:titleStyle>
      <a:lvl1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mj-lt"/>
          <a:ea typeface="+mj-ea"/>
          <a:cs typeface="+mj-cs"/>
        </a:defRPr>
      </a:lvl1pPr>
      <a:lvl2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2pPr>
      <a:lvl3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3pPr>
      <a:lvl4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4pPr>
      <a:lvl5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5pPr>
      <a:lvl6pPr marL="4572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6pPr>
      <a:lvl7pPr marL="9144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7pPr>
      <a:lvl8pPr marL="13716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8pPr>
      <a:lvl9pPr marL="18288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9pPr>
    </p:titleStyle>
    <p:bodyStyle>
      <a:lvl1pPr marL="339725" indent="-339725" algn="l" defTabSz="457200" rtl="0" eaLnBrk="0" fontAlgn="base" hangingPunct="0">
        <a:lnSpc>
          <a:spcPct val="125000"/>
        </a:lnSpc>
        <a:spcBef>
          <a:spcPts val="450"/>
        </a:spcBef>
        <a:spcAft>
          <a:spcPct val="0"/>
        </a:spcAft>
        <a:buClr>
          <a:srgbClr val="006600"/>
        </a:buClr>
        <a:buSzPct val="100000"/>
        <a:buFont typeface="Arial Unicode MS" pitchFamily="34" charset="-128"/>
        <a:buChar char="•"/>
        <a:defRPr sz="3200" b="1">
          <a:solidFill>
            <a:srgbClr val="006600"/>
          </a:solidFill>
          <a:latin typeface="+mn-lt"/>
          <a:ea typeface="+mn-ea"/>
          <a:cs typeface="+mn-cs"/>
        </a:defRPr>
      </a:lvl1pPr>
      <a:lvl2pPr marL="739775" indent="-282575"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2pPr>
      <a:lvl3pPr marL="11430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3pPr>
      <a:lvl4pPr marL="16002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4pPr>
      <a:lvl5pPr marL="20574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5pPr>
      <a:lvl6pPr marL="25146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6pPr>
      <a:lvl7pPr marL="29718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7pPr>
      <a:lvl8pPr marL="34290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8pPr>
      <a:lvl9pPr marL="38862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hyperlink" Target="http://code.google.com/p/krank/"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hyperlink" Target="http://code.google.com/p/krank/wiki/CrankCrudTutorial" TargetMode="External"/><Relationship Id="rId5" Type="http://schemas.openxmlformats.org/officeDocument/2006/relationships/hyperlink" Target="http://code.google.com/p/krank/wiki/CrankCrudIntro" TargetMode="External"/><Relationship Id="rId4" Type="http://schemas.openxmlformats.org/officeDocument/2006/relationships/hyperlink" Target="http://code.google.com/p/krank/wiki/CrankCrudDesignDocs"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hyperlink" Target="http://code.google.com/p/krank/wiki/CrankValidationDesignDocument" TargetMode="External"/><Relationship Id="rId2" Type="http://schemas.openxmlformats.org/officeDocument/2006/relationships/notesSlide" Target="../notesSlides/notesSlide60.xml"/><Relationship Id="rId1" Type="http://schemas.openxmlformats.org/officeDocument/2006/relationships/slideLayout" Target="../slideLayouts/slideLayout13.xml"/><Relationship Id="rId5" Type="http://schemas.openxmlformats.org/officeDocument/2006/relationships/hyperlink" Target="http://krank.googlecode.com/svn/trunk/examples/crank-validation-springmvc-webapp/" TargetMode="External"/><Relationship Id="rId4" Type="http://schemas.openxmlformats.org/officeDocument/2006/relationships/hyperlink" Target="http://code.google.com/p/krank/wiki/ExtendingCrankValidationWritingNewRul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2004-2007</a:t>
            </a:r>
          </a:p>
        </p:txBody>
      </p:sp>
      <p:sp>
        <p:nvSpPr>
          <p:cNvPr id="13315"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86F80E-B72D-47A7-810A-D9F9DEE0F3F9}"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400">
              <a:solidFill>
                <a:srgbClr val="000000"/>
              </a:solidFill>
            </a:endParaRPr>
          </a:p>
        </p:txBody>
      </p:sp>
      <p:sp>
        <p:nvSpPr>
          <p:cNvPr id="4099" name="Rectangle 3"/>
          <p:cNvSpPr>
            <a:spLocks noChangeArrowheads="1"/>
          </p:cNvSpPr>
          <p:nvPr/>
        </p:nvSpPr>
        <p:spPr bwMode="auto">
          <a:xfrm>
            <a:off x="228600" y="2514600"/>
            <a:ext cx="8610600" cy="3276600"/>
          </a:xfrm>
          <a:prstGeom prst="rect">
            <a:avLst/>
          </a:prstGeom>
          <a:noFill/>
          <a:ln w="9525">
            <a:noFill/>
            <a:round/>
            <a:headEnd/>
            <a:tailEnd/>
          </a:ln>
          <a:effectLst/>
        </p:spPr>
        <p:txBody>
          <a:bodyPr lIns="90000" tIns="46800" rIns="90000" bIns="46800"/>
          <a:lstStyle/>
          <a:p>
            <a:pPr marL="2735263" indent="-2735263">
              <a:spcBef>
                <a:spcPts val="350"/>
              </a:spcBef>
              <a:buClr>
                <a:srgbClr val="0000FF"/>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400" dirty="0">
              <a:solidFill>
                <a:srgbClr val="0000FF"/>
              </a:solidFill>
              <a:effectLst>
                <a:outerShdw blurRad="38100" dist="38100" dir="2700000" algn="tl">
                  <a:srgbClr val="C0C0C0"/>
                </a:outerShdw>
              </a:effectLst>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6600"/>
                </a:solidFill>
                <a:latin typeface="Arial Unicode MS" pitchFamily="32" charset="0"/>
                <a:cs typeface="Times New Roman" pitchFamily="16" charset="0"/>
              </a:rPr>
              <a:t>Presenter:	</a:t>
            </a:r>
            <a:r>
              <a:rPr lang="en-GB" sz="1800" dirty="0">
                <a:solidFill>
                  <a:srgbClr val="000000"/>
                </a:solidFill>
                <a:latin typeface="Arial Unicode MS" pitchFamily="32" charset="0"/>
                <a:cs typeface="Times New Roman" pitchFamily="16" charset="0"/>
              </a:rPr>
              <a:t>Rick Hightower, CTO of </a:t>
            </a:r>
            <a:r>
              <a:rPr lang="en-GB" sz="1800" dirty="0" err="1">
                <a:solidFill>
                  <a:srgbClr val="000000"/>
                </a:solidFill>
                <a:latin typeface="Arial Unicode MS" pitchFamily="32" charset="0"/>
                <a:cs typeface="Times New Roman" pitchFamily="16" charset="0"/>
              </a:rPr>
              <a:t>ArcMind</a:t>
            </a: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6600"/>
                </a:solidFill>
                <a:latin typeface="Arial Unicode MS" pitchFamily="32" charset="0"/>
                <a:cs typeface="Times New Roman" pitchFamily="16" charset="0"/>
              </a:rPr>
              <a:t>Author:	</a:t>
            </a:r>
            <a:r>
              <a:rPr lang="en-GB" sz="1800" dirty="0">
                <a:solidFill>
                  <a:srgbClr val="000000"/>
                </a:solidFill>
                <a:latin typeface="Arial Unicode MS" pitchFamily="32" charset="0"/>
                <a:cs typeface="Times New Roman" pitchFamily="16" charset="0"/>
              </a:rPr>
              <a:t>Books Professional Struts, </a:t>
            </a:r>
            <a:r>
              <a:rPr lang="en-GB" sz="1800" b="1" u="sng" dirty="0">
                <a:solidFill>
                  <a:srgbClr val="000000"/>
                </a:solidFill>
                <a:latin typeface="Arial Unicode MS" pitchFamily="32" charset="0"/>
                <a:cs typeface="Times New Roman" pitchFamily="16" charset="0"/>
              </a:rPr>
              <a:t>Java Tools for Extreme Programming </a:t>
            </a:r>
            <a:r>
              <a:rPr lang="en-GB" sz="1800" dirty="0">
                <a:solidFill>
                  <a:srgbClr val="000000"/>
                </a:solidFill>
                <a:latin typeface="Arial Unicode MS" pitchFamily="32" charset="0"/>
                <a:cs typeface="Times New Roman" pitchFamily="16" charset="0"/>
              </a:rPr>
              <a:t>(best seller), </a:t>
            </a:r>
            <a:r>
              <a:rPr lang="en-GB" sz="1800" u="sng" dirty="0">
                <a:solidFill>
                  <a:srgbClr val="000000"/>
                </a:solidFill>
                <a:latin typeface="Arial Unicode MS" pitchFamily="32" charset="0"/>
                <a:cs typeface="Times New Roman" pitchFamily="16" charset="0"/>
              </a:rPr>
              <a:t>Struts Live</a:t>
            </a:r>
            <a:r>
              <a:rPr lang="en-GB" sz="1800" dirty="0">
                <a:solidFill>
                  <a:srgbClr val="000000"/>
                </a:solidFill>
                <a:latin typeface="Arial Unicode MS" pitchFamily="32" charset="0"/>
                <a:cs typeface="Times New Roman" pitchFamily="16" charset="0"/>
              </a:rPr>
              <a:t> (#1 download on TSS),  etc.</a:t>
            </a: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0000"/>
                </a:solidFill>
                <a:latin typeface="Arial Unicode MS" pitchFamily="32" charset="0"/>
                <a:cs typeface="Times New Roman" pitchFamily="16" charset="0"/>
              </a:rPr>
              <a:t>	JDJ Editorial Board, IBM </a:t>
            </a:r>
            <a:r>
              <a:rPr lang="en-GB" sz="1800" dirty="0" err="1">
                <a:solidFill>
                  <a:srgbClr val="000000"/>
                </a:solidFill>
                <a:latin typeface="Arial Unicode MS" pitchFamily="32" charset="0"/>
                <a:cs typeface="Times New Roman" pitchFamily="16" charset="0"/>
              </a:rPr>
              <a:t>DeveloperWorks</a:t>
            </a:r>
            <a:r>
              <a:rPr lang="en-GB" sz="1800" dirty="0">
                <a:solidFill>
                  <a:srgbClr val="000000"/>
                </a:solidFill>
                <a:latin typeface="Arial Unicode MS" pitchFamily="32" charset="0"/>
                <a:cs typeface="Times New Roman" pitchFamily="16" charset="0"/>
              </a:rPr>
              <a:t> regular author, </a:t>
            </a:r>
            <a:r>
              <a:rPr lang="en-GB" sz="1800" dirty="0" err="1">
                <a:solidFill>
                  <a:srgbClr val="000000"/>
                </a:solidFill>
                <a:latin typeface="Arial Unicode MS" pitchFamily="32" charset="0"/>
                <a:cs typeface="Times New Roman" pitchFamily="16" charset="0"/>
              </a:rPr>
              <a:t>JavaLobby</a:t>
            </a:r>
            <a:r>
              <a:rPr lang="en-GB" sz="1800" dirty="0">
                <a:solidFill>
                  <a:srgbClr val="000000"/>
                </a:solidFill>
                <a:latin typeface="Arial Unicode MS" pitchFamily="32" charset="0"/>
                <a:cs typeface="Times New Roman" pitchFamily="16" charset="0"/>
              </a:rPr>
              <a:t> Zone leader</a:t>
            </a: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6600"/>
                </a:solidFill>
                <a:latin typeface="Arial Unicode MS" pitchFamily="32" charset="0"/>
                <a:cs typeface="Times New Roman" pitchFamily="16" charset="0"/>
              </a:rPr>
              <a:t>Speaker:</a:t>
            </a:r>
            <a:r>
              <a:rPr lang="en-GB" sz="1800" dirty="0">
                <a:solidFill>
                  <a:srgbClr val="000000"/>
                </a:solidFill>
                <a:latin typeface="Arial Unicode MS" pitchFamily="32" charset="0"/>
                <a:cs typeface="Times New Roman" pitchFamily="16" charset="0"/>
              </a:rPr>
              <a:t>	</a:t>
            </a:r>
            <a:r>
              <a:rPr lang="en-GB" sz="1800" b="1" i="1" dirty="0" err="1">
                <a:solidFill>
                  <a:srgbClr val="000000"/>
                </a:solidFill>
                <a:latin typeface="Arial Unicode MS" pitchFamily="32" charset="0"/>
                <a:cs typeface="Times New Roman" pitchFamily="16" charset="0"/>
              </a:rPr>
              <a:t>JavaOne</a:t>
            </a:r>
            <a:r>
              <a:rPr lang="en-GB" sz="1800" dirty="0">
                <a:solidFill>
                  <a:srgbClr val="000000"/>
                </a:solidFill>
                <a:latin typeface="Arial Unicode MS" pitchFamily="32" charset="0"/>
                <a:cs typeface="Times New Roman" pitchFamily="16" charset="0"/>
              </a:rPr>
              <a:t>, </a:t>
            </a:r>
            <a:r>
              <a:rPr lang="en-GB" sz="1800" dirty="0" err="1">
                <a:solidFill>
                  <a:srgbClr val="000000"/>
                </a:solidFill>
                <a:latin typeface="Arial Unicode MS" pitchFamily="32" charset="0"/>
                <a:cs typeface="Times New Roman" pitchFamily="16" charset="0"/>
              </a:rPr>
              <a:t>TheServerSide</a:t>
            </a:r>
            <a:r>
              <a:rPr lang="en-GB" sz="1800" dirty="0">
                <a:solidFill>
                  <a:srgbClr val="000000"/>
                </a:solidFill>
                <a:latin typeface="Arial Unicode MS" pitchFamily="32" charset="0"/>
                <a:cs typeface="Times New Roman" pitchFamily="16" charset="0"/>
              </a:rPr>
              <a:t> Symposium, JDJ Edge, </a:t>
            </a:r>
            <a:r>
              <a:rPr lang="en-GB" sz="1800" dirty="0" err="1">
                <a:solidFill>
                  <a:srgbClr val="000000"/>
                </a:solidFill>
                <a:latin typeface="Arial Unicode MS" pitchFamily="32" charset="0"/>
                <a:cs typeface="Times New Roman" pitchFamily="16" charset="0"/>
              </a:rPr>
              <a:t>SDWest</a:t>
            </a:r>
            <a:r>
              <a:rPr lang="en-GB" sz="1800" dirty="0">
                <a:solidFill>
                  <a:srgbClr val="000000"/>
                </a:solidFill>
                <a:latin typeface="Arial Unicode MS" pitchFamily="32" charset="0"/>
                <a:cs typeface="Times New Roman" pitchFamily="16" charset="0"/>
              </a:rPr>
              <a:t>, XP Universe</a:t>
            </a: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0000"/>
                </a:solidFill>
                <a:latin typeface="Arial Unicode MS" pitchFamily="32" charset="0"/>
                <a:cs typeface="Times New Roman" pitchFamily="16" charset="0"/>
              </a:rPr>
              <a:t>Rick is the founder of the Crank project</a:t>
            </a:r>
          </a:p>
        </p:txBody>
      </p:sp>
      <p:sp>
        <p:nvSpPr>
          <p:cNvPr id="4100" name="Text Box 4"/>
          <p:cNvSpPr txBox="1">
            <a:spLocks noChangeArrowheads="1"/>
          </p:cNvSpPr>
          <p:nvPr/>
        </p:nvSpPr>
        <p:spPr bwMode="auto">
          <a:xfrm>
            <a:off x="0" y="1295400"/>
            <a:ext cx="9144000" cy="700088"/>
          </a:xfrm>
          <a:prstGeom prst="rect">
            <a:avLst/>
          </a:prstGeom>
          <a:noFill/>
          <a:ln w="9525">
            <a:noFill/>
            <a:round/>
            <a:headEnd/>
            <a:tailEnd/>
          </a:ln>
          <a:effectLst/>
        </p:spPr>
        <p:txBody>
          <a:bodyPr lIns="90000" tIns="46800" rIns="90000" bIns="46800">
            <a:spAutoFit/>
          </a:bodyPr>
          <a:lstStyle/>
          <a:p>
            <a:pPr algn="ctr">
              <a:spcBef>
                <a:spcPts val="450"/>
              </a:spcBef>
              <a:buClr>
                <a:srgbClr val="0000F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dirty="0" err="1">
                <a:solidFill>
                  <a:srgbClr val="0000FF"/>
                </a:solidFill>
                <a:latin typeface="Arial Unicode MS" pitchFamily="32" charset="0"/>
                <a:cs typeface="Times New Roman" pitchFamily="16" charset="0"/>
              </a:rPr>
              <a:t>ArcMind</a:t>
            </a:r>
            <a:r>
              <a:rPr lang="en-GB" sz="1800" dirty="0">
                <a:solidFill>
                  <a:srgbClr val="0000FF"/>
                </a:solidFill>
                <a:latin typeface="Arial Unicode MS" pitchFamily="32" charset="0"/>
                <a:cs typeface="Times New Roman" pitchFamily="16" charset="0"/>
              </a:rPr>
              <a:t> Inc.</a:t>
            </a:r>
          </a:p>
          <a:p>
            <a:pPr algn="ctr">
              <a:spcBef>
                <a:spcPts val="450"/>
              </a:spcBef>
              <a:buClr>
                <a:srgbClr val="0000F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dirty="0">
                <a:solidFill>
                  <a:srgbClr val="0000FF"/>
                </a:solidFill>
                <a:latin typeface="Arial Unicode MS" pitchFamily="32" charset="0"/>
                <a:cs typeface="Times New Roman" pitchFamily="16" charset="0"/>
              </a:rPr>
              <a:t>info@arc-mind.com </a:t>
            </a:r>
            <a:r>
              <a:rPr lang="en-GB" sz="1800" dirty="0">
                <a:solidFill>
                  <a:srgbClr val="0000FF"/>
                </a:solidFill>
                <a:effectLst>
                  <a:outerShdw blurRad="38100" dist="38100" dir="2700000" algn="tl">
                    <a:srgbClr val="C0C0C0"/>
                  </a:outerShdw>
                </a:effectLst>
                <a:latin typeface="Wingdings" charset="2"/>
                <a:cs typeface="Times New Roman" pitchFamily="16" charset="0"/>
              </a:rPr>
              <a:t></a:t>
            </a:r>
          </a:p>
        </p:txBody>
      </p:sp>
      <p:sp>
        <p:nvSpPr>
          <p:cNvPr id="4101" name="Text Box 5"/>
          <p:cNvSpPr txBox="1">
            <a:spLocks noChangeArrowheads="1"/>
          </p:cNvSpPr>
          <p:nvPr/>
        </p:nvSpPr>
        <p:spPr bwMode="auto">
          <a:xfrm>
            <a:off x="0" y="2057400"/>
            <a:ext cx="9144000" cy="460375"/>
          </a:xfrm>
          <a:prstGeom prst="rect">
            <a:avLst/>
          </a:prstGeom>
          <a:noFill/>
          <a:ln w="9525">
            <a:noFill/>
            <a:round/>
            <a:headEnd/>
            <a:tailEnd/>
          </a:ln>
          <a:effectLst/>
        </p:spPr>
        <p:txBody>
          <a:bodyPr lIns="90000" tIns="46800" rIns="90000" bIns="46800">
            <a:spAutoFit/>
          </a:bodyPr>
          <a:lstStyle/>
          <a:p>
            <a:pPr algn="ctr">
              <a:spcBef>
                <a:spcPts val="600"/>
              </a:spcBef>
              <a:buClr>
                <a:srgbClr val="0000F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dirty="0">
                <a:solidFill>
                  <a:srgbClr val="0000FF"/>
                </a:solidFill>
                <a:latin typeface="Arial Unicode MS" pitchFamily="32" charset="0"/>
                <a:cs typeface="Times New Roman" pitchFamily="16" charset="0"/>
              </a:rPr>
              <a:t>w </a:t>
            </a:r>
            <a:r>
              <a:rPr lang="en-GB" b="1" dirty="0" err="1">
                <a:solidFill>
                  <a:srgbClr val="0000FF"/>
                </a:solidFill>
                <a:latin typeface="Arial Unicode MS" pitchFamily="32" charset="0"/>
                <a:cs typeface="Times New Roman" pitchFamily="16" charset="0"/>
              </a:rPr>
              <a:t>w</a:t>
            </a:r>
            <a:r>
              <a:rPr lang="en-GB" b="1" dirty="0">
                <a:solidFill>
                  <a:srgbClr val="0000FF"/>
                </a:solidFill>
                <a:latin typeface="Arial Unicode MS" pitchFamily="32" charset="0"/>
                <a:cs typeface="Times New Roman" pitchFamily="16" charset="0"/>
              </a:rPr>
              <a:t> </a:t>
            </a:r>
            <a:r>
              <a:rPr lang="en-GB" b="1" dirty="0" err="1">
                <a:solidFill>
                  <a:srgbClr val="0000FF"/>
                </a:solidFill>
                <a:latin typeface="Arial Unicode MS" pitchFamily="32" charset="0"/>
                <a:cs typeface="Times New Roman" pitchFamily="16" charset="0"/>
              </a:rPr>
              <a:t>w</a:t>
            </a:r>
            <a:r>
              <a:rPr lang="en-GB" b="1" dirty="0">
                <a:solidFill>
                  <a:srgbClr val="0000FF"/>
                </a:solidFill>
                <a:latin typeface="Arial Unicode MS" pitchFamily="32" charset="0"/>
                <a:cs typeface="Times New Roman" pitchFamily="16" charset="0"/>
              </a:rPr>
              <a:t> . A r c -  M </a:t>
            </a:r>
            <a:r>
              <a:rPr lang="en-GB" b="1" dirty="0" err="1">
                <a:solidFill>
                  <a:srgbClr val="0000FF"/>
                </a:solidFill>
                <a:latin typeface="Arial Unicode MS" pitchFamily="32" charset="0"/>
                <a:cs typeface="Times New Roman" pitchFamily="16" charset="0"/>
              </a:rPr>
              <a:t>i</a:t>
            </a:r>
            <a:r>
              <a:rPr lang="en-GB" b="1" dirty="0">
                <a:solidFill>
                  <a:srgbClr val="0000FF"/>
                </a:solidFill>
                <a:latin typeface="Arial Unicode MS" pitchFamily="32" charset="0"/>
                <a:cs typeface="Times New Roman" pitchFamily="16" charset="0"/>
              </a:rPr>
              <a:t> n d . c o m </a:t>
            </a:r>
            <a:r>
              <a:rPr lang="en-GB" b="1" dirty="0">
                <a:solidFill>
                  <a:srgbClr val="0000FF"/>
                </a:solidFill>
                <a:effectLst>
                  <a:outerShdw blurRad="38100" dist="38100" dir="2700000" algn="tl">
                    <a:srgbClr val="C0C0C0"/>
                  </a:outerShdw>
                </a:effectLst>
                <a:latin typeface="Wingdings" charset="2"/>
                <a:cs typeface="Times New Roman" pitchFamily="16" charset="0"/>
              </a:rPr>
              <a:t></a:t>
            </a:r>
          </a:p>
        </p:txBody>
      </p:sp>
      <p:sp>
        <p:nvSpPr>
          <p:cNvPr id="13319" name="Text Box 6"/>
          <p:cNvSpPr txBox="1">
            <a:spLocks noChangeArrowheads="1"/>
          </p:cNvSpPr>
          <p:nvPr/>
        </p:nvSpPr>
        <p:spPr bwMode="auto">
          <a:xfrm>
            <a:off x="0" y="762000"/>
            <a:ext cx="9144000" cy="520700"/>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Crank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p:cTn id="7" dur="5000" fill="hold"/>
                                        <p:tgtEl>
                                          <p:spTgt spid="4101"/>
                                        </p:tgtEl>
                                        <p:attrNameLst>
                                          <p:attrName>ppt_w</p:attrName>
                                        </p:attrNameLst>
                                      </p:cBhvr>
                                      <p:tavLst>
                                        <p:tav tm="0" fmla="#ppt_w*sin(2.5*pi*$)">
                                          <p:val>
                                            <p:fltVal val="0"/>
                                          </p:val>
                                        </p:tav>
                                        <p:tav tm="100000">
                                          <p:val>
                                            <p:fltVal val="1"/>
                                          </p:val>
                                        </p:tav>
                                      </p:tavLst>
                                    </p:anim>
                                    <p:anim calcmode="lin" valueType="num">
                                      <p:cBhvr>
                                        <p:cTn id="8" dur="5000" fill="hold"/>
                                        <p:tgtEl>
                                          <p:spTgt spid="4101"/>
                                        </p:tgtEl>
                                        <p:attrNameLst>
                                          <p:attrName>ppt_h</p:attrName>
                                        </p:attrNameLst>
                                      </p:cBhvr>
                                      <p:tavLst>
                                        <p:tav>
                                          <p:val>
                                            <p:strVal val="#ppt_h"/>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r>
              <a:rPr lang="en-US" smtClean="0"/>
              <a:t>Overview of Crank Features and Architecture</a:t>
            </a:r>
          </a:p>
        </p:txBody>
      </p:sp>
      <p:sp>
        <p:nvSpPr>
          <p:cNvPr id="22531" name="Subtitle 2"/>
          <p:cNvSpPr>
            <a:spLocks noGrp="1"/>
          </p:cNvSpPr>
          <p:nvPr>
            <p:ph type="subTitle" idx="1"/>
          </p:nvPr>
        </p:nvSpPr>
        <p:spPr/>
        <p:txBody>
          <a:bodyPr/>
          <a:lstStyle/>
          <a:p>
            <a:endParaRPr lang="en-US" smtClean="0"/>
          </a:p>
        </p:txBody>
      </p:sp>
      <p:sp>
        <p:nvSpPr>
          <p:cNvPr id="2253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a:p>
            <a:pPr>
              <a:buFont typeface="verdana" pitchFamily="34" charset="0"/>
              <a:buNone/>
            </a:pPr>
            <a:endParaRPr lang="en-GB" smtClean="0">
              <a:latin typeface="verdana" pitchFamily="34" charset="0"/>
              <a:ea typeface="Arial Unicode MS" pitchFamily="34" charset="-128"/>
              <a:cs typeface="Arial Unicode MS" pitchFamily="34" charset="-128"/>
            </a:endParaRPr>
          </a:p>
        </p:txBody>
      </p:sp>
      <p:sp>
        <p:nvSpPr>
          <p:cNvPr id="22533"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157EDC67-6CF6-484D-9F14-E873705B3699}" type="slidenum">
              <a:rPr lang="en-GB" smtClean="0">
                <a:latin typeface="Times New Roman" pitchFamily="18" charset="0"/>
                <a:ea typeface="Arial Unicode MS" pitchFamily="34" charset="-128"/>
                <a:cs typeface="Arial Unicode MS" pitchFamily="34" charset="-128"/>
              </a:rPr>
              <a:pPr>
                <a:buFont typeface="Wingdings" pitchFamily="2" charset="2"/>
                <a:buNone/>
              </a:pPr>
              <a:t>10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Crank Block Diagram</a:t>
            </a:r>
          </a:p>
        </p:txBody>
      </p:sp>
      <p:sp>
        <p:nvSpPr>
          <p:cNvPr id="2355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 name="Rectangle 3"/>
          <p:cNvSpPr/>
          <p:nvPr/>
        </p:nvSpPr>
        <p:spPr bwMode="auto">
          <a:xfrm>
            <a:off x="990600" y="3581400"/>
            <a:ext cx="5562600" cy="914400"/>
          </a:xfrm>
          <a:prstGeom prst="rect">
            <a:avLst/>
          </a:prstGeom>
          <a:solidFill>
            <a:schemeClr val="accent2"/>
          </a:solidFill>
          <a:ln w="9525" cap="flat" cmpd="sng" algn="ctr">
            <a:solidFill>
              <a:schemeClr val="accent2">
                <a:lumMod val="60000"/>
                <a:lumOff val="40000"/>
              </a:schemeClr>
            </a:solidFill>
            <a:prstDash val="solid"/>
            <a:round/>
            <a:headEnd type="none" w="med" len="med"/>
            <a:tailEnd type="none" w="med" len="med"/>
          </a:ln>
          <a:effectLst/>
        </p:spPr>
        <p:txBody>
          <a:bodyPr/>
          <a:lstStyle/>
          <a:p>
            <a:pPr>
              <a:lnSpc>
                <a:spcPct val="90000"/>
              </a:lnSpc>
              <a:buClr>
                <a:srgbClr val="000000"/>
              </a:buClr>
              <a:buSzPct val="100000"/>
              <a:buFont typeface="Times New Roman" pitchFamily="16" charset="0"/>
              <a:buNone/>
              <a:defRPr/>
            </a:pPr>
            <a:r>
              <a:rPr lang="en-US" dirty="0">
                <a:latin typeface="Times New Roman" pitchFamily="16" charset="0"/>
                <a:cs typeface="Times New Roman" pitchFamily="16" charset="0"/>
              </a:rPr>
              <a:t>Java Model Annotated with JPA and Crank Validation</a:t>
            </a:r>
          </a:p>
        </p:txBody>
      </p:sp>
      <p:sp>
        <p:nvSpPr>
          <p:cNvPr id="23557" name="Rectangle 4"/>
          <p:cNvSpPr>
            <a:spLocks noChangeArrowheads="1"/>
          </p:cNvSpPr>
          <p:nvPr/>
        </p:nvSpPr>
        <p:spPr bwMode="auto">
          <a:xfrm>
            <a:off x="990600" y="4572000"/>
            <a:ext cx="2590800" cy="9144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Validation</a:t>
            </a:r>
          </a:p>
          <a:p>
            <a:pPr>
              <a:lnSpc>
                <a:spcPct val="90000"/>
              </a:lnSpc>
              <a:buClr>
                <a:srgbClr val="000000"/>
              </a:buClr>
              <a:buSzPct val="100000"/>
              <a:buFont typeface="Times New Roman" pitchFamily="18" charset="0"/>
              <a:buNone/>
            </a:pPr>
            <a:r>
              <a:rPr lang="en-US"/>
              <a:t>Framework</a:t>
            </a:r>
          </a:p>
        </p:txBody>
      </p:sp>
      <p:sp>
        <p:nvSpPr>
          <p:cNvPr id="23558" name="Rectangle 5"/>
          <p:cNvSpPr>
            <a:spLocks noChangeArrowheads="1"/>
          </p:cNvSpPr>
          <p:nvPr/>
        </p:nvSpPr>
        <p:spPr bwMode="auto">
          <a:xfrm>
            <a:off x="3657600" y="5867400"/>
            <a:ext cx="2895600" cy="609600"/>
          </a:xfrm>
          <a:prstGeom prst="rect">
            <a:avLst/>
          </a:prstGeom>
          <a:solidFill>
            <a:srgbClr val="FF0000"/>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2000"/>
              <a:t>Java Persistence API provider</a:t>
            </a:r>
          </a:p>
          <a:p>
            <a:pPr>
              <a:lnSpc>
                <a:spcPct val="90000"/>
              </a:lnSpc>
              <a:buClr>
                <a:srgbClr val="000000"/>
              </a:buClr>
              <a:buSzPct val="100000"/>
              <a:buFont typeface="Times New Roman" pitchFamily="18" charset="0"/>
              <a:buNone/>
            </a:pPr>
            <a:endParaRPr lang="en-US" sz="2000"/>
          </a:p>
        </p:txBody>
      </p:sp>
      <p:sp>
        <p:nvSpPr>
          <p:cNvPr id="23559" name="Rectangle 6"/>
          <p:cNvSpPr>
            <a:spLocks noChangeArrowheads="1"/>
          </p:cNvSpPr>
          <p:nvPr/>
        </p:nvSpPr>
        <p:spPr bwMode="auto">
          <a:xfrm>
            <a:off x="990600" y="3048000"/>
            <a:ext cx="54864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Crud Framework (event model)</a:t>
            </a:r>
          </a:p>
        </p:txBody>
      </p:sp>
      <p:sp>
        <p:nvSpPr>
          <p:cNvPr id="23560" name="Rectangle 7"/>
          <p:cNvSpPr>
            <a:spLocks noChangeArrowheads="1"/>
          </p:cNvSpPr>
          <p:nvPr/>
        </p:nvSpPr>
        <p:spPr bwMode="auto">
          <a:xfrm>
            <a:off x="990600" y="2514600"/>
            <a:ext cx="27432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JSF Support</a:t>
            </a:r>
          </a:p>
        </p:txBody>
      </p:sp>
      <p:sp>
        <p:nvSpPr>
          <p:cNvPr id="23561" name="Rectangle 8"/>
          <p:cNvSpPr>
            <a:spLocks noChangeArrowheads="1"/>
          </p:cNvSpPr>
          <p:nvPr/>
        </p:nvSpPr>
        <p:spPr bwMode="auto">
          <a:xfrm>
            <a:off x="3810000" y="2514600"/>
            <a:ext cx="26670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1600"/>
              <a:t>Crank SpringMVC Support</a:t>
            </a:r>
          </a:p>
        </p:txBody>
      </p:sp>
      <p:sp>
        <p:nvSpPr>
          <p:cNvPr id="23562" name="Rectangle 9"/>
          <p:cNvSpPr>
            <a:spLocks noChangeArrowheads="1"/>
          </p:cNvSpPr>
          <p:nvPr/>
        </p:nvSpPr>
        <p:spPr bwMode="auto">
          <a:xfrm>
            <a:off x="990600" y="1981200"/>
            <a:ext cx="27432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1600"/>
              <a:t>Crank Facelets Comp Components</a:t>
            </a:r>
          </a:p>
        </p:txBody>
      </p:sp>
      <p:sp>
        <p:nvSpPr>
          <p:cNvPr id="23563" name="Rectangle 10"/>
          <p:cNvSpPr>
            <a:spLocks noChangeArrowheads="1"/>
          </p:cNvSpPr>
          <p:nvPr/>
        </p:nvSpPr>
        <p:spPr bwMode="auto">
          <a:xfrm>
            <a:off x="3810000" y="1981200"/>
            <a:ext cx="26670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1600"/>
              <a:t>Crank Spring MVC Freemarker templates</a:t>
            </a:r>
          </a:p>
        </p:txBody>
      </p:sp>
      <p:sp>
        <p:nvSpPr>
          <p:cNvPr id="12" name="Rectangle 11"/>
          <p:cNvSpPr/>
          <p:nvPr/>
        </p:nvSpPr>
        <p:spPr bwMode="auto">
          <a:xfrm>
            <a:off x="990600" y="1295400"/>
            <a:ext cx="2743200" cy="609600"/>
          </a:xfrm>
          <a:prstGeom prst="rect">
            <a:avLst/>
          </a:prstGeom>
          <a:solidFill>
            <a:schemeClr val="accent2"/>
          </a:solidFill>
          <a:ln w="9525" cap="flat" cmpd="sng" algn="ctr">
            <a:solidFill>
              <a:schemeClr val="accent2">
                <a:lumMod val="60000"/>
                <a:lumOff val="40000"/>
              </a:schemeClr>
            </a:solidFill>
            <a:prstDash val="solid"/>
            <a:round/>
            <a:headEnd type="none" w="med" len="med"/>
            <a:tailEnd type="none" w="med" len="med"/>
          </a:ln>
          <a:effectLst/>
        </p:spPr>
        <p:txBody>
          <a:bodyPr/>
          <a:lstStyle/>
          <a:p>
            <a:pPr>
              <a:lnSpc>
                <a:spcPct val="90000"/>
              </a:lnSpc>
              <a:buClr>
                <a:srgbClr val="000000"/>
              </a:buClr>
              <a:buSzPct val="100000"/>
              <a:buFont typeface="Times New Roman" pitchFamily="16" charset="0"/>
              <a:buNone/>
              <a:defRPr/>
            </a:pPr>
            <a:r>
              <a:rPr lang="en-US" dirty="0">
                <a:latin typeface="Times New Roman" pitchFamily="16" charset="0"/>
                <a:cs typeface="Times New Roman" pitchFamily="16" charset="0"/>
              </a:rPr>
              <a:t>Custom JSF pages</a:t>
            </a:r>
          </a:p>
        </p:txBody>
      </p:sp>
      <p:sp>
        <p:nvSpPr>
          <p:cNvPr id="13" name="Rectangle 12"/>
          <p:cNvSpPr/>
          <p:nvPr/>
        </p:nvSpPr>
        <p:spPr bwMode="auto">
          <a:xfrm>
            <a:off x="3810000" y="1295400"/>
            <a:ext cx="2667000" cy="609600"/>
          </a:xfrm>
          <a:prstGeom prst="rect">
            <a:avLst/>
          </a:prstGeom>
          <a:solidFill>
            <a:schemeClr val="accent2"/>
          </a:solidFill>
          <a:ln w="9525" cap="flat" cmpd="sng" algn="ctr">
            <a:solidFill>
              <a:schemeClr val="accent2">
                <a:lumMod val="60000"/>
                <a:lumOff val="40000"/>
              </a:schemeClr>
            </a:solidFill>
            <a:prstDash val="solid"/>
            <a:round/>
            <a:headEnd type="none" w="med" len="med"/>
            <a:tailEnd type="none" w="med" len="med"/>
          </a:ln>
          <a:effectLst/>
        </p:spPr>
        <p:txBody>
          <a:bodyPr/>
          <a:lstStyle/>
          <a:p>
            <a:pPr>
              <a:lnSpc>
                <a:spcPct val="90000"/>
              </a:lnSpc>
              <a:buClr>
                <a:srgbClr val="000000"/>
              </a:buClr>
              <a:buSzPct val="100000"/>
              <a:buFont typeface="Times New Roman" pitchFamily="16" charset="0"/>
              <a:buNone/>
              <a:defRPr/>
            </a:pPr>
            <a:r>
              <a:rPr lang="en-US" sz="2000" dirty="0">
                <a:latin typeface="Times New Roman" pitchFamily="16" charset="0"/>
                <a:cs typeface="Times New Roman" pitchFamily="16" charset="0"/>
              </a:rPr>
              <a:t>Custom Spring MVC pages</a:t>
            </a:r>
          </a:p>
        </p:txBody>
      </p:sp>
      <p:sp>
        <p:nvSpPr>
          <p:cNvPr id="23566" name="Rectangle 13"/>
          <p:cNvSpPr>
            <a:spLocks noChangeArrowheads="1"/>
          </p:cNvSpPr>
          <p:nvPr/>
        </p:nvSpPr>
        <p:spPr bwMode="auto">
          <a:xfrm>
            <a:off x="990600" y="5562600"/>
            <a:ext cx="2590800" cy="9144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Utilities</a:t>
            </a:r>
          </a:p>
        </p:txBody>
      </p:sp>
      <p:sp>
        <p:nvSpPr>
          <p:cNvPr id="23567" name="Rectangle 14"/>
          <p:cNvSpPr>
            <a:spLocks noChangeArrowheads="1"/>
          </p:cNvSpPr>
          <p:nvPr/>
        </p:nvSpPr>
        <p:spPr bwMode="auto">
          <a:xfrm>
            <a:off x="3657600" y="5334000"/>
            <a:ext cx="28956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2000"/>
              <a:t>Crank Repository/DAO</a:t>
            </a:r>
          </a:p>
        </p:txBody>
      </p:sp>
      <p:sp>
        <p:nvSpPr>
          <p:cNvPr id="23568" name="Rectangle 15"/>
          <p:cNvSpPr>
            <a:spLocks noChangeArrowheads="1"/>
          </p:cNvSpPr>
          <p:nvPr/>
        </p:nvSpPr>
        <p:spPr bwMode="auto">
          <a:xfrm>
            <a:off x="3657600" y="4572000"/>
            <a:ext cx="2895600" cy="6858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2000"/>
              <a:t>Crank Criteria DSL</a:t>
            </a:r>
          </a:p>
        </p:txBody>
      </p:sp>
      <p:sp>
        <p:nvSpPr>
          <p:cNvPr id="2356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A8FB3B75-78DE-4F45-AC3E-71DC3578A931}" type="slidenum">
              <a:rPr lang="en-GB" smtClean="0">
                <a:latin typeface="Times New Roman" pitchFamily="18" charset="0"/>
                <a:ea typeface="Arial Unicode MS" pitchFamily="34" charset="-128"/>
                <a:cs typeface="Arial Unicode MS" pitchFamily="34" charset="-128"/>
              </a:rPr>
              <a:pPr>
                <a:buFont typeface="Wingdings" pitchFamily="2" charset="2"/>
                <a:buNone/>
              </a:pPr>
              <a:t>11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p:txBody>
          <a:bodyPr/>
          <a:lstStyle/>
          <a:p>
            <a:r>
              <a:rPr lang="en-US" smtClean="0"/>
              <a:t>Feature Overview</a:t>
            </a:r>
          </a:p>
        </p:txBody>
      </p:sp>
      <p:sp>
        <p:nvSpPr>
          <p:cNvPr id="24579" name="Subtitle 2"/>
          <p:cNvSpPr>
            <a:spLocks noGrp="1"/>
          </p:cNvSpPr>
          <p:nvPr>
            <p:ph type="subTitle" idx="1"/>
          </p:nvPr>
        </p:nvSpPr>
        <p:spPr/>
        <p:txBody>
          <a:bodyPr/>
          <a:lstStyle/>
          <a:p>
            <a:endParaRPr lang="en-US" smtClean="0"/>
          </a:p>
        </p:txBody>
      </p:sp>
      <p:sp>
        <p:nvSpPr>
          <p:cNvPr id="2458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24581"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61FD254D-FFBF-43AB-9FA3-C589E2BCC430}" type="slidenum">
              <a:rPr lang="en-GB" smtClean="0">
                <a:latin typeface="Times New Roman" pitchFamily="18" charset="0"/>
                <a:ea typeface="Arial Unicode MS" pitchFamily="34" charset="-128"/>
                <a:cs typeface="Arial Unicode MS" pitchFamily="34" charset="-128"/>
              </a:rPr>
              <a:pPr>
                <a:buFont typeface="Wingdings" pitchFamily="2" charset="2"/>
                <a:buNone/>
              </a:pPr>
              <a:t>12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Master Detail Framework</a:t>
            </a:r>
          </a:p>
        </p:txBody>
      </p:sp>
      <p:sp>
        <p:nvSpPr>
          <p:cNvPr id="2560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91139" name="Picture 3"/>
          <p:cNvPicPr>
            <a:picLocks noChangeAspect="1" noChangeArrowheads="1"/>
          </p:cNvPicPr>
          <p:nvPr/>
        </p:nvPicPr>
        <p:blipFill>
          <a:blip r:embed="rId3"/>
          <a:srcRect/>
          <a:stretch>
            <a:fillRect/>
          </a:stretch>
        </p:blipFill>
        <p:spPr bwMode="auto">
          <a:xfrm>
            <a:off x="304800" y="1447800"/>
            <a:ext cx="3743325" cy="5105400"/>
          </a:xfrm>
          <a:prstGeom prst="rect">
            <a:avLst/>
          </a:prstGeom>
          <a:ln>
            <a:noFill/>
          </a:ln>
          <a:effectLst>
            <a:outerShdw blurRad="292100" dist="139700" dir="2700000" algn="tl" rotWithShape="0">
              <a:srgbClr val="333333">
                <a:alpha val="65000"/>
              </a:srgbClr>
            </a:outerShdw>
          </a:effectLst>
        </p:spPr>
      </p:pic>
      <p:pic>
        <p:nvPicPr>
          <p:cNvPr id="91140" name="Picture 4"/>
          <p:cNvPicPr>
            <a:picLocks noChangeAspect="1" noChangeArrowheads="1"/>
          </p:cNvPicPr>
          <p:nvPr/>
        </p:nvPicPr>
        <p:blipFill>
          <a:blip r:embed="rId4"/>
          <a:srcRect/>
          <a:stretch>
            <a:fillRect/>
          </a:stretch>
        </p:blipFill>
        <p:spPr bwMode="auto">
          <a:xfrm>
            <a:off x="4648200" y="1676400"/>
            <a:ext cx="3787775" cy="4572000"/>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a:cxnSpLocks noChangeShapeType="1"/>
          </p:cNvCxnSpPr>
          <p:nvPr/>
        </p:nvCxnSpPr>
        <p:spPr bwMode="auto">
          <a:xfrm rot="10800000">
            <a:off x="2133600" y="1676400"/>
            <a:ext cx="3733800" cy="762000"/>
          </a:xfrm>
          <a:prstGeom prst="line">
            <a:avLst/>
          </a:prstGeom>
          <a:noFill/>
          <a:ln w="9525" algn="ctr">
            <a:solidFill>
              <a:schemeClr val="tx1"/>
            </a:solidFill>
            <a:round/>
            <a:headEnd/>
            <a:tailEnd/>
          </a:ln>
        </p:spPr>
      </p:cxnSp>
      <p:cxnSp>
        <p:nvCxnSpPr>
          <p:cNvPr id="10" name="Straight Connector 9"/>
          <p:cNvCxnSpPr>
            <a:cxnSpLocks noChangeShapeType="1"/>
          </p:cNvCxnSpPr>
          <p:nvPr/>
        </p:nvCxnSpPr>
        <p:spPr bwMode="auto">
          <a:xfrm rot="10800000">
            <a:off x="1143000" y="2133600"/>
            <a:ext cx="4953000" cy="2057400"/>
          </a:xfrm>
          <a:prstGeom prst="line">
            <a:avLst/>
          </a:prstGeom>
          <a:noFill/>
          <a:ln w="9525" algn="ctr">
            <a:solidFill>
              <a:schemeClr val="tx1"/>
            </a:solidFill>
            <a:round/>
            <a:headEnd/>
            <a:tailEnd/>
          </a:ln>
        </p:spPr>
      </p:cxnSp>
      <p:cxnSp>
        <p:nvCxnSpPr>
          <p:cNvPr id="12" name="Straight Connector 11"/>
          <p:cNvCxnSpPr>
            <a:cxnSpLocks noChangeShapeType="1"/>
          </p:cNvCxnSpPr>
          <p:nvPr/>
        </p:nvCxnSpPr>
        <p:spPr bwMode="auto">
          <a:xfrm rot="10800000">
            <a:off x="1219200" y="3962400"/>
            <a:ext cx="5181600" cy="1524000"/>
          </a:xfrm>
          <a:prstGeom prst="line">
            <a:avLst/>
          </a:prstGeom>
          <a:noFill/>
          <a:ln w="9525" algn="ctr">
            <a:solidFill>
              <a:schemeClr val="tx1"/>
            </a:solidFill>
            <a:round/>
            <a:headEnd/>
            <a:tailEnd/>
          </a:ln>
        </p:spPr>
      </p:cxnSp>
      <p:sp>
        <p:nvSpPr>
          <p:cNvPr id="2560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20B06DC9-0AB6-4A37-BB65-AD25D6CACE28}" type="slidenum">
              <a:rPr lang="en-GB" smtClean="0">
                <a:latin typeface="Times New Roman" pitchFamily="18" charset="0"/>
                <a:ea typeface="Arial Unicode MS" pitchFamily="34" charset="-128"/>
                <a:cs typeface="Arial Unicode MS" pitchFamily="34" charset="-128"/>
              </a:rPr>
              <a:pPr>
                <a:buFont typeface="Wingdings" pitchFamily="2" charset="2"/>
                <a:buNone/>
              </a:pPr>
              <a:t>13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704850"/>
            <a:ext cx="9140825" cy="438150"/>
          </a:xfrm>
        </p:spPr>
        <p:txBody>
          <a:bodyPr/>
          <a:lstStyle/>
          <a:p>
            <a:r>
              <a:rPr lang="en-US" sz="2400" smtClean="0"/>
              <a:t>Master Detail Framework</a:t>
            </a:r>
          </a:p>
        </p:txBody>
      </p:sp>
      <p:sp>
        <p:nvSpPr>
          <p:cNvPr id="26627"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5954" name="Picture 2"/>
          <p:cNvPicPr>
            <a:picLocks noChangeAspect="1" noChangeArrowheads="1"/>
          </p:cNvPicPr>
          <p:nvPr/>
        </p:nvPicPr>
        <p:blipFill>
          <a:blip r:embed="rId3"/>
          <a:srcRect/>
          <a:stretch>
            <a:fillRect/>
          </a:stretch>
        </p:blipFill>
        <p:spPr bwMode="auto">
          <a:xfrm>
            <a:off x="0" y="1474788"/>
            <a:ext cx="8839200" cy="3859212"/>
          </a:xfrm>
          <a:prstGeom prst="rect">
            <a:avLst/>
          </a:prstGeom>
          <a:ln>
            <a:noFill/>
          </a:ln>
          <a:effectLst>
            <a:outerShdw blurRad="292100" dist="139700" dir="2700000" algn="tl" rotWithShape="0">
              <a:srgbClr val="333333">
                <a:alpha val="65000"/>
              </a:srgbClr>
            </a:outerShdw>
          </a:effectLst>
        </p:spPr>
      </p:pic>
      <p:pic>
        <p:nvPicPr>
          <p:cNvPr id="4" name="Picture 4"/>
          <p:cNvPicPr>
            <a:picLocks noChangeAspect="1" noChangeArrowheads="1"/>
          </p:cNvPicPr>
          <p:nvPr/>
        </p:nvPicPr>
        <p:blipFill>
          <a:blip r:embed="rId4"/>
          <a:srcRect/>
          <a:stretch>
            <a:fillRect/>
          </a:stretch>
        </p:blipFill>
        <p:spPr bwMode="auto">
          <a:xfrm>
            <a:off x="6324600" y="3562350"/>
            <a:ext cx="2667000" cy="321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630"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5A3CC7EC-14FC-44BC-BDED-977CA1FC75F8}" type="slidenum">
              <a:rPr lang="en-GB" smtClean="0">
                <a:latin typeface="Times New Roman" pitchFamily="18" charset="0"/>
                <a:ea typeface="Arial Unicode MS" pitchFamily="34" charset="-128"/>
                <a:cs typeface="Arial Unicode MS" pitchFamily="34" charset="-128"/>
              </a:rPr>
              <a:pPr>
                <a:buFont typeface="Wingdings" pitchFamily="2" charset="2"/>
                <a:buNone/>
              </a:pPr>
              <a:t>14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Crud Listing (all columns are filterable and sortable)</a:t>
            </a:r>
          </a:p>
        </p:txBody>
      </p:sp>
      <p:sp>
        <p:nvSpPr>
          <p:cNvPr id="27651"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1858" name="Picture 2" descr="http://krank.googlecode.com/svn/trunk/docs/images/paginated_filterable_listing_feature_map.jpg"/>
          <p:cNvPicPr>
            <a:picLocks noChangeAspect="1" noChangeArrowheads="1"/>
          </p:cNvPicPr>
          <p:nvPr/>
        </p:nvPicPr>
        <p:blipFill>
          <a:blip r:embed="rId3"/>
          <a:srcRect/>
          <a:stretch>
            <a:fillRect/>
          </a:stretch>
        </p:blipFill>
        <p:spPr bwMode="auto">
          <a:xfrm>
            <a:off x="533400" y="1295400"/>
            <a:ext cx="7581900" cy="5238750"/>
          </a:xfrm>
          <a:prstGeom prst="rect">
            <a:avLst/>
          </a:prstGeom>
          <a:ln>
            <a:noFill/>
          </a:ln>
          <a:effectLst>
            <a:outerShdw blurRad="292100" dist="139700" dir="2700000" algn="tl" rotWithShape="0">
              <a:srgbClr val="333333">
                <a:alpha val="65000"/>
              </a:srgbClr>
            </a:outerShdw>
          </a:effectLst>
        </p:spPr>
      </p:pic>
      <p:sp>
        <p:nvSpPr>
          <p:cNvPr id="27653"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F99A1D4A-752D-4EEE-BB59-831BAE1B884D}" type="slidenum">
              <a:rPr lang="en-GB" smtClean="0">
                <a:latin typeface="Times New Roman" pitchFamily="18" charset="0"/>
                <a:ea typeface="Arial Unicode MS" pitchFamily="34" charset="-128"/>
                <a:cs typeface="Arial Unicode MS" pitchFamily="34" charset="-128"/>
              </a:rPr>
              <a:pPr>
                <a:buFont typeface="Wingdings" pitchFamily="2" charset="2"/>
                <a:buNone/>
              </a:pPr>
              <a:t>15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Listing Filters</a:t>
            </a:r>
          </a:p>
        </p:txBody>
      </p:sp>
      <p:sp>
        <p:nvSpPr>
          <p:cNvPr id="2867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2883" name="Picture 3"/>
          <p:cNvPicPr>
            <a:picLocks noChangeAspect="1" noChangeArrowheads="1"/>
          </p:cNvPicPr>
          <p:nvPr/>
        </p:nvPicPr>
        <p:blipFill>
          <a:blip r:embed="rId3"/>
          <a:srcRect/>
          <a:stretch>
            <a:fillRect/>
          </a:stretch>
        </p:blipFill>
        <p:spPr bwMode="auto">
          <a:xfrm>
            <a:off x="0" y="2667000"/>
            <a:ext cx="9144000" cy="2060575"/>
          </a:xfrm>
          <a:prstGeom prst="rect">
            <a:avLst/>
          </a:prstGeom>
          <a:ln>
            <a:noFill/>
          </a:ln>
          <a:effectLst>
            <a:outerShdw blurRad="292100" dist="139700" dir="2700000" algn="tl" rotWithShape="0">
              <a:srgbClr val="333333">
                <a:alpha val="65000"/>
              </a:srgbClr>
            </a:outerShdw>
          </a:effectLst>
        </p:spPr>
      </p:pic>
      <p:sp>
        <p:nvSpPr>
          <p:cNvPr id="28677" name="TextBox 5"/>
          <p:cNvSpPr txBox="1">
            <a:spLocks noChangeArrowheads="1"/>
          </p:cNvSpPr>
          <p:nvPr/>
        </p:nvSpPr>
        <p:spPr bwMode="auto">
          <a:xfrm>
            <a:off x="0" y="1981200"/>
            <a:ext cx="8839200" cy="400050"/>
          </a:xfrm>
          <a:prstGeom prst="rect">
            <a:avLst/>
          </a:prstGeom>
          <a:noFill/>
          <a:ln w="9525">
            <a:noFill/>
            <a:miter lim="800000"/>
            <a:headEnd/>
            <a:tailEnd/>
          </a:ln>
        </p:spPr>
        <p:txBody>
          <a:bodyPr>
            <a:spAutoFit/>
          </a:bodyPr>
          <a:lstStyle/>
          <a:p>
            <a:r>
              <a:rPr lang="en-US" sz="2000">
                <a:solidFill>
                  <a:schemeClr val="tx1"/>
                </a:solidFill>
              </a:rPr>
              <a:t>Strings, Enums, Dates, Number, Related properties (employe.department.name)</a:t>
            </a:r>
          </a:p>
        </p:txBody>
      </p:sp>
      <p:pic>
        <p:nvPicPr>
          <p:cNvPr id="122884" name="Picture 4"/>
          <p:cNvPicPr>
            <a:picLocks noChangeAspect="1" noChangeArrowheads="1"/>
          </p:cNvPicPr>
          <p:nvPr/>
        </p:nvPicPr>
        <p:blipFill>
          <a:blip r:embed="rId4"/>
          <a:srcRect/>
          <a:stretch>
            <a:fillRect/>
          </a:stretch>
        </p:blipFill>
        <p:spPr bwMode="auto">
          <a:xfrm>
            <a:off x="0" y="5181600"/>
            <a:ext cx="9144000" cy="730250"/>
          </a:xfrm>
          <a:prstGeom prst="rect">
            <a:avLst/>
          </a:prstGeom>
          <a:ln>
            <a:noFill/>
          </a:ln>
          <a:effectLst>
            <a:outerShdw blurRad="292100" dist="139700" dir="2700000" algn="tl" rotWithShape="0">
              <a:srgbClr val="333333">
                <a:alpha val="65000"/>
              </a:srgbClr>
            </a:outerShdw>
          </a:effectLst>
        </p:spPr>
      </p:pic>
      <p:sp>
        <p:nvSpPr>
          <p:cNvPr id="2867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AD533FA2-7471-493D-A36E-EBE1330F205A}" type="slidenum">
              <a:rPr lang="en-GB" smtClean="0">
                <a:latin typeface="Times New Roman" pitchFamily="18" charset="0"/>
                <a:ea typeface="Arial Unicode MS" pitchFamily="34" charset="-128"/>
                <a:cs typeface="Arial Unicode MS" pitchFamily="34" charset="-128"/>
              </a:rPr>
              <a:pPr>
                <a:buFont typeface="Wingdings" pitchFamily="2" charset="2"/>
                <a:buNone/>
              </a:pPr>
              <a:t>16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Editing Relationships--Select One Controller</a:t>
            </a:r>
          </a:p>
        </p:txBody>
      </p:sp>
      <p:sp>
        <p:nvSpPr>
          <p:cNvPr id="29699"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3906" name="Picture 2"/>
          <p:cNvPicPr>
            <a:picLocks noChangeAspect="1" noChangeArrowheads="1"/>
          </p:cNvPicPr>
          <p:nvPr/>
        </p:nvPicPr>
        <p:blipFill>
          <a:blip r:embed="rId3"/>
          <a:srcRect/>
          <a:stretch>
            <a:fillRect/>
          </a:stretch>
        </p:blipFill>
        <p:spPr bwMode="auto">
          <a:xfrm>
            <a:off x="76200" y="2809875"/>
            <a:ext cx="5900738" cy="2219325"/>
          </a:xfrm>
          <a:prstGeom prst="rect">
            <a:avLst/>
          </a:prstGeom>
          <a:ln>
            <a:noFill/>
          </a:ln>
          <a:effectLst>
            <a:outerShdw blurRad="292100" dist="139700" dir="2700000" algn="tl" rotWithShape="0">
              <a:srgbClr val="333333">
                <a:alpha val="65000"/>
              </a:srgbClr>
            </a:outerShdw>
          </a:effectLst>
        </p:spPr>
      </p:pic>
      <p:pic>
        <p:nvPicPr>
          <p:cNvPr id="123907" name="Picture 3"/>
          <p:cNvPicPr>
            <a:picLocks noChangeAspect="1" noChangeArrowheads="1"/>
          </p:cNvPicPr>
          <p:nvPr/>
        </p:nvPicPr>
        <p:blipFill>
          <a:blip r:embed="rId4"/>
          <a:srcRect/>
          <a:stretch>
            <a:fillRect/>
          </a:stretch>
        </p:blipFill>
        <p:spPr bwMode="auto">
          <a:xfrm>
            <a:off x="76200" y="1828800"/>
            <a:ext cx="4843463" cy="609600"/>
          </a:xfrm>
          <a:prstGeom prst="rect">
            <a:avLst/>
          </a:prstGeom>
          <a:ln>
            <a:noFill/>
          </a:ln>
          <a:effectLst>
            <a:outerShdw blurRad="292100" dist="139700" dir="2700000" algn="tl" rotWithShape="0">
              <a:srgbClr val="333333">
                <a:alpha val="65000"/>
              </a:srgbClr>
            </a:outerShdw>
          </a:effectLst>
        </p:spPr>
      </p:pic>
      <p:pic>
        <p:nvPicPr>
          <p:cNvPr id="123908" name="Picture 4"/>
          <p:cNvPicPr>
            <a:picLocks noChangeAspect="1" noChangeArrowheads="1"/>
          </p:cNvPicPr>
          <p:nvPr/>
        </p:nvPicPr>
        <p:blipFill>
          <a:blip r:embed="rId5"/>
          <a:srcRect/>
          <a:stretch>
            <a:fillRect/>
          </a:stretch>
        </p:blipFill>
        <p:spPr bwMode="auto">
          <a:xfrm>
            <a:off x="6381750" y="1752600"/>
            <a:ext cx="2457450" cy="3438525"/>
          </a:xfrm>
          <a:prstGeom prst="rect">
            <a:avLst/>
          </a:prstGeom>
          <a:ln>
            <a:noFill/>
          </a:ln>
          <a:effectLst>
            <a:outerShdw blurRad="292100" dist="139700" dir="2700000" algn="tl" rotWithShape="0">
              <a:srgbClr val="333333">
                <a:alpha val="65000"/>
              </a:srgbClr>
            </a:outerShdw>
          </a:effectLst>
        </p:spPr>
      </p:pic>
      <p:pic>
        <p:nvPicPr>
          <p:cNvPr id="123910" name="Picture 6"/>
          <p:cNvPicPr>
            <a:picLocks noChangeAspect="1" noChangeArrowheads="1"/>
          </p:cNvPicPr>
          <p:nvPr/>
        </p:nvPicPr>
        <p:blipFill>
          <a:blip r:embed="rId6"/>
          <a:srcRect/>
          <a:stretch>
            <a:fillRect/>
          </a:stretch>
        </p:blipFill>
        <p:spPr bwMode="auto">
          <a:xfrm>
            <a:off x="381000" y="5562600"/>
            <a:ext cx="8248650" cy="695325"/>
          </a:xfrm>
          <a:prstGeom prst="rect">
            <a:avLst/>
          </a:prstGeom>
          <a:ln>
            <a:noFill/>
          </a:ln>
          <a:effectLst>
            <a:outerShdw blurRad="292100" dist="139700" dir="2700000" algn="tl" rotWithShape="0">
              <a:srgbClr val="333333">
                <a:alpha val="65000"/>
              </a:srgbClr>
            </a:outerShdw>
          </a:effectLst>
        </p:spPr>
      </p:pic>
      <p:sp>
        <p:nvSpPr>
          <p:cNvPr id="29704"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BB6F2FD5-9BB4-414B-A67D-E15289C9955C}" type="slidenum">
              <a:rPr lang="en-GB" smtClean="0">
                <a:latin typeface="Times New Roman" pitchFamily="18" charset="0"/>
                <a:ea typeface="Arial Unicode MS" pitchFamily="34" charset="-128"/>
                <a:cs typeface="Arial Unicode MS" pitchFamily="34" charset="-128"/>
              </a:rPr>
              <a:pPr>
                <a:buFont typeface="Wingdings" pitchFamily="2" charset="2"/>
                <a:buNone/>
              </a:pPr>
              <a:t>17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Editing Relationships -- Select Many Controller</a:t>
            </a:r>
          </a:p>
        </p:txBody>
      </p:sp>
      <p:sp>
        <p:nvSpPr>
          <p:cNvPr id="3072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4930" name="Picture 2"/>
          <p:cNvPicPr>
            <a:picLocks noChangeAspect="1" noChangeArrowheads="1"/>
          </p:cNvPicPr>
          <p:nvPr/>
        </p:nvPicPr>
        <p:blipFill>
          <a:blip r:embed="rId3"/>
          <a:srcRect/>
          <a:stretch>
            <a:fillRect/>
          </a:stretch>
        </p:blipFill>
        <p:spPr bwMode="auto">
          <a:xfrm>
            <a:off x="228600" y="2209800"/>
            <a:ext cx="4327525" cy="2971800"/>
          </a:xfrm>
          <a:prstGeom prst="rect">
            <a:avLst/>
          </a:prstGeom>
          <a:ln>
            <a:noFill/>
          </a:ln>
          <a:effectLst>
            <a:outerShdw blurRad="292100" dist="139700" dir="2700000" algn="tl" rotWithShape="0">
              <a:srgbClr val="333333">
                <a:alpha val="65000"/>
              </a:srgbClr>
            </a:outerShdw>
          </a:effectLst>
        </p:spPr>
      </p:pic>
      <p:pic>
        <p:nvPicPr>
          <p:cNvPr id="124931" name="Picture 3"/>
          <p:cNvPicPr>
            <a:picLocks noChangeAspect="1" noChangeArrowheads="1"/>
          </p:cNvPicPr>
          <p:nvPr/>
        </p:nvPicPr>
        <p:blipFill>
          <a:blip r:embed="rId4"/>
          <a:srcRect/>
          <a:stretch>
            <a:fillRect/>
          </a:stretch>
        </p:blipFill>
        <p:spPr bwMode="auto">
          <a:xfrm>
            <a:off x="304800" y="1447800"/>
            <a:ext cx="3536950" cy="533400"/>
          </a:xfrm>
          <a:prstGeom prst="rect">
            <a:avLst/>
          </a:prstGeom>
          <a:ln>
            <a:noFill/>
          </a:ln>
          <a:effectLst>
            <a:outerShdw blurRad="292100" dist="139700" dir="2700000" algn="tl" rotWithShape="0">
              <a:srgbClr val="333333">
                <a:alpha val="65000"/>
              </a:srgbClr>
            </a:outerShdw>
          </a:effectLst>
        </p:spPr>
      </p:pic>
      <p:pic>
        <p:nvPicPr>
          <p:cNvPr id="124933" name="Picture 5"/>
          <p:cNvPicPr>
            <a:picLocks noChangeAspect="1" noChangeArrowheads="1"/>
          </p:cNvPicPr>
          <p:nvPr/>
        </p:nvPicPr>
        <p:blipFill>
          <a:blip r:embed="rId5"/>
          <a:srcRect/>
          <a:stretch>
            <a:fillRect/>
          </a:stretch>
        </p:blipFill>
        <p:spPr bwMode="auto">
          <a:xfrm>
            <a:off x="5334000" y="1524000"/>
            <a:ext cx="3276600" cy="3001963"/>
          </a:xfrm>
          <a:prstGeom prst="rect">
            <a:avLst/>
          </a:prstGeom>
          <a:ln>
            <a:noFill/>
          </a:ln>
          <a:effectLst>
            <a:outerShdw blurRad="292100" dist="139700" dir="2700000" algn="tl" rotWithShape="0">
              <a:srgbClr val="333333">
                <a:alpha val="65000"/>
              </a:srgbClr>
            </a:outerShdw>
          </a:effectLst>
        </p:spPr>
      </p:pic>
      <p:pic>
        <p:nvPicPr>
          <p:cNvPr id="8" name="Picture 5"/>
          <p:cNvPicPr>
            <a:picLocks noChangeAspect="1" noChangeArrowheads="1"/>
          </p:cNvPicPr>
          <p:nvPr/>
        </p:nvPicPr>
        <p:blipFill>
          <a:blip r:embed="rId6"/>
          <a:srcRect/>
          <a:stretch>
            <a:fillRect/>
          </a:stretch>
        </p:blipFill>
        <p:spPr bwMode="auto">
          <a:xfrm>
            <a:off x="76200" y="5562600"/>
            <a:ext cx="8870950" cy="685800"/>
          </a:xfrm>
          <a:prstGeom prst="rect">
            <a:avLst/>
          </a:prstGeom>
          <a:ln>
            <a:noFill/>
          </a:ln>
          <a:effectLst>
            <a:outerShdw blurRad="292100" dist="139700" dir="2700000" algn="tl" rotWithShape="0">
              <a:srgbClr val="333333">
                <a:alpha val="65000"/>
              </a:srgbClr>
            </a:outerShdw>
          </a:effectLst>
        </p:spPr>
      </p:pic>
      <p:sp>
        <p:nvSpPr>
          <p:cNvPr id="30728"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1C37913B-5575-4620-B5B3-1AF1C2C97381}" type="slidenum">
              <a:rPr lang="en-GB" smtClean="0">
                <a:latin typeface="Times New Roman" pitchFamily="18" charset="0"/>
                <a:ea typeface="Arial Unicode MS" pitchFamily="34" charset="-128"/>
                <a:cs typeface="Arial Unicode MS" pitchFamily="34" charset="-128"/>
              </a:rPr>
              <a:pPr>
                <a:buFont typeface="Wingdings" pitchFamily="2" charset="2"/>
                <a:buNone/>
              </a:pPr>
              <a:t>18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Crud framework builds on top of Criteria API</a:t>
            </a:r>
          </a:p>
        </p:txBody>
      </p:sp>
      <p:sp>
        <p:nvSpPr>
          <p:cNvPr id="31747" name="Content Placeholder 2"/>
          <p:cNvSpPr>
            <a:spLocks noGrp="1"/>
          </p:cNvSpPr>
          <p:nvPr>
            <p:ph idx="1"/>
          </p:nvPr>
        </p:nvSpPr>
        <p:spPr/>
        <p:txBody>
          <a:bodyPr/>
          <a:lstStyle/>
          <a:p>
            <a:r>
              <a:rPr lang="en-US" sz="2400" smtClean="0"/>
              <a:t>JPA DAOs process Criteria API</a:t>
            </a:r>
          </a:p>
          <a:p>
            <a:r>
              <a:rPr lang="en-US" sz="2400" smtClean="0"/>
              <a:t>Criteria API just POJOs </a:t>
            </a:r>
          </a:p>
          <a:p>
            <a:pPr lvl="1"/>
            <a:r>
              <a:rPr lang="en-US" smtClean="0"/>
              <a:t>you can write your own classes that read them</a:t>
            </a:r>
          </a:p>
          <a:p>
            <a:pPr lvl="1"/>
            <a:r>
              <a:rPr lang="en-US" smtClean="0"/>
              <a:t>Not tied to JPA; Examples that use SQL to process Criteria API</a:t>
            </a:r>
          </a:p>
        </p:txBody>
      </p:sp>
      <p:sp>
        <p:nvSpPr>
          <p:cNvPr id="31748" name="Footer Placeholder 3"/>
          <p:cNvSpPr>
            <a:spLocks noGrp="1"/>
          </p:cNvSpPr>
          <p:nvPr>
            <p:ph type="ftr" sz="quarter" idx="10"/>
          </p:nvPr>
        </p:nvSpPr>
        <p:spPr>
          <a:xfrm>
            <a:off x="0" y="6613525"/>
            <a:ext cx="5483225" cy="244475"/>
          </a:xfrm>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53602" name="Picture 2"/>
          <p:cNvPicPr>
            <a:picLocks noChangeAspect="1" noChangeArrowheads="1"/>
          </p:cNvPicPr>
          <p:nvPr/>
        </p:nvPicPr>
        <p:blipFill>
          <a:blip r:embed="rId3"/>
          <a:srcRect/>
          <a:stretch>
            <a:fillRect/>
          </a:stretch>
        </p:blipFill>
        <p:spPr bwMode="auto">
          <a:xfrm>
            <a:off x="457200" y="3352800"/>
            <a:ext cx="7458075" cy="619125"/>
          </a:xfrm>
          <a:prstGeom prst="rect">
            <a:avLst/>
          </a:prstGeom>
          <a:ln>
            <a:noFill/>
          </a:ln>
          <a:effectLst>
            <a:outerShdw blurRad="292100" dist="139700" dir="2700000" algn="tl" rotWithShape="0">
              <a:srgbClr val="333333">
                <a:alpha val="65000"/>
              </a:srgbClr>
            </a:outerShdw>
          </a:effectLst>
        </p:spPr>
      </p:pic>
      <p:pic>
        <p:nvPicPr>
          <p:cNvPr id="153603" name="Picture 3"/>
          <p:cNvPicPr>
            <a:picLocks noChangeAspect="1" noChangeArrowheads="1"/>
          </p:cNvPicPr>
          <p:nvPr/>
        </p:nvPicPr>
        <p:blipFill>
          <a:blip r:embed="rId4"/>
          <a:srcRect/>
          <a:stretch>
            <a:fillRect/>
          </a:stretch>
        </p:blipFill>
        <p:spPr bwMode="auto">
          <a:xfrm>
            <a:off x="457200" y="4191000"/>
            <a:ext cx="7848600" cy="361950"/>
          </a:xfrm>
          <a:prstGeom prst="rect">
            <a:avLst/>
          </a:prstGeom>
          <a:ln>
            <a:noFill/>
          </a:ln>
          <a:effectLst>
            <a:outerShdw blurRad="292100" dist="139700" dir="2700000" algn="tl" rotWithShape="0">
              <a:srgbClr val="333333">
                <a:alpha val="65000"/>
              </a:srgbClr>
            </a:outerShdw>
          </a:effectLst>
        </p:spPr>
      </p:pic>
      <p:pic>
        <p:nvPicPr>
          <p:cNvPr id="153604" name="Picture 4"/>
          <p:cNvPicPr>
            <a:picLocks noChangeAspect="1" noChangeArrowheads="1"/>
          </p:cNvPicPr>
          <p:nvPr/>
        </p:nvPicPr>
        <p:blipFill>
          <a:blip r:embed="rId5"/>
          <a:srcRect/>
          <a:stretch>
            <a:fillRect/>
          </a:stretch>
        </p:blipFill>
        <p:spPr bwMode="auto">
          <a:xfrm>
            <a:off x="457200" y="4724400"/>
            <a:ext cx="7296150" cy="361950"/>
          </a:xfrm>
          <a:prstGeom prst="rect">
            <a:avLst/>
          </a:prstGeom>
          <a:ln>
            <a:noFill/>
          </a:ln>
          <a:effectLst>
            <a:outerShdw blurRad="292100" dist="139700" dir="2700000" algn="tl" rotWithShape="0">
              <a:srgbClr val="333333">
                <a:alpha val="65000"/>
              </a:srgbClr>
            </a:outerShdw>
          </a:effectLst>
        </p:spPr>
      </p:pic>
      <p:pic>
        <p:nvPicPr>
          <p:cNvPr id="153605" name="Picture 5"/>
          <p:cNvPicPr>
            <a:picLocks noChangeAspect="1" noChangeArrowheads="1"/>
          </p:cNvPicPr>
          <p:nvPr/>
        </p:nvPicPr>
        <p:blipFill>
          <a:blip r:embed="rId6"/>
          <a:srcRect/>
          <a:stretch>
            <a:fillRect/>
          </a:stretch>
        </p:blipFill>
        <p:spPr bwMode="auto">
          <a:xfrm>
            <a:off x="3733800" y="5867400"/>
            <a:ext cx="5210175" cy="847725"/>
          </a:xfrm>
          <a:prstGeom prst="rect">
            <a:avLst/>
          </a:prstGeom>
          <a:ln>
            <a:noFill/>
          </a:ln>
          <a:effectLst>
            <a:outerShdw blurRad="292100" dist="139700" dir="2700000" algn="tl" rotWithShape="0">
              <a:srgbClr val="333333">
                <a:alpha val="65000"/>
              </a:srgbClr>
            </a:outerShdw>
          </a:effectLst>
        </p:spPr>
      </p:pic>
      <p:pic>
        <p:nvPicPr>
          <p:cNvPr id="153606" name="Picture 6"/>
          <p:cNvPicPr>
            <a:picLocks noChangeAspect="1" noChangeArrowheads="1"/>
          </p:cNvPicPr>
          <p:nvPr/>
        </p:nvPicPr>
        <p:blipFill>
          <a:blip r:embed="rId7"/>
          <a:srcRect/>
          <a:stretch>
            <a:fillRect/>
          </a:stretch>
        </p:blipFill>
        <p:spPr bwMode="auto">
          <a:xfrm>
            <a:off x="0" y="5286375"/>
            <a:ext cx="9172575" cy="504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14339"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D7EACE7-151A-470A-BDC1-476F11B7FD08}"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400">
              <a:solidFill>
                <a:srgbClr val="000000"/>
              </a:solidFill>
            </a:endParaRPr>
          </a:p>
        </p:txBody>
      </p:sp>
      <p:sp>
        <p:nvSpPr>
          <p:cNvPr id="14340"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Crank QuickStart Overview</a:t>
            </a:r>
          </a:p>
        </p:txBody>
      </p:sp>
      <p:sp>
        <p:nvSpPr>
          <p:cNvPr id="14341" name="Text Box 4"/>
          <p:cNvSpPr txBox="1">
            <a:spLocks noChangeArrowheads="1"/>
          </p:cNvSpPr>
          <p:nvPr/>
        </p:nvSpPr>
        <p:spPr bwMode="auto">
          <a:xfrm>
            <a:off x="76200" y="1371600"/>
            <a:ext cx="8763000" cy="4943475"/>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006600"/>
                </a:solidFill>
                <a:latin typeface="Arial Unicode MS" pitchFamily="34" charset="-128"/>
              </a:rPr>
              <a:t>What is Crank?</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006600"/>
                </a:solidFill>
                <a:latin typeface="Arial Unicode MS" pitchFamily="34" charset="-128"/>
              </a:rPr>
              <a:t>Understand how to use Crank</a:t>
            </a: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b="1">
              <a:solidFill>
                <a:srgbClr val="006600"/>
              </a:solidFill>
              <a:latin typeface="Arial Unicode MS" pitchFamily="34" charset="-128"/>
            </a:endParaRPr>
          </a:p>
        </p:txBody>
      </p:sp>
      <p:pic>
        <p:nvPicPr>
          <p:cNvPr id="14342" name="Picture 7" descr="http://krank.googlecode.com/svn/trunk/docs/images/logo.jpg"/>
          <p:cNvPicPr>
            <a:picLocks noChangeAspect="1" noChangeArrowheads="1"/>
          </p:cNvPicPr>
          <p:nvPr/>
        </p:nvPicPr>
        <p:blipFill>
          <a:blip r:embed="rId3"/>
          <a:srcRect/>
          <a:stretch>
            <a:fillRect/>
          </a:stretch>
        </p:blipFill>
        <p:spPr bwMode="auto">
          <a:xfrm>
            <a:off x="2819400" y="2667000"/>
            <a:ext cx="3695700" cy="3038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Annotation driven validation</a:t>
            </a:r>
          </a:p>
        </p:txBody>
      </p:sp>
      <p:sp>
        <p:nvSpPr>
          <p:cNvPr id="32771" name="Content Placeholder 2"/>
          <p:cNvSpPr>
            <a:spLocks noGrp="1"/>
          </p:cNvSpPr>
          <p:nvPr>
            <p:ph idx="1"/>
          </p:nvPr>
        </p:nvSpPr>
        <p:spPr/>
        <p:txBody>
          <a:bodyPr/>
          <a:lstStyle/>
          <a:p>
            <a:r>
              <a:rPr lang="en-US" smtClean="0"/>
              <a:t>Annotations are read and processed</a:t>
            </a:r>
          </a:p>
        </p:txBody>
      </p:sp>
      <p:sp>
        <p:nvSpPr>
          <p:cNvPr id="3277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88066" name="Picture 2"/>
          <p:cNvPicPr>
            <a:picLocks noChangeAspect="1" noChangeArrowheads="1"/>
          </p:cNvPicPr>
          <p:nvPr/>
        </p:nvPicPr>
        <p:blipFill>
          <a:blip r:embed="rId3"/>
          <a:srcRect/>
          <a:stretch>
            <a:fillRect/>
          </a:stretch>
        </p:blipFill>
        <p:spPr bwMode="auto">
          <a:xfrm>
            <a:off x="914400" y="1981200"/>
            <a:ext cx="5643563" cy="4267200"/>
          </a:xfrm>
          <a:prstGeom prst="rect">
            <a:avLst/>
          </a:prstGeom>
          <a:ln>
            <a:noFill/>
          </a:ln>
          <a:effectLst>
            <a:outerShdw blurRad="292100" dist="139700" dir="2700000" algn="tl" rotWithShape="0">
              <a:srgbClr val="333333">
                <a:alpha val="65000"/>
              </a:srgbClr>
            </a:outerShdw>
          </a:effectLst>
        </p:spPr>
      </p:pic>
      <p:sp>
        <p:nvSpPr>
          <p:cNvPr id="32774" name="Rectangle 11"/>
          <p:cNvSpPr>
            <a:spLocks noGrp="1" noChangeArrowheads="1"/>
          </p:cNvSpPr>
          <p:nvPr>
            <p:ph type="sldNum" sz="quarter" idx="11"/>
          </p:nvPr>
        </p:nvSpPr>
        <p:spPr>
          <a:noFill/>
        </p:spPr>
        <p:txBody>
          <a:bodyPr/>
          <a:lstStyle/>
          <a:p>
            <a:pPr>
              <a:buFont typeface="Wingdings" pitchFamily="2" charset="2"/>
              <a:buNone/>
            </a:pPr>
            <a:fld id="{0D2A39B1-2227-4137-88A9-6070974ACF68}" type="slidenum">
              <a:rPr lang="en-GB" smtClean="0">
                <a:latin typeface="Times New Roman" pitchFamily="18" charset="0"/>
                <a:ea typeface="Arial Unicode MS" pitchFamily="34" charset="-128"/>
                <a:cs typeface="Arial Unicode MS" pitchFamily="34" charset="-128"/>
              </a:rPr>
              <a:pPr>
                <a:buFont typeface="Wingdings" pitchFamily="2" charset="2"/>
                <a:buNone/>
              </a:pPr>
              <a:t>20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Validation used by GUI layer</a:t>
            </a:r>
          </a:p>
        </p:txBody>
      </p:sp>
      <p:sp>
        <p:nvSpPr>
          <p:cNvPr id="3379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5" name="Picture 2"/>
          <p:cNvPicPr>
            <a:picLocks noChangeAspect="1" noChangeArrowheads="1"/>
          </p:cNvPicPr>
          <p:nvPr/>
        </p:nvPicPr>
        <p:blipFill>
          <a:blip r:embed="rId3"/>
          <a:srcRect/>
          <a:stretch>
            <a:fillRect/>
          </a:stretch>
        </p:blipFill>
        <p:spPr bwMode="auto">
          <a:xfrm>
            <a:off x="228600" y="1295400"/>
            <a:ext cx="4724400" cy="3571875"/>
          </a:xfrm>
          <a:prstGeom prst="rect">
            <a:avLst/>
          </a:prstGeom>
          <a:ln>
            <a:noFill/>
          </a:ln>
          <a:effectLst>
            <a:outerShdw blurRad="292100" dist="139700" dir="2700000" algn="tl" rotWithShape="0">
              <a:srgbClr val="333333">
                <a:alpha val="65000"/>
              </a:srgbClr>
            </a:outerShdw>
          </a:effectLst>
        </p:spPr>
      </p:pic>
      <p:pic>
        <p:nvPicPr>
          <p:cNvPr id="89090" name="Picture 2"/>
          <p:cNvPicPr>
            <a:picLocks noChangeAspect="1" noChangeArrowheads="1"/>
          </p:cNvPicPr>
          <p:nvPr/>
        </p:nvPicPr>
        <p:blipFill>
          <a:blip r:embed="rId4"/>
          <a:srcRect/>
          <a:stretch>
            <a:fillRect/>
          </a:stretch>
        </p:blipFill>
        <p:spPr bwMode="auto">
          <a:xfrm>
            <a:off x="685800" y="4724400"/>
            <a:ext cx="8169275" cy="1066800"/>
          </a:xfrm>
          <a:prstGeom prst="rect">
            <a:avLst/>
          </a:prstGeom>
          <a:ln>
            <a:noFill/>
          </a:ln>
          <a:effectLst>
            <a:outerShdw blurRad="292100" dist="139700" dir="2700000" algn="tl" rotWithShape="0">
              <a:srgbClr val="333333">
                <a:alpha val="65000"/>
              </a:srgbClr>
            </a:outerShdw>
          </a:effectLst>
        </p:spPr>
      </p:pic>
      <p:sp>
        <p:nvSpPr>
          <p:cNvPr id="33798"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6D07B5F7-01B1-42AA-B3A6-10C0C37992DE}" type="slidenum">
              <a:rPr lang="en-GB" smtClean="0">
                <a:latin typeface="Times New Roman" pitchFamily="18" charset="0"/>
                <a:ea typeface="Arial Unicode MS" pitchFamily="34" charset="-128"/>
                <a:cs typeface="Arial Unicode MS" pitchFamily="34" charset="-128"/>
              </a:rPr>
              <a:pPr>
                <a:buFont typeface="Wingdings" pitchFamily="2" charset="2"/>
                <a:buNone/>
              </a:pPr>
              <a:t>21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p:cNvPicPr>
            <a:picLocks noChangeAspect="1" noChangeArrowheads="1"/>
          </p:cNvPicPr>
          <p:nvPr/>
        </p:nvPicPr>
        <p:blipFill>
          <a:blip r:embed="rId3"/>
          <a:srcRect/>
          <a:stretch>
            <a:fillRect/>
          </a:stretch>
        </p:blipFill>
        <p:spPr bwMode="auto">
          <a:xfrm>
            <a:off x="381000" y="1295400"/>
            <a:ext cx="8372475" cy="4705350"/>
          </a:xfrm>
          <a:prstGeom prst="rect">
            <a:avLst/>
          </a:prstGeom>
          <a:ln>
            <a:noFill/>
          </a:ln>
          <a:effectLst>
            <a:outerShdw blurRad="292100" dist="139700" dir="2700000" algn="tl" rotWithShape="0">
              <a:srgbClr val="333333">
                <a:alpha val="65000"/>
              </a:srgbClr>
            </a:outerShdw>
          </a:effectLst>
        </p:spPr>
      </p:pic>
      <p:sp>
        <p:nvSpPr>
          <p:cNvPr id="34819" name="Title 1"/>
          <p:cNvSpPr>
            <a:spLocks noGrp="1"/>
          </p:cNvSpPr>
          <p:nvPr>
            <p:ph type="title"/>
          </p:nvPr>
        </p:nvSpPr>
        <p:spPr/>
        <p:txBody>
          <a:bodyPr/>
          <a:lstStyle/>
          <a:p>
            <a:r>
              <a:rPr lang="en-US" smtClean="0"/>
              <a:t>You can customize validation (configured in Spring)</a:t>
            </a:r>
          </a:p>
        </p:txBody>
      </p:sp>
      <p:sp>
        <p:nvSpPr>
          <p:cNvPr id="34820"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90114" name="Picture 2"/>
          <p:cNvPicPr>
            <a:picLocks noChangeAspect="1" noChangeArrowheads="1"/>
          </p:cNvPicPr>
          <p:nvPr/>
        </p:nvPicPr>
        <p:blipFill>
          <a:blip r:embed="rId4"/>
          <a:srcRect/>
          <a:stretch>
            <a:fillRect/>
          </a:stretch>
        </p:blipFill>
        <p:spPr bwMode="auto">
          <a:xfrm>
            <a:off x="685800" y="4267200"/>
            <a:ext cx="8124825" cy="2152650"/>
          </a:xfrm>
          <a:prstGeom prst="rect">
            <a:avLst/>
          </a:prstGeom>
          <a:ln>
            <a:noFill/>
          </a:ln>
          <a:effectLst>
            <a:outerShdw blurRad="292100" dist="139700" dir="2700000" algn="tl" rotWithShape="0">
              <a:srgbClr val="333333">
                <a:alpha val="65000"/>
              </a:srgbClr>
            </a:outerShdw>
          </a:effectLst>
        </p:spPr>
      </p:pic>
      <p:sp>
        <p:nvSpPr>
          <p:cNvPr id="34822"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8E99A93B-85EC-4D24-8B0B-59CEDE10E9C1}" type="slidenum">
              <a:rPr lang="en-GB" smtClean="0">
                <a:latin typeface="Times New Roman" pitchFamily="18" charset="0"/>
                <a:ea typeface="Arial Unicode MS" pitchFamily="34" charset="-128"/>
                <a:cs typeface="Arial Unicode MS" pitchFamily="34" charset="-128"/>
              </a:rPr>
              <a:pPr>
                <a:buFont typeface="Wingdings" pitchFamily="2" charset="2"/>
                <a:buNone/>
              </a:pPr>
              <a:t>22</a:t>
            </a:fld>
            <a:endParaRPr lang="en-GB" dirty="0"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 Methods get mixed in</a:t>
            </a:r>
            <a:endParaRPr lang="en-US" dirty="0"/>
          </a:p>
        </p:txBody>
      </p:sp>
      <p:sp>
        <p:nvSpPr>
          <p:cNvPr id="3" name="Footer Placeholder 2"/>
          <p:cNvSpPr>
            <a:spLocks noGrp="1"/>
          </p:cNvSpPr>
          <p:nvPr>
            <p:ph type="ftr" idx="10"/>
          </p:nvPr>
        </p:nvSpPr>
        <p:spPr/>
        <p:txBody>
          <a:bodyPr/>
          <a:lstStyle/>
          <a:p>
            <a:pPr>
              <a:defRPr/>
            </a:pPr>
            <a:r>
              <a:rPr lang="en-GB" smtClean="0"/>
              <a:t>©ArcMind, Inc. </a:t>
            </a:r>
            <a:r>
              <a:rPr lang="en-GB" i="1" smtClean="0"/>
              <a:t>“Know The Next”   </a:t>
            </a:r>
            <a:r>
              <a:rPr lang="en-GB" smtClean="0"/>
              <a:t>2004-2007</a:t>
            </a:r>
            <a:endParaRPr lang="en-GB"/>
          </a:p>
        </p:txBody>
      </p:sp>
      <p:pic>
        <p:nvPicPr>
          <p:cNvPr id="163843" name="Picture 3"/>
          <p:cNvPicPr>
            <a:picLocks noChangeAspect="1" noChangeArrowheads="1"/>
          </p:cNvPicPr>
          <p:nvPr/>
        </p:nvPicPr>
        <p:blipFill>
          <a:blip r:embed="rId3"/>
          <a:srcRect/>
          <a:stretch>
            <a:fillRect/>
          </a:stretch>
        </p:blipFill>
        <p:spPr bwMode="auto">
          <a:xfrm>
            <a:off x="447675" y="1390650"/>
            <a:ext cx="8248650" cy="5238750"/>
          </a:xfrm>
          <a:prstGeom prst="rect">
            <a:avLst/>
          </a:prstGeom>
          <a:noFill/>
          <a:ln w="9525">
            <a:noFill/>
            <a:miter lim="800000"/>
            <a:headEnd/>
            <a:tailEnd/>
          </a:ln>
          <a:effectLst/>
        </p:spPr>
      </p:pic>
      <p:sp>
        <p:nvSpPr>
          <p:cNvPr id="7"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8E99A93B-85EC-4D24-8B0B-59CEDE10E9C1}" type="slidenum">
              <a:rPr lang="en-GB" smtClean="0">
                <a:latin typeface="Times New Roman" pitchFamily="18" charset="0"/>
                <a:ea typeface="Arial Unicode MS" pitchFamily="34" charset="-128"/>
                <a:cs typeface="Arial Unicode MS" pitchFamily="34" charset="-128"/>
              </a:rPr>
              <a:pPr>
                <a:buFont typeface="Wingdings" pitchFamily="2" charset="2"/>
                <a:buNone/>
              </a:pPr>
              <a:t>23</a:t>
            </a:fld>
            <a:endParaRPr lang="en-GB" dirty="0"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 Methods get mixed in</a:t>
            </a:r>
            <a:endParaRPr lang="en-US" dirty="0"/>
          </a:p>
        </p:txBody>
      </p:sp>
      <p:sp>
        <p:nvSpPr>
          <p:cNvPr id="3" name="Footer Placeholder 2"/>
          <p:cNvSpPr>
            <a:spLocks noGrp="1"/>
          </p:cNvSpPr>
          <p:nvPr>
            <p:ph type="ftr" idx="10"/>
          </p:nvPr>
        </p:nvSpPr>
        <p:spPr/>
        <p:txBody>
          <a:bodyPr/>
          <a:lstStyle/>
          <a:p>
            <a:pPr>
              <a:defRPr/>
            </a:pPr>
            <a:r>
              <a:rPr lang="en-GB" smtClean="0"/>
              <a:t>©ArcMind, Inc. </a:t>
            </a:r>
            <a:r>
              <a:rPr lang="en-GB" i="1" smtClean="0"/>
              <a:t>“Know The Next”   </a:t>
            </a:r>
            <a:r>
              <a:rPr lang="en-GB" smtClean="0"/>
              <a:t>2004-2007</a:t>
            </a:r>
            <a:endParaRPr lang="en-GB"/>
          </a:p>
        </p:txBody>
      </p:sp>
      <p:pic>
        <p:nvPicPr>
          <p:cNvPr id="163843" name="Picture 3"/>
          <p:cNvPicPr>
            <a:picLocks noChangeAspect="1" noChangeArrowheads="1"/>
          </p:cNvPicPr>
          <p:nvPr/>
        </p:nvPicPr>
        <p:blipFill>
          <a:blip r:embed="rId3"/>
          <a:srcRect/>
          <a:stretch>
            <a:fillRect/>
          </a:stretch>
        </p:blipFill>
        <p:spPr bwMode="auto">
          <a:xfrm>
            <a:off x="447675" y="1390650"/>
            <a:ext cx="8248650" cy="5238750"/>
          </a:xfrm>
          <a:prstGeom prst="rect">
            <a:avLst/>
          </a:prstGeom>
          <a:ln>
            <a:noFill/>
          </a:ln>
          <a:effectLst>
            <a:outerShdw blurRad="292100" dist="139700" dir="2700000" algn="tl" rotWithShape="0">
              <a:srgbClr val="333333">
                <a:alpha val="65000"/>
              </a:srgbClr>
            </a:outerShdw>
          </a:effectLst>
        </p:spPr>
      </p:pic>
      <p:pic>
        <p:nvPicPr>
          <p:cNvPr id="163844" name="Picture 4"/>
          <p:cNvPicPr>
            <a:picLocks noChangeAspect="1" noChangeArrowheads="1"/>
          </p:cNvPicPr>
          <p:nvPr/>
        </p:nvPicPr>
        <p:blipFill>
          <a:blip r:embed="rId4"/>
          <a:srcRect/>
          <a:stretch>
            <a:fillRect/>
          </a:stretch>
        </p:blipFill>
        <p:spPr bwMode="auto">
          <a:xfrm>
            <a:off x="1600200" y="2590800"/>
            <a:ext cx="7191375" cy="2619375"/>
          </a:xfrm>
          <a:prstGeom prst="rect">
            <a:avLst/>
          </a:prstGeom>
          <a:ln>
            <a:noFill/>
          </a:ln>
          <a:effectLst>
            <a:outerShdw blurRad="292100" dist="139700" dir="2700000" algn="tl" rotWithShape="0">
              <a:srgbClr val="333333">
                <a:alpha val="65000"/>
              </a:srgbClr>
            </a:outerShdw>
          </a:effectLst>
        </p:spPr>
      </p:pic>
      <p:cxnSp>
        <p:nvCxnSpPr>
          <p:cNvPr id="7" name="Straight Connector 6"/>
          <p:cNvCxnSpPr/>
          <p:nvPr/>
        </p:nvCxnSpPr>
        <p:spPr bwMode="auto">
          <a:xfrm rot="16200000" flipV="1">
            <a:off x="4305300" y="3086100"/>
            <a:ext cx="2590800" cy="3810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8"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8E99A93B-85EC-4D24-8B0B-59CEDE10E9C1}" type="slidenum">
              <a:rPr lang="en-GB" smtClean="0">
                <a:latin typeface="Times New Roman" pitchFamily="18" charset="0"/>
                <a:ea typeface="Arial Unicode MS" pitchFamily="34" charset="-128"/>
                <a:cs typeface="Arial Unicode MS" pitchFamily="34" charset="-128"/>
              </a:rPr>
              <a:pPr>
                <a:buFont typeface="Wingdings" pitchFamily="2" charset="2"/>
                <a:buNone/>
              </a:pPr>
              <a:t>24</a:t>
            </a:fld>
            <a:endParaRPr lang="en-GB" dirty="0"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p:txBody>
          <a:bodyPr/>
          <a:lstStyle/>
          <a:p>
            <a:r>
              <a:rPr lang="en-US" smtClean="0"/>
              <a:t>Small History of Crank</a:t>
            </a:r>
          </a:p>
        </p:txBody>
      </p:sp>
      <p:sp>
        <p:nvSpPr>
          <p:cNvPr id="35843" name="Subtitle 2"/>
          <p:cNvSpPr>
            <a:spLocks noGrp="1"/>
          </p:cNvSpPr>
          <p:nvPr>
            <p:ph type="subTitle" idx="1"/>
          </p:nvPr>
        </p:nvSpPr>
        <p:spPr/>
        <p:txBody>
          <a:bodyPr/>
          <a:lstStyle/>
          <a:p>
            <a:endParaRPr lang="en-US" smtClean="0"/>
          </a:p>
        </p:txBody>
      </p:sp>
      <p:sp>
        <p:nvSpPr>
          <p:cNvPr id="3584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5845"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B670DE8D-777D-4F65-86FB-4EF089897A54}" type="slidenum">
              <a:rPr lang="en-GB" smtClean="0">
                <a:latin typeface="Times New Roman" pitchFamily="18" charset="0"/>
                <a:ea typeface="Arial Unicode MS" pitchFamily="34" charset="-128"/>
                <a:cs typeface="Arial Unicode MS" pitchFamily="34" charset="-128"/>
              </a:rPr>
              <a:pPr>
                <a:buFont typeface="Wingdings" pitchFamily="2" charset="2"/>
                <a:buNone/>
              </a:pPr>
              <a:t>25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Evolution of Crank</a:t>
            </a:r>
          </a:p>
        </p:txBody>
      </p:sp>
      <p:sp>
        <p:nvSpPr>
          <p:cNvPr id="36867" name="Content Placeholder 2"/>
          <p:cNvSpPr>
            <a:spLocks noGrp="1"/>
          </p:cNvSpPr>
          <p:nvPr>
            <p:ph idx="1"/>
          </p:nvPr>
        </p:nvSpPr>
        <p:spPr/>
        <p:txBody>
          <a:bodyPr/>
          <a:lstStyle/>
          <a:p>
            <a:r>
              <a:rPr lang="en-US" smtClean="0"/>
              <a:t>1</a:t>
            </a:r>
            <a:r>
              <a:rPr lang="en-US" baseline="30000" smtClean="0"/>
              <a:t>st</a:t>
            </a:r>
            <a:r>
              <a:rPr lang="en-US" smtClean="0"/>
              <a:t> Web Crud Framework I wrote written with Struts, EJB 2.x and JSP (2001)</a:t>
            </a:r>
          </a:p>
          <a:p>
            <a:r>
              <a:rPr lang="en-US" smtClean="0"/>
              <a:t>Had validation based on property names</a:t>
            </a:r>
          </a:p>
          <a:p>
            <a:r>
              <a:rPr lang="en-US" smtClean="0"/>
              <a:t>Used Jython to generate starter code</a:t>
            </a:r>
          </a:p>
          <a:p>
            <a:pPr lvl="1"/>
            <a:r>
              <a:rPr lang="en-US" smtClean="0"/>
              <a:t>Learned about tradeoffs between code gen vs. framework</a:t>
            </a:r>
          </a:p>
          <a:p>
            <a:r>
              <a:rPr lang="en-US" smtClean="0"/>
              <a:t>2</a:t>
            </a:r>
            <a:r>
              <a:rPr lang="en-US" baseline="30000" smtClean="0"/>
              <a:t>nd</a:t>
            </a:r>
            <a:r>
              <a:rPr lang="en-US" smtClean="0"/>
              <a:t> Web Crud Framework JSF, 2004</a:t>
            </a:r>
          </a:p>
          <a:p>
            <a:pPr lvl="1"/>
            <a:r>
              <a:rPr lang="en-US" smtClean="0"/>
              <a:t>Wow, nice and easy; needed many CRUD listings wrote small framework</a:t>
            </a:r>
          </a:p>
          <a:p>
            <a:r>
              <a:rPr lang="en-US" smtClean="0"/>
              <a:t>3</a:t>
            </a:r>
            <a:r>
              <a:rPr lang="en-US" baseline="30000" smtClean="0"/>
              <a:t>rd</a:t>
            </a:r>
            <a:r>
              <a:rPr lang="en-US" smtClean="0"/>
              <a:t> Web Crud Framework Presto, 2005</a:t>
            </a:r>
          </a:p>
          <a:p>
            <a:r>
              <a:rPr lang="en-US" smtClean="0"/>
              <a:t>4</a:t>
            </a:r>
            <a:r>
              <a:rPr lang="en-US" baseline="30000" smtClean="0"/>
              <a:t>th</a:t>
            </a:r>
            <a:r>
              <a:rPr lang="en-US" smtClean="0"/>
              <a:t> Web Crud Framework Crank</a:t>
            </a:r>
          </a:p>
          <a:p>
            <a:pPr lvl="1"/>
            <a:endParaRPr lang="en-US" smtClean="0"/>
          </a:p>
        </p:txBody>
      </p:sp>
      <p:sp>
        <p:nvSpPr>
          <p:cNvPr id="3686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6869" name="Rectangle 11"/>
          <p:cNvSpPr>
            <a:spLocks noGrp="1" noChangeArrowheads="1"/>
          </p:cNvSpPr>
          <p:nvPr>
            <p:ph type="sldNum" sz="quarter" idx="11"/>
          </p:nvPr>
        </p:nvSpPr>
        <p:spPr>
          <a:noFill/>
        </p:spPr>
        <p:txBody>
          <a:bodyPr/>
          <a:lstStyle/>
          <a:p>
            <a:pPr>
              <a:buFont typeface="Wingdings" pitchFamily="2" charset="2"/>
              <a:buNone/>
            </a:pPr>
            <a:fld id="{73582466-C4F5-45E9-83F1-12F7003FA029}" type="slidenum">
              <a:rPr lang="en-GB" smtClean="0">
                <a:latin typeface="Times New Roman" pitchFamily="18" charset="0"/>
                <a:ea typeface="Arial Unicode MS" pitchFamily="34" charset="-128"/>
                <a:cs typeface="Arial Unicode MS" pitchFamily="34" charset="-128"/>
              </a:rPr>
              <a:pPr>
                <a:buFont typeface="Wingdings" pitchFamily="2" charset="2"/>
                <a:buNone/>
              </a:pPr>
              <a:t>26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Presto (Crank’s closest cousin)</a:t>
            </a:r>
          </a:p>
        </p:txBody>
      </p:sp>
      <p:sp>
        <p:nvSpPr>
          <p:cNvPr id="37891" name="Content Placeholder 2"/>
          <p:cNvSpPr>
            <a:spLocks noGrp="1"/>
          </p:cNvSpPr>
          <p:nvPr>
            <p:ph idx="1"/>
          </p:nvPr>
        </p:nvSpPr>
        <p:spPr/>
        <p:txBody>
          <a:bodyPr/>
          <a:lstStyle/>
          <a:p>
            <a:r>
              <a:rPr lang="en-US" sz="2000" dirty="0" smtClean="0"/>
              <a:t>Internal project, started as an example on how to combine JSF, Spring and Hibernate (Java 1.4 no annotations; big company)</a:t>
            </a:r>
          </a:p>
          <a:p>
            <a:pPr lvl="1"/>
            <a:r>
              <a:rPr lang="en-US" sz="1400" dirty="0" smtClean="0"/>
              <a:t>18 months (3 day contract)</a:t>
            </a:r>
          </a:p>
          <a:p>
            <a:r>
              <a:rPr lang="en-US" sz="2000" dirty="0" smtClean="0"/>
              <a:t>Kept adding features, plan was to </a:t>
            </a:r>
            <a:r>
              <a:rPr lang="en-US" sz="2000" dirty="0" err="1" smtClean="0"/>
              <a:t>OpenSource</a:t>
            </a:r>
            <a:endParaRPr lang="en-US" sz="2000" dirty="0" smtClean="0"/>
          </a:p>
          <a:p>
            <a:r>
              <a:rPr lang="en-US" sz="2000" dirty="0" smtClean="0"/>
              <a:t>Added code generator (Maven 2 </a:t>
            </a:r>
            <a:r>
              <a:rPr lang="en-US" sz="2000" dirty="0" err="1" smtClean="0"/>
              <a:t>plugins</a:t>
            </a:r>
            <a:r>
              <a:rPr lang="en-US" sz="2000" dirty="0" smtClean="0"/>
              <a:t>); heavy use of </a:t>
            </a:r>
            <a:r>
              <a:rPr lang="en-US" sz="2000" dirty="0" err="1" smtClean="0"/>
              <a:t>Facelets</a:t>
            </a:r>
            <a:endParaRPr lang="en-US" sz="2000" dirty="0" smtClean="0"/>
          </a:p>
          <a:p>
            <a:r>
              <a:rPr lang="en-US" sz="2000" dirty="0" smtClean="0"/>
              <a:t>Now has fulltime support staff, writes documentation and FAQ</a:t>
            </a:r>
          </a:p>
          <a:p>
            <a:r>
              <a:rPr lang="en-US" sz="2000" dirty="0" smtClean="0"/>
              <a:t>Corporate Standard for new Apps (large corporation)</a:t>
            </a:r>
          </a:p>
          <a:p>
            <a:r>
              <a:rPr lang="en-US" sz="2000" dirty="0" smtClean="0"/>
              <a:t>20 to 30 applications launched on Presto, many more expected</a:t>
            </a:r>
          </a:p>
          <a:p>
            <a:r>
              <a:rPr lang="en-US" sz="2000" dirty="0" smtClean="0"/>
              <a:t>Very mature, lots of documentation, etc.</a:t>
            </a:r>
          </a:p>
          <a:p>
            <a:r>
              <a:rPr lang="en-US" sz="2000" dirty="0" smtClean="0"/>
              <a:t>Light on Java 5 features; </a:t>
            </a:r>
          </a:p>
          <a:p>
            <a:r>
              <a:rPr lang="en-US" sz="2000" dirty="0" smtClean="0"/>
              <a:t>Ported to work with </a:t>
            </a:r>
            <a:r>
              <a:rPr lang="en-US" sz="2000" dirty="0" err="1" smtClean="0"/>
              <a:t>iBatis</a:t>
            </a:r>
            <a:r>
              <a:rPr lang="en-US" sz="2000" dirty="0" smtClean="0"/>
              <a:t> in addition to JPA</a:t>
            </a:r>
          </a:p>
          <a:p>
            <a:r>
              <a:rPr lang="en-US" sz="2000" dirty="0" err="1" smtClean="0"/>
              <a:t>Crankification</a:t>
            </a:r>
            <a:r>
              <a:rPr lang="en-US" sz="2000" dirty="0" smtClean="0"/>
              <a:t> of Presto (possibly</a:t>
            </a:r>
            <a:r>
              <a:rPr lang="en-US" sz="2000" dirty="0" smtClean="0"/>
              <a:t>);  </a:t>
            </a:r>
            <a:r>
              <a:rPr lang="en-US" sz="2000" dirty="0" err="1" smtClean="0"/>
              <a:t>Prestofication</a:t>
            </a:r>
            <a:r>
              <a:rPr lang="en-US" sz="2000" dirty="0" smtClean="0"/>
              <a:t> of Crank… (possibly)</a:t>
            </a:r>
            <a:endParaRPr lang="en-US" sz="2000" dirty="0" smtClean="0"/>
          </a:p>
        </p:txBody>
      </p:sp>
      <p:sp>
        <p:nvSpPr>
          <p:cNvPr id="3789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7893" name="Rectangle 11"/>
          <p:cNvSpPr>
            <a:spLocks noGrp="1" noChangeArrowheads="1"/>
          </p:cNvSpPr>
          <p:nvPr>
            <p:ph type="sldNum" sz="quarter" idx="11"/>
          </p:nvPr>
        </p:nvSpPr>
        <p:spPr>
          <a:noFill/>
        </p:spPr>
        <p:txBody>
          <a:bodyPr/>
          <a:lstStyle/>
          <a:p>
            <a:pPr>
              <a:buFont typeface="Wingdings" pitchFamily="2" charset="2"/>
              <a:buNone/>
            </a:pPr>
            <a:fld id="{DE2A9ED2-D69A-479B-8FE8-0624C78BDEBF}" type="slidenum">
              <a:rPr lang="en-GB" smtClean="0">
                <a:latin typeface="Times New Roman" pitchFamily="18" charset="0"/>
                <a:ea typeface="Arial Unicode MS" pitchFamily="34" charset="-128"/>
                <a:cs typeface="Arial Unicode MS" pitchFamily="34" charset="-128"/>
              </a:rPr>
              <a:pPr>
                <a:buFont typeface="Wingdings" pitchFamily="2" charset="2"/>
                <a:buNone/>
              </a:pPr>
              <a:t>27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Crank</a:t>
            </a:r>
          </a:p>
        </p:txBody>
      </p:sp>
      <p:sp>
        <p:nvSpPr>
          <p:cNvPr id="38915" name="Content Placeholder 2"/>
          <p:cNvSpPr>
            <a:spLocks noGrp="1"/>
          </p:cNvSpPr>
          <p:nvPr>
            <p:ph idx="1"/>
          </p:nvPr>
        </p:nvSpPr>
        <p:spPr/>
        <p:txBody>
          <a:bodyPr/>
          <a:lstStyle/>
          <a:p>
            <a:r>
              <a:rPr lang="en-US" sz="2000" smtClean="0"/>
              <a:t>Open Source… Presto’s cousin (a rewrite)</a:t>
            </a:r>
          </a:p>
          <a:p>
            <a:r>
              <a:rPr lang="en-US" sz="2000" smtClean="0"/>
              <a:t>Developed while working on applications for Vantage Media </a:t>
            </a:r>
          </a:p>
          <a:p>
            <a:pPr lvl="1"/>
            <a:r>
              <a:rPr lang="en-US" sz="1800" smtClean="0"/>
              <a:t>Vantage Media looking for senior Java developers, and is a great place to work</a:t>
            </a:r>
            <a:endParaRPr lang="en-US" smtClean="0"/>
          </a:p>
          <a:p>
            <a:r>
              <a:rPr lang="en-US" sz="2000" smtClean="0"/>
              <a:t>Vantage Media, ArcMind Inc., corporate sponsors</a:t>
            </a:r>
          </a:p>
          <a:p>
            <a:r>
              <a:rPr lang="en-US" sz="2000" smtClean="0"/>
              <a:t>Crank makes heavy use of Annotations, and has support for Enums, etc.</a:t>
            </a:r>
          </a:p>
          <a:p>
            <a:r>
              <a:rPr lang="en-US" sz="2000" smtClean="0"/>
              <a:t>Crank is Ajaxified via Ajax4JSF</a:t>
            </a:r>
          </a:p>
          <a:p>
            <a:r>
              <a:rPr lang="en-US" sz="2000" smtClean="0"/>
              <a:t>Crank makes heavy use of Facelets</a:t>
            </a:r>
          </a:p>
          <a:p>
            <a:r>
              <a:rPr lang="en-US" sz="2000" smtClean="0"/>
              <a:t>Added Criteria API to base filtering and sorting on</a:t>
            </a:r>
          </a:p>
          <a:p>
            <a:r>
              <a:rPr lang="en-US" sz="2000" smtClean="0"/>
              <a:t>Controllers are divorced from JSF and are easier to test</a:t>
            </a:r>
          </a:p>
          <a:p>
            <a:r>
              <a:rPr lang="en-US" sz="2000" smtClean="0"/>
              <a:t>Not as mature as Presto, much more nascent</a:t>
            </a:r>
          </a:p>
          <a:p>
            <a:r>
              <a:rPr lang="en-US" sz="2000" smtClean="0"/>
              <a:t>No more reinventing the wheel</a:t>
            </a:r>
          </a:p>
        </p:txBody>
      </p:sp>
      <p:sp>
        <p:nvSpPr>
          <p:cNvPr id="3891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8917" name="Rectangle 11"/>
          <p:cNvSpPr>
            <a:spLocks noGrp="1" noChangeArrowheads="1"/>
          </p:cNvSpPr>
          <p:nvPr>
            <p:ph type="sldNum" sz="quarter" idx="11"/>
          </p:nvPr>
        </p:nvSpPr>
        <p:spPr>
          <a:noFill/>
        </p:spPr>
        <p:txBody>
          <a:bodyPr/>
          <a:lstStyle/>
          <a:p>
            <a:pPr>
              <a:buFont typeface="Wingdings" pitchFamily="2" charset="2"/>
              <a:buNone/>
            </a:pPr>
            <a:fld id="{29D5392C-C990-434C-A1BF-ACD57A98C949}" type="slidenum">
              <a:rPr lang="en-GB" smtClean="0">
                <a:latin typeface="Times New Roman" pitchFamily="18" charset="0"/>
                <a:ea typeface="Arial Unicode MS" pitchFamily="34" charset="-128"/>
                <a:cs typeface="Arial Unicode MS" pitchFamily="34" charset="-128"/>
              </a:rPr>
              <a:pPr>
                <a:buFont typeface="Wingdings" pitchFamily="2" charset="2"/>
                <a:buNone/>
              </a:pPr>
              <a:t>28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Short term Roadmap (May 2008)</a:t>
            </a:r>
          </a:p>
        </p:txBody>
      </p:sp>
      <p:sp>
        <p:nvSpPr>
          <p:cNvPr id="39939" name="Content Placeholder 2"/>
          <p:cNvSpPr>
            <a:spLocks noGrp="1"/>
          </p:cNvSpPr>
          <p:nvPr>
            <p:ph idx="1"/>
          </p:nvPr>
        </p:nvSpPr>
        <p:spPr/>
        <p:txBody>
          <a:bodyPr/>
          <a:lstStyle/>
          <a:p>
            <a:r>
              <a:rPr lang="en-US" sz="2400" smtClean="0"/>
              <a:t>Porting CRUD framework to Spring MVC (started)</a:t>
            </a:r>
          </a:p>
          <a:p>
            <a:pPr lvl="1"/>
            <a:r>
              <a:rPr lang="en-US" sz="2000" smtClean="0"/>
              <a:t>Spin-off project started Crank on Struts (Struts 2)</a:t>
            </a:r>
          </a:p>
          <a:p>
            <a:r>
              <a:rPr lang="en-US" sz="2400" smtClean="0"/>
              <a:t>Writing Code generator for reverse engineering database tables into Crank listings (started)</a:t>
            </a:r>
          </a:p>
          <a:p>
            <a:r>
              <a:rPr lang="en-US" sz="2400" smtClean="0"/>
              <a:t>More integration with Seam (done at some level)</a:t>
            </a:r>
          </a:p>
          <a:p>
            <a:pPr lvl="1"/>
            <a:r>
              <a:rPr lang="en-US" sz="2000" smtClean="0"/>
              <a:t>As an option, already started and already working</a:t>
            </a:r>
          </a:p>
          <a:p>
            <a:r>
              <a:rPr lang="en-US" sz="2400" smtClean="0"/>
              <a:t>More documentation </a:t>
            </a:r>
          </a:p>
          <a:p>
            <a:r>
              <a:rPr lang="en-US" sz="2400" smtClean="0"/>
              <a:t>Higher code coverage (started)</a:t>
            </a:r>
          </a:p>
          <a:p>
            <a:r>
              <a:rPr lang="en-US" sz="2400" smtClean="0"/>
              <a:t>Website, Public JIRA, Public Confluence (started process)</a:t>
            </a:r>
          </a:p>
          <a:p>
            <a:pPr lvl="1"/>
            <a:r>
              <a:rPr lang="en-US" sz="1800" smtClean="0"/>
              <a:t>Currently hosted on google code, WIKI, etc.</a:t>
            </a:r>
          </a:p>
          <a:p>
            <a:r>
              <a:rPr lang="en-US" sz="2000" smtClean="0"/>
              <a:t>Crank 1.0 May 2008</a:t>
            </a:r>
          </a:p>
          <a:p>
            <a:endParaRPr lang="en-US" smtClean="0"/>
          </a:p>
        </p:txBody>
      </p:sp>
      <p:sp>
        <p:nvSpPr>
          <p:cNvPr id="3994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9941" name="Rectangle 11"/>
          <p:cNvSpPr>
            <a:spLocks noGrp="1" noChangeArrowheads="1"/>
          </p:cNvSpPr>
          <p:nvPr>
            <p:ph type="sldNum" sz="quarter" idx="11"/>
          </p:nvPr>
        </p:nvSpPr>
        <p:spPr>
          <a:noFill/>
        </p:spPr>
        <p:txBody>
          <a:bodyPr/>
          <a:lstStyle/>
          <a:p>
            <a:pPr>
              <a:buFont typeface="Wingdings" pitchFamily="2" charset="2"/>
              <a:buNone/>
            </a:pPr>
            <a:fld id="{2AB8450E-5737-42A6-8650-80FC138B46C6}" type="slidenum">
              <a:rPr lang="en-GB" smtClean="0">
                <a:latin typeface="Times New Roman" pitchFamily="18" charset="0"/>
                <a:ea typeface="Arial Unicode MS" pitchFamily="34" charset="-128"/>
                <a:cs typeface="Arial Unicode MS" pitchFamily="34" charset="-128"/>
              </a:rPr>
              <a:pPr>
                <a:buFont typeface="Wingdings" pitchFamily="2" charset="2"/>
                <a:buNone/>
              </a:pPr>
              <a:t>29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Crank</a:t>
            </a:r>
          </a:p>
        </p:txBody>
      </p:sp>
      <p:sp>
        <p:nvSpPr>
          <p:cNvPr id="1536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2004-2007</a:t>
            </a:r>
          </a:p>
        </p:txBody>
      </p:sp>
      <p:pic>
        <p:nvPicPr>
          <p:cNvPr id="15364" name="Picture 2"/>
          <p:cNvPicPr>
            <a:picLocks noChangeAspect="1" noChangeArrowheads="1"/>
          </p:cNvPicPr>
          <p:nvPr/>
        </p:nvPicPr>
        <p:blipFill>
          <a:blip r:embed="rId3"/>
          <a:srcRect/>
          <a:stretch>
            <a:fillRect/>
          </a:stretch>
        </p:blipFill>
        <p:spPr bwMode="auto">
          <a:xfrm>
            <a:off x="130175" y="2438400"/>
            <a:ext cx="8937625" cy="4419600"/>
          </a:xfrm>
          <a:prstGeom prst="rect">
            <a:avLst/>
          </a:prstGeom>
          <a:noFill/>
          <a:ln w="9525">
            <a:noFill/>
            <a:miter lim="800000"/>
            <a:headEnd/>
            <a:tailEnd/>
          </a:ln>
        </p:spPr>
      </p:pic>
      <p:pic>
        <p:nvPicPr>
          <p:cNvPr id="15365" name="Picture 3"/>
          <p:cNvPicPr>
            <a:picLocks noChangeAspect="1" noChangeArrowheads="1"/>
          </p:cNvPicPr>
          <p:nvPr/>
        </p:nvPicPr>
        <p:blipFill>
          <a:blip r:embed="rId4"/>
          <a:srcRect/>
          <a:stretch>
            <a:fillRect/>
          </a:stretch>
        </p:blipFill>
        <p:spPr bwMode="auto">
          <a:xfrm>
            <a:off x="304800" y="1143000"/>
            <a:ext cx="3009900" cy="552450"/>
          </a:xfrm>
          <a:prstGeom prst="rect">
            <a:avLst/>
          </a:prstGeom>
          <a:noFill/>
          <a:ln w="9525">
            <a:noFill/>
            <a:miter lim="800000"/>
            <a:headEnd/>
            <a:tailEnd/>
          </a:ln>
        </p:spPr>
      </p:pic>
      <p:pic>
        <p:nvPicPr>
          <p:cNvPr id="15366" name="Picture 4"/>
          <p:cNvPicPr>
            <a:picLocks noChangeAspect="1" noChangeArrowheads="1"/>
          </p:cNvPicPr>
          <p:nvPr/>
        </p:nvPicPr>
        <p:blipFill>
          <a:blip r:embed="rId5"/>
          <a:srcRect/>
          <a:stretch>
            <a:fillRect/>
          </a:stretch>
        </p:blipFill>
        <p:spPr bwMode="auto">
          <a:xfrm>
            <a:off x="304800" y="1676400"/>
            <a:ext cx="5048250" cy="7524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Longer Term Roadmap (Late 2008 and beyond)</a:t>
            </a:r>
          </a:p>
        </p:txBody>
      </p:sp>
      <p:sp>
        <p:nvSpPr>
          <p:cNvPr id="40963" name="Content Placeholder 2"/>
          <p:cNvSpPr>
            <a:spLocks noGrp="1"/>
          </p:cNvSpPr>
          <p:nvPr>
            <p:ph idx="1"/>
          </p:nvPr>
        </p:nvSpPr>
        <p:spPr/>
        <p:txBody>
          <a:bodyPr/>
          <a:lstStyle/>
          <a:p>
            <a:r>
              <a:rPr lang="en-US" sz="2800" smtClean="0"/>
              <a:t>Port to JSF 2.0 when it comes out</a:t>
            </a:r>
          </a:p>
          <a:p>
            <a:r>
              <a:rPr lang="en-US" sz="2800" smtClean="0"/>
              <a:t>Port Facelets Composition components to other component frameworks (current uses Ajax4JSF, RichFaces and Tomahawk)</a:t>
            </a:r>
          </a:p>
          <a:p>
            <a:pPr lvl="1"/>
            <a:r>
              <a:rPr lang="en-US" sz="2400" smtClean="0"/>
              <a:t>IceFaces</a:t>
            </a:r>
          </a:p>
          <a:p>
            <a:pPr lvl="1"/>
            <a:r>
              <a:rPr lang="en-US" sz="2400" smtClean="0"/>
              <a:t>Trinidad</a:t>
            </a:r>
          </a:p>
          <a:p>
            <a:r>
              <a:rPr lang="en-US" sz="2800" smtClean="0"/>
              <a:t>Improve JPA handling via Apache Orchestra</a:t>
            </a:r>
          </a:p>
          <a:p>
            <a:r>
              <a:rPr lang="en-US" sz="2800" smtClean="0"/>
              <a:t>Port to other frontends, Swing, GWT, Flex?</a:t>
            </a:r>
          </a:p>
          <a:p>
            <a:r>
              <a:rPr lang="en-US" sz="2800" smtClean="0"/>
              <a:t>Really driven by needs of members</a:t>
            </a:r>
          </a:p>
          <a:p>
            <a:pPr lvl="1"/>
            <a:endParaRPr lang="en-US" smtClean="0"/>
          </a:p>
        </p:txBody>
      </p:sp>
      <p:sp>
        <p:nvSpPr>
          <p:cNvPr id="4096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0965" name="Rectangle 11"/>
          <p:cNvSpPr>
            <a:spLocks noGrp="1" noChangeArrowheads="1"/>
          </p:cNvSpPr>
          <p:nvPr>
            <p:ph type="sldNum" sz="quarter" idx="11"/>
          </p:nvPr>
        </p:nvSpPr>
        <p:spPr>
          <a:noFill/>
        </p:spPr>
        <p:txBody>
          <a:bodyPr/>
          <a:lstStyle/>
          <a:p>
            <a:pPr>
              <a:buFont typeface="Wingdings" pitchFamily="2" charset="2"/>
              <a:buNone/>
            </a:pPr>
            <a:fld id="{1A7C080E-004A-41B3-95F7-955BF5AAE91A}" type="slidenum">
              <a:rPr lang="en-GB" smtClean="0">
                <a:latin typeface="Times New Roman" pitchFamily="18" charset="0"/>
                <a:ea typeface="Arial Unicode MS" pitchFamily="34" charset="-128"/>
                <a:cs typeface="Arial Unicode MS" pitchFamily="34" charset="-128"/>
              </a:rPr>
              <a:pPr>
                <a:buFont typeface="Wingdings" pitchFamily="2" charset="2"/>
                <a:buNone/>
              </a:pPr>
              <a:t>30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p:txBody>
          <a:bodyPr/>
          <a:lstStyle/>
          <a:p>
            <a:r>
              <a:rPr lang="en-US" smtClean="0"/>
              <a:t>Getting Started with Crank Worked Example</a:t>
            </a:r>
          </a:p>
        </p:txBody>
      </p:sp>
      <p:sp>
        <p:nvSpPr>
          <p:cNvPr id="41987" name="Subtitle 2"/>
          <p:cNvSpPr>
            <a:spLocks noGrp="1"/>
          </p:cNvSpPr>
          <p:nvPr>
            <p:ph type="subTitle" idx="1"/>
          </p:nvPr>
        </p:nvSpPr>
        <p:spPr/>
        <p:txBody>
          <a:bodyPr/>
          <a:lstStyle/>
          <a:p>
            <a:endParaRPr lang="en-US" smtClean="0"/>
          </a:p>
        </p:txBody>
      </p:sp>
      <p:sp>
        <p:nvSpPr>
          <p:cNvPr id="4198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198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015C9A55-C2EA-48CD-9CED-D68F22F6A864}" type="slidenum">
              <a:rPr lang="en-GB" smtClean="0">
                <a:latin typeface="Times New Roman" pitchFamily="18" charset="0"/>
                <a:ea typeface="Arial Unicode MS" pitchFamily="34" charset="-128"/>
                <a:cs typeface="Arial Unicode MS" pitchFamily="34" charset="-128"/>
              </a:rPr>
              <a:pPr>
                <a:buFont typeface="Wingdings" pitchFamily="2" charset="2"/>
                <a:buNone/>
              </a:pPr>
              <a:t>31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Getting started with Crank (1 of 2)</a:t>
            </a:r>
          </a:p>
        </p:txBody>
      </p:sp>
      <p:sp>
        <p:nvSpPr>
          <p:cNvPr id="18435" name="Content Placeholder 2"/>
          <p:cNvSpPr>
            <a:spLocks noGrp="1"/>
          </p:cNvSpPr>
          <p:nvPr>
            <p:ph idx="1"/>
          </p:nvPr>
        </p:nvSpPr>
        <p:spPr/>
        <p:txBody>
          <a:bodyPr/>
          <a:lstStyle/>
          <a:p>
            <a:pPr marL="514350" indent="-514350">
              <a:buFont typeface="+mj-lt"/>
              <a:buAutoNum type="arabicPeriod"/>
              <a:defRPr/>
            </a:pPr>
            <a:r>
              <a:rPr lang="en-US" b="0" dirty="0" smtClean="0"/>
              <a:t>Check out crank project</a:t>
            </a:r>
          </a:p>
          <a:p>
            <a:pPr marL="514350" indent="-514350">
              <a:buFont typeface="+mj-lt"/>
              <a:buAutoNum type="arabicPeriod"/>
              <a:defRPr/>
            </a:pPr>
            <a:r>
              <a:rPr lang="en-US" b="0" dirty="0" smtClean="0"/>
              <a:t>Build Crank</a:t>
            </a:r>
          </a:p>
          <a:p>
            <a:pPr marL="514350" indent="-514350">
              <a:buFont typeface="+mj-lt"/>
              <a:buAutoNum type="arabicPeriod"/>
              <a:defRPr/>
            </a:pPr>
            <a:r>
              <a:rPr lang="en-US" b="0" dirty="0" smtClean="0"/>
              <a:t>Copy the </a:t>
            </a:r>
            <a:r>
              <a:rPr lang="en-US" i="1" dirty="0" smtClean="0"/>
              <a:t>blank-project</a:t>
            </a:r>
            <a:r>
              <a:rPr lang="en-US" b="0" dirty="0" smtClean="0"/>
              <a:t>  from examples</a:t>
            </a:r>
          </a:p>
          <a:p>
            <a:pPr marL="800100" lvl="1" indent="-342900">
              <a:buFont typeface="Arial Unicode MS" pitchFamily="34" charset="-128"/>
              <a:buNone/>
              <a:defRPr/>
            </a:pPr>
            <a:r>
              <a:rPr lang="en-US" dirty="0" smtClean="0"/>
              <a:t>Use Beyond Compare or </a:t>
            </a:r>
            <a:r>
              <a:rPr lang="en-US" dirty="0" err="1" smtClean="0"/>
              <a:t>Araxis</a:t>
            </a:r>
            <a:r>
              <a:rPr lang="en-US" dirty="0" smtClean="0"/>
              <a:t> (don’t copy .</a:t>
            </a:r>
            <a:r>
              <a:rPr lang="en-US" dirty="0" err="1" smtClean="0"/>
              <a:t>svn</a:t>
            </a:r>
            <a:r>
              <a:rPr lang="en-US" dirty="0" smtClean="0"/>
              <a:t> folders)</a:t>
            </a:r>
          </a:p>
          <a:p>
            <a:pPr marL="514350" indent="-514350">
              <a:buFont typeface="+mj-lt"/>
              <a:buAutoNum type="arabicPeriod"/>
              <a:defRPr/>
            </a:pPr>
            <a:r>
              <a:rPr lang="en-US" b="0" dirty="0" smtClean="0"/>
              <a:t>Edit </a:t>
            </a:r>
            <a:r>
              <a:rPr lang="en-US" i="1" dirty="0" smtClean="0"/>
              <a:t>pom.xml</a:t>
            </a:r>
            <a:r>
              <a:rPr lang="en-US" b="0" dirty="0" smtClean="0"/>
              <a:t>  file and rename project</a:t>
            </a:r>
          </a:p>
          <a:p>
            <a:pPr marL="514350" indent="-514350">
              <a:buFont typeface="+mj-lt"/>
              <a:buAutoNum type="arabicPeriod"/>
              <a:defRPr/>
            </a:pPr>
            <a:r>
              <a:rPr lang="en-US" b="0" dirty="0" smtClean="0"/>
              <a:t>Create Eclipse projects or </a:t>
            </a:r>
            <a:r>
              <a:rPr lang="en-US" b="0" dirty="0" err="1" smtClean="0"/>
              <a:t>IntelliJ</a:t>
            </a:r>
            <a:r>
              <a:rPr lang="en-US" b="0" dirty="0" smtClean="0"/>
              <a:t>, import project into IDE</a:t>
            </a:r>
          </a:p>
          <a:p>
            <a:pPr>
              <a:buFont typeface="Arial Unicode MS" pitchFamily="34" charset="-128"/>
              <a:buNone/>
              <a:defRPr/>
            </a:pPr>
            <a:endParaRPr lang="en-US" dirty="0" smtClean="0"/>
          </a:p>
        </p:txBody>
      </p:sp>
      <p:sp>
        <p:nvSpPr>
          <p:cNvPr id="4301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3013" name="Rectangle 11"/>
          <p:cNvSpPr>
            <a:spLocks noGrp="1" noChangeArrowheads="1"/>
          </p:cNvSpPr>
          <p:nvPr>
            <p:ph type="sldNum" sz="quarter" idx="11"/>
          </p:nvPr>
        </p:nvSpPr>
        <p:spPr>
          <a:noFill/>
        </p:spPr>
        <p:txBody>
          <a:bodyPr/>
          <a:lstStyle/>
          <a:p>
            <a:pPr>
              <a:buFont typeface="Wingdings" pitchFamily="2" charset="2"/>
              <a:buNone/>
            </a:pPr>
            <a:fld id="{CDC703F2-27B8-4C13-9E1C-BAD6F6B49C0E}" type="slidenum">
              <a:rPr lang="en-GB" smtClean="0">
                <a:latin typeface="Times New Roman" pitchFamily="18" charset="0"/>
                <a:ea typeface="Arial Unicode MS" pitchFamily="34" charset="-128"/>
                <a:cs typeface="Arial Unicode MS" pitchFamily="34" charset="-128"/>
              </a:rPr>
              <a:pPr>
                <a:buFont typeface="Wingdings" pitchFamily="2" charset="2"/>
                <a:buNone/>
              </a:pPr>
              <a:t>32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Getting started with Crank (2 of 2)</a:t>
            </a:r>
          </a:p>
        </p:txBody>
      </p:sp>
      <p:sp>
        <p:nvSpPr>
          <p:cNvPr id="44035" name="Content Placeholder 2"/>
          <p:cNvSpPr>
            <a:spLocks noGrp="1"/>
          </p:cNvSpPr>
          <p:nvPr>
            <p:ph idx="1"/>
          </p:nvPr>
        </p:nvSpPr>
        <p:spPr/>
        <p:txBody>
          <a:bodyPr/>
          <a:lstStyle/>
          <a:p>
            <a:r>
              <a:rPr lang="en-US" b="0" smtClean="0"/>
              <a:t>Refactor/Rename </a:t>
            </a:r>
            <a:r>
              <a:rPr lang="en-US" i="1" smtClean="0"/>
              <a:t>CrankCrudExampleApplicationContext</a:t>
            </a:r>
          </a:p>
          <a:p>
            <a:r>
              <a:rPr lang="en-US" b="0" smtClean="0"/>
              <a:t>Create JPA enabled </a:t>
            </a:r>
            <a:r>
              <a:rPr lang="en-US" i="1" smtClean="0"/>
              <a:t>Task</a:t>
            </a:r>
            <a:r>
              <a:rPr lang="en-US" b="0" smtClean="0"/>
              <a:t>  class</a:t>
            </a:r>
          </a:p>
          <a:p>
            <a:r>
              <a:rPr lang="en-US" b="0" smtClean="0"/>
              <a:t>Add entry in new App context for </a:t>
            </a:r>
            <a:r>
              <a:rPr lang="en-US" i="1" smtClean="0"/>
              <a:t>Task</a:t>
            </a:r>
          </a:p>
          <a:p>
            <a:r>
              <a:rPr lang="en-US" b="0" smtClean="0"/>
              <a:t>Add persistence.xml entry for </a:t>
            </a:r>
            <a:r>
              <a:rPr lang="en-US" i="1" smtClean="0"/>
              <a:t>Task</a:t>
            </a:r>
            <a:r>
              <a:rPr lang="en-US" b="0" smtClean="0"/>
              <a:t> persistence object</a:t>
            </a:r>
          </a:p>
          <a:p>
            <a:r>
              <a:rPr lang="en-US" b="0" smtClean="0"/>
              <a:t>Add form and listing to </a:t>
            </a:r>
            <a:r>
              <a:rPr lang="en-US" i="1" smtClean="0"/>
              <a:t>home.xhtml</a:t>
            </a:r>
          </a:p>
          <a:p>
            <a:endParaRPr lang="en-US" b="0" smtClean="0"/>
          </a:p>
          <a:p>
            <a:pPr>
              <a:buFont typeface="Arial Unicode MS" pitchFamily="34" charset="-128"/>
              <a:buNone/>
            </a:pPr>
            <a:endParaRPr lang="en-US" smtClean="0"/>
          </a:p>
        </p:txBody>
      </p:sp>
      <p:sp>
        <p:nvSpPr>
          <p:cNvPr id="4403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4037" name="Rectangle 11"/>
          <p:cNvSpPr>
            <a:spLocks noGrp="1" noChangeArrowheads="1"/>
          </p:cNvSpPr>
          <p:nvPr>
            <p:ph type="sldNum" sz="quarter" idx="11"/>
          </p:nvPr>
        </p:nvSpPr>
        <p:spPr>
          <a:noFill/>
        </p:spPr>
        <p:txBody>
          <a:bodyPr/>
          <a:lstStyle/>
          <a:p>
            <a:pPr>
              <a:buFont typeface="Wingdings" pitchFamily="2" charset="2"/>
              <a:buNone/>
            </a:pPr>
            <a:fld id="{4522B87F-C033-4D39-9F60-6EE62D535ED3}" type="slidenum">
              <a:rPr lang="en-GB" smtClean="0">
                <a:latin typeface="Times New Roman" pitchFamily="18" charset="0"/>
                <a:ea typeface="Arial Unicode MS" pitchFamily="34" charset="-128"/>
                <a:cs typeface="Arial Unicode MS" pitchFamily="34" charset="-128"/>
              </a:rPr>
              <a:pPr>
                <a:buFont typeface="Wingdings" pitchFamily="2" charset="2"/>
                <a:buNone/>
              </a:pPr>
              <a:t>33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Check out crank project</a:t>
            </a:r>
          </a:p>
        </p:txBody>
      </p:sp>
      <p:sp>
        <p:nvSpPr>
          <p:cNvPr id="45059" name="Content Placeholder 2"/>
          <p:cNvSpPr>
            <a:spLocks noGrp="1"/>
          </p:cNvSpPr>
          <p:nvPr>
            <p:ph idx="1"/>
          </p:nvPr>
        </p:nvSpPr>
        <p:spPr>
          <a:xfrm>
            <a:off x="0" y="1371600"/>
            <a:ext cx="9144000" cy="4940300"/>
          </a:xfrm>
        </p:spPr>
        <p:txBody>
          <a:bodyPr/>
          <a:lstStyle/>
          <a:p>
            <a:r>
              <a:rPr lang="en-US" sz="2800" smtClean="0"/>
              <a:t>Using subversion, you need to check out crank</a:t>
            </a:r>
          </a:p>
          <a:p>
            <a:r>
              <a:rPr lang="en-US" sz="2800" b="0" smtClean="0"/>
              <a:t>We created a tag called </a:t>
            </a:r>
            <a:r>
              <a:rPr lang="en-US" sz="2800" i="1" smtClean="0"/>
              <a:t>good</a:t>
            </a:r>
            <a:r>
              <a:rPr lang="en-US" sz="2800" b="0" smtClean="0"/>
              <a:t>, which is the last known </a:t>
            </a:r>
            <a:r>
              <a:rPr lang="en-US" sz="2800" i="1" smtClean="0"/>
              <a:t>good</a:t>
            </a:r>
            <a:r>
              <a:rPr lang="en-US" sz="2800" b="0" smtClean="0"/>
              <a:t>  build</a:t>
            </a:r>
          </a:p>
          <a:p>
            <a:r>
              <a:rPr lang="en-US" sz="2800" b="0" smtClean="0"/>
              <a:t>Create a new directory, in the new directory run the following command from the command line:</a:t>
            </a:r>
          </a:p>
          <a:p>
            <a:pPr>
              <a:buFont typeface="Arial Unicode MS" pitchFamily="34" charset="-128"/>
              <a:buNone/>
            </a:pPr>
            <a:endParaRPr lang="en-US" sz="2800" b="0" smtClean="0"/>
          </a:p>
          <a:p>
            <a:pPr>
              <a:buFont typeface="Arial Unicode MS" pitchFamily="34" charset="-128"/>
              <a:buNone/>
            </a:pPr>
            <a:r>
              <a:rPr lang="en-US" sz="1800" smtClean="0">
                <a:solidFill>
                  <a:schemeClr val="tx1"/>
                </a:solidFill>
                <a:latin typeface="Courier" pitchFamily="49" charset="0"/>
              </a:rPr>
              <a:t>svn checkout http://krank.googlecode.com/svn/tags/good crank</a:t>
            </a:r>
          </a:p>
        </p:txBody>
      </p:sp>
      <p:sp>
        <p:nvSpPr>
          <p:cNvPr id="4506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5061" name="Rectangle 11"/>
          <p:cNvSpPr>
            <a:spLocks noGrp="1" noChangeArrowheads="1"/>
          </p:cNvSpPr>
          <p:nvPr>
            <p:ph type="sldNum" sz="quarter" idx="11"/>
          </p:nvPr>
        </p:nvSpPr>
        <p:spPr>
          <a:noFill/>
        </p:spPr>
        <p:txBody>
          <a:bodyPr/>
          <a:lstStyle/>
          <a:p>
            <a:pPr>
              <a:buFont typeface="Wingdings" pitchFamily="2" charset="2"/>
              <a:buNone/>
            </a:pPr>
            <a:fld id="{80AD2BDC-680E-45E3-92FA-F9DCE8659679}" type="slidenum">
              <a:rPr lang="en-GB" smtClean="0">
                <a:latin typeface="Times New Roman" pitchFamily="18" charset="0"/>
                <a:ea typeface="Arial Unicode MS" pitchFamily="34" charset="-128"/>
                <a:cs typeface="Arial Unicode MS" pitchFamily="34" charset="-128"/>
              </a:rPr>
              <a:pPr>
                <a:buFont typeface="Wingdings" pitchFamily="2" charset="2"/>
                <a:buNone/>
              </a:pPr>
              <a:t>34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Build Crank</a:t>
            </a:r>
          </a:p>
        </p:txBody>
      </p:sp>
      <p:sp>
        <p:nvSpPr>
          <p:cNvPr id="46083" name="Content Placeholder 2"/>
          <p:cNvSpPr>
            <a:spLocks noGrp="1"/>
          </p:cNvSpPr>
          <p:nvPr>
            <p:ph idx="1"/>
          </p:nvPr>
        </p:nvSpPr>
        <p:spPr/>
        <p:txBody>
          <a:bodyPr/>
          <a:lstStyle/>
          <a:p>
            <a:r>
              <a:rPr lang="en-US" sz="2800" smtClean="0"/>
              <a:t>Crank uses maven for builds</a:t>
            </a:r>
          </a:p>
          <a:p>
            <a:r>
              <a:rPr lang="en-US" sz="2800" smtClean="0"/>
              <a:t>Before you can use an example Crank project you need the Crank jar files</a:t>
            </a:r>
          </a:p>
          <a:p>
            <a:r>
              <a:rPr lang="en-US" sz="2800" smtClean="0"/>
              <a:t>The easiest way to get the Crank jar files is to build Crank as follows from the command line:</a:t>
            </a:r>
          </a:p>
          <a:p>
            <a:pPr>
              <a:buFont typeface="Arial Unicode MS" pitchFamily="34" charset="-128"/>
              <a:buNone/>
            </a:pPr>
            <a:r>
              <a:rPr lang="en-US" sz="2800" smtClean="0">
                <a:solidFill>
                  <a:schemeClr val="tx1"/>
                </a:solidFill>
                <a:latin typeface="Courier" pitchFamily="49" charset="0"/>
              </a:rPr>
              <a:t>cd crank</a:t>
            </a:r>
          </a:p>
          <a:p>
            <a:pPr>
              <a:buFont typeface="Arial Unicode MS" pitchFamily="34" charset="-128"/>
              <a:buNone/>
            </a:pPr>
            <a:r>
              <a:rPr lang="en-US" sz="2800" smtClean="0">
                <a:solidFill>
                  <a:schemeClr val="tx1"/>
                </a:solidFill>
                <a:latin typeface="Courier" pitchFamily="49" charset="0"/>
              </a:rPr>
              <a:t>mvn clean install -Dmaven.test.skip=true</a:t>
            </a:r>
          </a:p>
        </p:txBody>
      </p:sp>
      <p:sp>
        <p:nvSpPr>
          <p:cNvPr id="4608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6085" name="Rectangle 11"/>
          <p:cNvSpPr>
            <a:spLocks noGrp="1" noChangeArrowheads="1"/>
          </p:cNvSpPr>
          <p:nvPr>
            <p:ph type="sldNum" sz="quarter" idx="11"/>
          </p:nvPr>
        </p:nvSpPr>
        <p:spPr>
          <a:noFill/>
        </p:spPr>
        <p:txBody>
          <a:bodyPr/>
          <a:lstStyle/>
          <a:p>
            <a:pPr>
              <a:buFont typeface="Wingdings" pitchFamily="2" charset="2"/>
              <a:buNone/>
            </a:pPr>
            <a:fld id="{9DE4EF92-A094-4F0A-8821-0E9690313FE9}" type="slidenum">
              <a:rPr lang="en-GB" smtClean="0">
                <a:latin typeface="Times New Roman" pitchFamily="18" charset="0"/>
                <a:ea typeface="Arial Unicode MS" pitchFamily="34" charset="-128"/>
                <a:cs typeface="Arial Unicode MS" pitchFamily="34" charset="-128"/>
              </a:rPr>
              <a:pPr>
                <a:buFont typeface="Wingdings" pitchFamily="2" charset="2"/>
                <a:buNone/>
              </a:pPr>
              <a:t>35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Copy the blank-project  from examples</a:t>
            </a:r>
          </a:p>
        </p:txBody>
      </p:sp>
      <p:sp>
        <p:nvSpPr>
          <p:cNvPr id="47107" name="Content Placeholder 2"/>
          <p:cNvSpPr>
            <a:spLocks noGrp="1"/>
          </p:cNvSpPr>
          <p:nvPr>
            <p:ph idx="1"/>
          </p:nvPr>
        </p:nvSpPr>
        <p:spPr/>
        <p:txBody>
          <a:bodyPr/>
          <a:lstStyle/>
          <a:p>
            <a:r>
              <a:rPr lang="en-US" b="0" smtClean="0"/>
              <a:t>Copy the </a:t>
            </a:r>
            <a:r>
              <a:rPr lang="en-US" i="1" smtClean="0"/>
              <a:t>blank-project</a:t>
            </a:r>
            <a:r>
              <a:rPr lang="en-US" b="0" smtClean="0"/>
              <a:t>  from examples</a:t>
            </a:r>
          </a:p>
          <a:p>
            <a:r>
              <a:rPr lang="en-US" smtClean="0"/>
              <a:t>Crank ships with a blank-project</a:t>
            </a:r>
          </a:p>
          <a:p>
            <a:r>
              <a:rPr lang="en-US" smtClean="0"/>
              <a:t>The blank-project is everything you need to create your first crank project</a:t>
            </a:r>
          </a:p>
          <a:p>
            <a:r>
              <a:rPr lang="en-US" smtClean="0"/>
              <a:t>JSF, Facelets, Ajax4JSF, Spring and JPA are preconfigured</a:t>
            </a:r>
          </a:p>
          <a:p>
            <a:r>
              <a:rPr lang="en-US" smtClean="0"/>
              <a:t>Copy examples\blank-project (in the crank directory) to a new location</a:t>
            </a:r>
          </a:p>
        </p:txBody>
      </p:sp>
      <p:sp>
        <p:nvSpPr>
          <p:cNvPr id="4710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7109" name="Rectangle 11"/>
          <p:cNvSpPr>
            <a:spLocks noGrp="1" noChangeArrowheads="1"/>
          </p:cNvSpPr>
          <p:nvPr>
            <p:ph type="sldNum" sz="quarter" idx="11"/>
          </p:nvPr>
        </p:nvSpPr>
        <p:spPr>
          <a:noFill/>
        </p:spPr>
        <p:txBody>
          <a:bodyPr/>
          <a:lstStyle/>
          <a:p>
            <a:pPr>
              <a:buFont typeface="Wingdings" pitchFamily="2" charset="2"/>
              <a:buNone/>
            </a:pPr>
            <a:fld id="{55590787-A6A8-40AA-A783-187C3C180866}" type="slidenum">
              <a:rPr lang="en-GB" smtClean="0">
                <a:latin typeface="Times New Roman" pitchFamily="18" charset="0"/>
                <a:ea typeface="Arial Unicode MS" pitchFamily="34" charset="-128"/>
                <a:cs typeface="Arial Unicode MS" pitchFamily="34" charset="-128"/>
              </a:rPr>
              <a:pPr>
                <a:buFont typeface="Wingdings" pitchFamily="2" charset="2"/>
                <a:buNone/>
              </a:pPr>
              <a:t>36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Edit pom.xml  file and rename project  (1 of 2)</a:t>
            </a:r>
          </a:p>
        </p:txBody>
      </p:sp>
      <p:sp>
        <p:nvSpPr>
          <p:cNvPr id="48131" name="Content Placeholder 2"/>
          <p:cNvSpPr>
            <a:spLocks noGrp="1"/>
          </p:cNvSpPr>
          <p:nvPr>
            <p:ph idx="1"/>
          </p:nvPr>
        </p:nvSpPr>
        <p:spPr/>
        <p:txBody>
          <a:bodyPr/>
          <a:lstStyle/>
          <a:p>
            <a:r>
              <a:rPr lang="en-US" smtClean="0"/>
              <a:t>In the new folder, edit the pom.xml file</a:t>
            </a:r>
          </a:p>
          <a:p>
            <a:r>
              <a:rPr lang="en-US" smtClean="0"/>
              <a:t>Change the artifact-id from blank-project to todo-example </a:t>
            </a:r>
          </a:p>
          <a:p>
            <a:r>
              <a:rPr lang="en-US" smtClean="0"/>
              <a:t>&lt;artifactId&gt;todo-example&lt;/artifactId&gt;</a:t>
            </a:r>
          </a:p>
          <a:p>
            <a:endParaRPr lang="en-US" smtClean="0"/>
          </a:p>
          <a:p>
            <a:r>
              <a:rPr lang="en-US" smtClean="0"/>
              <a:t>DO NOT MODIFY THE PARENT artifactId</a:t>
            </a:r>
          </a:p>
        </p:txBody>
      </p:sp>
      <p:sp>
        <p:nvSpPr>
          <p:cNvPr id="4813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8133" name="Rectangle 11"/>
          <p:cNvSpPr>
            <a:spLocks noGrp="1" noChangeArrowheads="1"/>
          </p:cNvSpPr>
          <p:nvPr>
            <p:ph type="sldNum" sz="quarter" idx="11"/>
          </p:nvPr>
        </p:nvSpPr>
        <p:spPr>
          <a:noFill/>
        </p:spPr>
        <p:txBody>
          <a:bodyPr/>
          <a:lstStyle/>
          <a:p>
            <a:pPr>
              <a:buFont typeface="Wingdings" pitchFamily="2" charset="2"/>
              <a:buNone/>
            </a:pPr>
            <a:fld id="{847EFA17-4974-42FD-A82E-785DA5F12118}" type="slidenum">
              <a:rPr lang="en-GB" smtClean="0">
                <a:latin typeface="Times New Roman" pitchFamily="18" charset="0"/>
                <a:ea typeface="Arial Unicode MS" pitchFamily="34" charset="-128"/>
                <a:cs typeface="Arial Unicode MS" pitchFamily="34" charset="-128"/>
              </a:rPr>
              <a:pPr>
                <a:buFont typeface="Wingdings" pitchFamily="2" charset="2"/>
                <a:buNone/>
              </a:pPr>
              <a:t>37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Edit pom.xml  file and rename project  (2 of 2)</a:t>
            </a:r>
          </a:p>
        </p:txBody>
      </p:sp>
      <p:sp>
        <p:nvSpPr>
          <p:cNvPr id="49155" name="Content Placeholder 2"/>
          <p:cNvSpPr>
            <a:spLocks noGrp="1"/>
          </p:cNvSpPr>
          <p:nvPr>
            <p:ph idx="1"/>
          </p:nvPr>
        </p:nvSpPr>
        <p:spPr/>
        <p:txBody>
          <a:bodyPr/>
          <a:lstStyle/>
          <a:p>
            <a:r>
              <a:rPr lang="en-US" smtClean="0"/>
              <a:t>Edit the artifact Id</a:t>
            </a:r>
          </a:p>
        </p:txBody>
      </p:sp>
      <p:sp>
        <p:nvSpPr>
          <p:cNvPr id="4915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6802" name="Picture 2"/>
          <p:cNvPicPr>
            <a:picLocks noChangeAspect="1" noChangeArrowheads="1"/>
          </p:cNvPicPr>
          <p:nvPr/>
        </p:nvPicPr>
        <p:blipFill>
          <a:blip r:embed="rId3"/>
          <a:srcRect/>
          <a:stretch>
            <a:fillRect/>
          </a:stretch>
        </p:blipFill>
        <p:spPr bwMode="auto">
          <a:xfrm>
            <a:off x="304800" y="2209800"/>
            <a:ext cx="8110880" cy="2971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9158" name="Rectangle 5"/>
          <p:cNvSpPr>
            <a:spLocks noChangeArrowheads="1"/>
          </p:cNvSpPr>
          <p:nvPr/>
        </p:nvSpPr>
        <p:spPr bwMode="auto">
          <a:xfrm>
            <a:off x="1143000" y="4572000"/>
            <a:ext cx="5181600" cy="381000"/>
          </a:xfrm>
          <a:prstGeom prst="rect">
            <a:avLst/>
          </a:prstGeom>
          <a:solidFill>
            <a:srgbClr val="00B8FF">
              <a:alpha val="2196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49159" name="Rectangle 11"/>
          <p:cNvSpPr>
            <a:spLocks noGrp="1" noChangeArrowheads="1"/>
          </p:cNvSpPr>
          <p:nvPr>
            <p:ph type="sldNum" sz="quarter" idx="11"/>
          </p:nvPr>
        </p:nvSpPr>
        <p:spPr>
          <a:noFill/>
        </p:spPr>
        <p:txBody>
          <a:bodyPr/>
          <a:lstStyle/>
          <a:p>
            <a:pPr>
              <a:buFont typeface="Wingdings" pitchFamily="2" charset="2"/>
              <a:buNone/>
            </a:pPr>
            <a:fld id="{93BC18AC-BDD7-4CD3-B0B1-7D18220E1639}" type="slidenum">
              <a:rPr lang="en-GB" smtClean="0">
                <a:latin typeface="Times New Roman" pitchFamily="18" charset="0"/>
                <a:ea typeface="Arial Unicode MS" pitchFamily="34" charset="-128"/>
                <a:cs typeface="Arial Unicode MS" pitchFamily="34" charset="-128"/>
              </a:rPr>
              <a:pPr>
                <a:buFont typeface="Wingdings" pitchFamily="2" charset="2"/>
                <a:buNone/>
              </a:pPr>
              <a:t>38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Create Eclipse projects or IntelliJ</a:t>
            </a:r>
          </a:p>
        </p:txBody>
      </p:sp>
      <p:sp>
        <p:nvSpPr>
          <p:cNvPr id="50179" name="Content Placeholder 2"/>
          <p:cNvSpPr>
            <a:spLocks noGrp="1"/>
          </p:cNvSpPr>
          <p:nvPr>
            <p:ph idx="1"/>
          </p:nvPr>
        </p:nvSpPr>
        <p:spPr/>
        <p:txBody>
          <a:bodyPr/>
          <a:lstStyle/>
          <a:p>
            <a:r>
              <a:rPr lang="en-US" sz="2800" smtClean="0"/>
              <a:t>IDE support</a:t>
            </a:r>
          </a:p>
          <a:p>
            <a:r>
              <a:rPr lang="en-US" sz="2800" smtClean="0"/>
              <a:t>To create Eclipse project files run:</a:t>
            </a:r>
          </a:p>
          <a:p>
            <a:pPr>
              <a:buFont typeface="Arial Unicode MS" pitchFamily="34" charset="-128"/>
              <a:buNone/>
            </a:pPr>
            <a:r>
              <a:rPr lang="en-US" smtClean="0">
                <a:solidFill>
                  <a:schemeClr val="tx1"/>
                </a:solidFill>
                <a:latin typeface="Courier" pitchFamily="49" charset="0"/>
              </a:rPr>
              <a:t>	mvn eclipse:eclipse</a:t>
            </a:r>
            <a:endParaRPr lang="en-US" smtClean="0"/>
          </a:p>
          <a:p>
            <a:endParaRPr lang="en-US" sz="2800" smtClean="0"/>
          </a:p>
          <a:p>
            <a:r>
              <a:rPr lang="en-US" sz="2800" smtClean="0"/>
              <a:t>To create InteliJ project files run:</a:t>
            </a:r>
          </a:p>
          <a:p>
            <a:pPr>
              <a:buFont typeface="Arial Unicode MS" pitchFamily="34" charset="-128"/>
              <a:buNone/>
            </a:pPr>
            <a:r>
              <a:rPr lang="en-US" smtClean="0">
                <a:solidFill>
                  <a:schemeClr val="tx1"/>
                </a:solidFill>
                <a:latin typeface="Courier" pitchFamily="49" charset="0"/>
              </a:rPr>
              <a:t>	mvn idea:idea</a:t>
            </a:r>
            <a:endParaRPr lang="en-US" smtClean="0"/>
          </a:p>
          <a:p>
            <a:endParaRPr lang="en-US" sz="2800" smtClean="0"/>
          </a:p>
          <a:p>
            <a:r>
              <a:rPr lang="en-US" sz="2800" smtClean="0"/>
              <a:t>Now import the project into your favorite IDE</a:t>
            </a:r>
          </a:p>
          <a:p>
            <a:pPr>
              <a:buFont typeface="Arial Unicode MS" pitchFamily="34" charset="-128"/>
              <a:buNone/>
            </a:pPr>
            <a:endParaRPr lang="en-US" smtClean="0">
              <a:solidFill>
                <a:schemeClr val="tx1"/>
              </a:solidFill>
              <a:latin typeface="Courier" pitchFamily="49" charset="0"/>
            </a:endParaRPr>
          </a:p>
        </p:txBody>
      </p:sp>
      <p:sp>
        <p:nvSpPr>
          <p:cNvPr id="5018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0181" name="Rectangle 11"/>
          <p:cNvSpPr>
            <a:spLocks noGrp="1" noChangeArrowheads="1"/>
          </p:cNvSpPr>
          <p:nvPr>
            <p:ph type="sldNum" sz="quarter" idx="11"/>
          </p:nvPr>
        </p:nvSpPr>
        <p:spPr>
          <a:noFill/>
        </p:spPr>
        <p:txBody>
          <a:bodyPr/>
          <a:lstStyle/>
          <a:p>
            <a:pPr>
              <a:buFont typeface="Wingdings" pitchFamily="2" charset="2"/>
              <a:buNone/>
            </a:pPr>
            <a:fld id="{B9445643-33D6-4E5A-8E10-9390EC8F454E}" type="slidenum">
              <a:rPr lang="en-GB" smtClean="0">
                <a:latin typeface="Times New Roman" pitchFamily="18" charset="0"/>
                <a:ea typeface="Arial Unicode MS" pitchFamily="34" charset="-128"/>
                <a:cs typeface="Arial Unicode MS" pitchFamily="34" charset="-128"/>
              </a:rPr>
              <a:pPr>
                <a:buFont typeface="Wingdings" pitchFamily="2" charset="2"/>
                <a:buNone/>
              </a:pPr>
              <a:t>39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Crank Members</a:t>
            </a:r>
          </a:p>
        </p:txBody>
      </p:sp>
      <p:sp>
        <p:nvSpPr>
          <p:cNvPr id="16387"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6388" name="Picture 2"/>
          <p:cNvPicPr>
            <a:picLocks noChangeAspect="1" noChangeArrowheads="1"/>
          </p:cNvPicPr>
          <p:nvPr/>
        </p:nvPicPr>
        <p:blipFill>
          <a:blip r:embed="rId3"/>
          <a:srcRect/>
          <a:stretch>
            <a:fillRect/>
          </a:stretch>
        </p:blipFill>
        <p:spPr bwMode="auto">
          <a:xfrm>
            <a:off x="0" y="1676400"/>
            <a:ext cx="5138714" cy="4648200"/>
          </a:xfrm>
          <a:prstGeom prst="rect">
            <a:avLst/>
          </a:prstGeom>
          <a:noFill/>
          <a:ln w="9525">
            <a:noFill/>
            <a:miter lim="800000"/>
            <a:headEnd/>
            <a:tailEnd/>
          </a:ln>
        </p:spPr>
      </p:pic>
      <p:sp>
        <p:nvSpPr>
          <p:cNvPr id="16389" name="TextBox 4"/>
          <p:cNvSpPr txBox="1">
            <a:spLocks noChangeArrowheads="1"/>
          </p:cNvSpPr>
          <p:nvPr/>
        </p:nvSpPr>
        <p:spPr bwMode="auto">
          <a:xfrm>
            <a:off x="5208588" y="2590800"/>
            <a:ext cx="3935412" cy="1570038"/>
          </a:xfrm>
          <a:prstGeom prst="rect">
            <a:avLst/>
          </a:prstGeom>
          <a:noFill/>
          <a:ln w="9525">
            <a:noFill/>
            <a:miter lim="800000"/>
            <a:headEnd/>
            <a:tailEnd/>
          </a:ln>
        </p:spPr>
        <p:txBody>
          <a:bodyPr>
            <a:spAutoFit/>
          </a:bodyPr>
          <a:lstStyle/>
          <a:p>
            <a:r>
              <a:rPr lang="en-US" dirty="0">
                <a:solidFill>
                  <a:schemeClr val="tx1"/>
                </a:solidFill>
              </a:rPr>
              <a:t>We have members from all </a:t>
            </a:r>
            <a:r>
              <a:rPr lang="en-US" dirty="0" smtClean="0">
                <a:solidFill>
                  <a:schemeClr val="tx1"/>
                </a:solidFill>
              </a:rPr>
              <a:t>over the </a:t>
            </a:r>
            <a:r>
              <a:rPr lang="en-US" dirty="0">
                <a:solidFill>
                  <a:schemeClr val="tx1"/>
                </a:solidFill>
              </a:rPr>
              <a:t>U.S and the world. One member is South Africa, another hails from Turkey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2400" smtClean="0"/>
              <a:t>Using IDE rename CrankCrudExampleApplicationContext (1 of 2)</a:t>
            </a:r>
          </a:p>
        </p:txBody>
      </p:sp>
      <p:sp>
        <p:nvSpPr>
          <p:cNvPr id="51203" name="Content Placeholder 2"/>
          <p:cNvSpPr>
            <a:spLocks noGrp="1"/>
          </p:cNvSpPr>
          <p:nvPr>
            <p:ph idx="1"/>
          </p:nvPr>
        </p:nvSpPr>
        <p:spPr/>
        <p:txBody>
          <a:bodyPr/>
          <a:lstStyle/>
          <a:p>
            <a:r>
              <a:rPr lang="en-US" i="1" smtClean="0"/>
              <a:t>Using IDE rename/refactor CrankCrudExampleApplicationContext to org.crank.todo.TodoApplicationContext</a:t>
            </a:r>
          </a:p>
          <a:p>
            <a:r>
              <a:rPr lang="en-US" i="1" smtClean="0"/>
              <a:t>Make sure IDE scans xml files when refactoring</a:t>
            </a:r>
          </a:p>
          <a:p>
            <a:r>
              <a:rPr lang="en-US" i="1" smtClean="0"/>
              <a:t>Ensure  name changes in \src\main\resources</a:t>
            </a:r>
            <a:r>
              <a:rPr lang="en-US" b="0" i="1" smtClean="0"/>
              <a:t>\applicationContext.xml</a:t>
            </a:r>
            <a:endParaRPr lang="en-US" smtClean="0"/>
          </a:p>
        </p:txBody>
      </p:sp>
      <p:sp>
        <p:nvSpPr>
          <p:cNvPr id="5120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1205" name="Rectangle 11"/>
          <p:cNvSpPr>
            <a:spLocks noGrp="1" noChangeArrowheads="1"/>
          </p:cNvSpPr>
          <p:nvPr>
            <p:ph type="sldNum" sz="quarter" idx="11"/>
          </p:nvPr>
        </p:nvSpPr>
        <p:spPr>
          <a:noFill/>
        </p:spPr>
        <p:txBody>
          <a:bodyPr/>
          <a:lstStyle/>
          <a:p>
            <a:pPr>
              <a:buFont typeface="Wingdings" pitchFamily="2" charset="2"/>
              <a:buNone/>
            </a:pPr>
            <a:fld id="{CA9A245E-AA33-4595-AC0B-145E9E30E849}" type="slidenum">
              <a:rPr lang="en-GB" smtClean="0">
                <a:latin typeface="Times New Roman" pitchFamily="18" charset="0"/>
                <a:ea typeface="Arial Unicode MS" pitchFamily="34" charset="-128"/>
                <a:cs typeface="Arial Unicode MS" pitchFamily="34" charset="-128"/>
              </a:rPr>
              <a:pPr>
                <a:buFont typeface="Wingdings" pitchFamily="2" charset="2"/>
                <a:buNone/>
              </a:pPr>
              <a:t>40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2400" smtClean="0"/>
              <a:t>Using IDE rename CrankCrudExampleApplicationContext (2 of 2)</a:t>
            </a:r>
          </a:p>
        </p:txBody>
      </p:sp>
      <p:sp>
        <p:nvSpPr>
          <p:cNvPr id="52227" name="Content Placeholder 2"/>
          <p:cNvSpPr>
            <a:spLocks noGrp="1"/>
          </p:cNvSpPr>
          <p:nvPr>
            <p:ph idx="1"/>
          </p:nvPr>
        </p:nvSpPr>
        <p:spPr/>
        <p:txBody>
          <a:bodyPr/>
          <a:lstStyle/>
          <a:p>
            <a:r>
              <a:rPr lang="en-US" sz="2000" i="1" smtClean="0"/>
              <a:t>Ensure change in \src\main\resources</a:t>
            </a:r>
            <a:r>
              <a:rPr lang="en-US" sz="2000" b="0" i="1" smtClean="0"/>
              <a:t>\applicationContext.xml as follows:</a:t>
            </a:r>
            <a:endParaRPr lang="en-US" sz="2000" smtClean="0"/>
          </a:p>
          <a:p>
            <a:endParaRPr lang="en-US" sz="2000" smtClean="0"/>
          </a:p>
        </p:txBody>
      </p:sp>
      <p:sp>
        <p:nvSpPr>
          <p:cNvPr id="5222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7826" name="Picture 2"/>
          <p:cNvPicPr>
            <a:picLocks noChangeAspect="1" noChangeArrowheads="1"/>
          </p:cNvPicPr>
          <p:nvPr/>
        </p:nvPicPr>
        <p:blipFill>
          <a:blip r:embed="rId3"/>
          <a:srcRect/>
          <a:stretch>
            <a:fillRect/>
          </a:stretch>
        </p:blipFill>
        <p:spPr bwMode="auto">
          <a:xfrm>
            <a:off x="533400" y="2362200"/>
            <a:ext cx="8037124" cy="2209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2230" name="Rectangle 5"/>
          <p:cNvSpPr>
            <a:spLocks noChangeArrowheads="1"/>
          </p:cNvSpPr>
          <p:nvPr/>
        </p:nvSpPr>
        <p:spPr bwMode="auto">
          <a:xfrm>
            <a:off x="990600" y="4038600"/>
            <a:ext cx="7391400" cy="457200"/>
          </a:xfrm>
          <a:prstGeom prst="rect">
            <a:avLst/>
          </a:prstGeom>
          <a:solidFill>
            <a:srgbClr val="00B8FF">
              <a:alpha val="16862"/>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2231" name="Rectangle 11"/>
          <p:cNvSpPr>
            <a:spLocks noGrp="1" noChangeArrowheads="1"/>
          </p:cNvSpPr>
          <p:nvPr>
            <p:ph type="sldNum" sz="quarter" idx="11"/>
          </p:nvPr>
        </p:nvSpPr>
        <p:spPr>
          <a:noFill/>
        </p:spPr>
        <p:txBody>
          <a:bodyPr/>
          <a:lstStyle/>
          <a:p>
            <a:pPr>
              <a:buFont typeface="Wingdings" pitchFamily="2" charset="2"/>
              <a:buNone/>
            </a:pPr>
            <a:fld id="{36DB5C0B-572B-49BF-9F5B-943979E3F0B2}" type="slidenum">
              <a:rPr lang="en-GB" smtClean="0">
                <a:latin typeface="Times New Roman" pitchFamily="18" charset="0"/>
                <a:ea typeface="Arial Unicode MS" pitchFamily="34" charset="-128"/>
                <a:cs typeface="Arial Unicode MS" pitchFamily="34" charset="-128"/>
              </a:rPr>
              <a:pPr>
                <a:buFont typeface="Wingdings" pitchFamily="2" charset="2"/>
                <a:buNone/>
              </a:pPr>
              <a:t>41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Create JPA enabled Task  class</a:t>
            </a:r>
          </a:p>
        </p:txBody>
      </p:sp>
      <p:sp>
        <p:nvSpPr>
          <p:cNvPr id="53251" name="Content Placeholder 2"/>
          <p:cNvSpPr>
            <a:spLocks noGrp="1"/>
          </p:cNvSpPr>
          <p:nvPr>
            <p:ph idx="1"/>
          </p:nvPr>
        </p:nvSpPr>
        <p:spPr/>
        <p:txBody>
          <a:bodyPr/>
          <a:lstStyle/>
          <a:p>
            <a:endParaRPr lang="en-US" smtClean="0"/>
          </a:p>
        </p:txBody>
      </p:sp>
      <p:sp>
        <p:nvSpPr>
          <p:cNvPr id="5325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8850" name="Picture 2"/>
          <p:cNvPicPr>
            <a:picLocks noChangeAspect="1" noChangeArrowheads="1"/>
          </p:cNvPicPr>
          <p:nvPr/>
        </p:nvPicPr>
        <p:blipFill>
          <a:blip r:embed="rId3"/>
          <a:srcRect/>
          <a:stretch>
            <a:fillRect/>
          </a:stretch>
        </p:blipFill>
        <p:spPr bwMode="auto">
          <a:xfrm>
            <a:off x="152400" y="1371600"/>
            <a:ext cx="8583613" cy="4876800"/>
          </a:xfrm>
          <a:prstGeom prst="rect">
            <a:avLst/>
          </a:prstGeom>
          <a:ln>
            <a:noFill/>
          </a:ln>
          <a:effectLst>
            <a:outerShdw blurRad="292100" dist="139700" dir="2700000" algn="tl" rotWithShape="0">
              <a:srgbClr val="333333">
                <a:alpha val="65000"/>
              </a:srgbClr>
            </a:outerShdw>
          </a:effectLst>
        </p:spPr>
      </p:pic>
      <p:sp>
        <p:nvSpPr>
          <p:cNvPr id="53254" name="Rectangle 11"/>
          <p:cNvSpPr>
            <a:spLocks noGrp="1" noChangeArrowheads="1"/>
          </p:cNvSpPr>
          <p:nvPr>
            <p:ph type="sldNum" sz="quarter" idx="11"/>
          </p:nvPr>
        </p:nvSpPr>
        <p:spPr>
          <a:noFill/>
        </p:spPr>
        <p:txBody>
          <a:bodyPr/>
          <a:lstStyle/>
          <a:p>
            <a:pPr>
              <a:buFont typeface="Wingdings" pitchFamily="2" charset="2"/>
              <a:buNone/>
            </a:pPr>
            <a:fld id="{7F8DEA00-A20D-48D2-BFE6-5A62B41E998E}" type="slidenum">
              <a:rPr lang="en-GB" smtClean="0">
                <a:latin typeface="Times New Roman" pitchFamily="18" charset="0"/>
                <a:ea typeface="Arial Unicode MS" pitchFamily="34" charset="-128"/>
                <a:cs typeface="Arial Unicode MS" pitchFamily="34" charset="-128"/>
              </a:rPr>
              <a:pPr>
                <a:buFont typeface="Wingdings" pitchFamily="2" charset="2"/>
                <a:buNone/>
              </a:pPr>
              <a:t>42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Add entry in new App context for Task</a:t>
            </a:r>
          </a:p>
        </p:txBody>
      </p:sp>
      <p:sp>
        <p:nvSpPr>
          <p:cNvPr id="54275"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9874" name="Picture 2"/>
          <p:cNvPicPr>
            <a:picLocks noChangeAspect="1" noChangeArrowheads="1"/>
          </p:cNvPicPr>
          <p:nvPr/>
        </p:nvPicPr>
        <p:blipFill>
          <a:blip r:embed="rId3"/>
          <a:srcRect/>
          <a:stretch>
            <a:fillRect/>
          </a:stretch>
        </p:blipFill>
        <p:spPr bwMode="auto">
          <a:xfrm>
            <a:off x="0" y="1447800"/>
            <a:ext cx="8867775" cy="4314825"/>
          </a:xfrm>
          <a:prstGeom prst="rect">
            <a:avLst/>
          </a:prstGeom>
          <a:ln>
            <a:noFill/>
          </a:ln>
          <a:effectLst>
            <a:outerShdw blurRad="292100" dist="139700" dir="2700000" algn="tl" rotWithShape="0">
              <a:srgbClr val="333333">
                <a:alpha val="65000"/>
              </a:srgbClr>
            </a:outerShdw>
          </a:effectLst>
        </p:spPr>
      </p:pic>
      <p:sp>
        <p:nvSpPr>
          <p:cNvPr id="54277" name="Rectangle 5"/>
          <p:cNvSpPr>
            <a:spLocks noChangeArrowheads="1"/>
          </p:cNvSpPr>
          <p:nvPr/>
        </p:nvSpPr>
        <p:spPr bwMode="auto">
          <a:xfrm>
            <a:off x="1600200" y="4724400"/>
            <a:ext cx="7315200" cy="3048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4278" name="Rectangle 11"/>
          <p:cNvSpPr>
            <a:spLocks noGrp="1" noChangeArrowheads="1"/>
          </p:cNvSpPr>
          <p:nvPr>
            <p:ph type="sldNum" sz="quarter" idx="11"/>
          </p:nvPr>
        </p:nvSpPr>
        <p:spPr>
          <a:noFill/>
        </p:spPr>
        <p:txBody>
          <a:bodyPr/>
          <a:lstStyle/>
          <a:p>
            <a:pPr>
              <a:buFont typeface="Wingdings" pitchFamily="2" charset="2"/>
              <a:buNone/>
            </a:pPr>
            <a:fld id="{01303FD4-1FAE-49E7-8BC8-04C1A754C999}" type="slidenum">
              <a:rPr lang="en-GB" smtClean="0">
                <a:latin typeface="Times New Roman" pitchFamily="18" charset="0"/>
                <a:ea typeface="Arial Unicode MS" pitchFamily="34" charset="-128"/>
                <a:cs typeface="Arial Unicode MS" pitchFamily="34" charset="-128"/>
              </a:rPr>
              <a:pPr>
                <a:buFont typeface="Wingdings" pitchFamily="2" charset="2"/>
                <a:buNone/>
              </a:pPr>
              <a:t>43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Add persistence.xml entry for Task persistence object</a:t>
            </a:r>
          </a:p>
        </p:txBody>
      </p:sp>
      <p:sp>
        <p:nvSpPr>
          <p:cNvPr id="55299" name="Content Placeholder 2"/>
          <p:cNvSpPr>
            <a:spLocks noGrp="1"/>
          </p:cNvSpPr>
          <p:nvPr>
            <p:ph idx="1"/>
          </p:nvPr>
        </p:nvSpPr>
        <p:spPr/>
        <p:txBody>
          <a:bodyPr/>
          <a:lstStyle/>
          <a:p>
            <a:r>
              <a:rPr lang="en-US" smtClean="0"/>
              <a:t>src/resources/META-INF/persistence.xml</a:t>
            </a:r>
          </a:p>
        </p:txBody>
      </p:sp>
      <p:sp>
        <p:nvSpPr>
          <p:cNvPr id="5530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20898" name="Picture 2"/>
          <p:cNvPicPr>
            <a:picLocks noChangeAspect="1" noChangeArrowheads="1"/>
          </p:cNvPicPr>
          <p:nvPr/>
        </p:nvPicPr>
        <p:blipFill>
          <a:blip r:embed="rId3"/>
          <a:srcRect/>
          <a:stretch>
            <a:fillRect/>
          </a:stretch>
        </p:blipFill>
        <p:spPr bwMode="auto">
          <a:xfrm>
            <a:off x="1371600" y="2438400"/>
            <a:ext cx="5562600" cy="328765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5302" name="Rectangle 5"/>
          <p:cNvSpPr>
            <a:spLocks noChangeArrowheads="1"/>
          </p:cNvSpPr>
          <p:nvPr/>
        </p:nvSpPr>
        <p:spPr bwMode="auto">
          <a:xfrm>
            <a:off x="2514600" y="5029200"/>
            <a:ext cx="4114800" cy="3048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5303" name="Rectangle 11"/>
          <p:cNvSpPr>
            <a:spLocks noGrp="1" noChangeArrowheads="1"/>
          </p:cNvSpPr>
          <p:nvPr>
            <p:ph type="sldNum" sz="quarter" idx="11"/>
          </p:nvPr>
        </p:nvSpPr>
        <p:spPr>
          <a:noFill/>
        </p:spPr>
        <p:txBody>
          <a:bodyPr/>
          <a:lstStyle/>
          <a:p>
            <a:pPr>
              <a:buFont typeface="Wingdings" pitchFamily="2" charset="2"/>
              <a:buNone/>
            </a:pPr>
            <a:fld id="{5172EB96-569E-402F-93BF-0210D177C114}" type="slidenum">
              <a:rPr lang="en-GB" smtClean="0">
                <a:latin typeface="Times New Roman" pitchFamily="18" charset="0"/>
                <a:ea typeface="Arial Unicode MS" pitchFamily="34" charset="-128"/>
                <a:cs typeface="Arial Unicode MS" pitchFamily="34" charset="-128"/>
              </a:rPr>
              <a:pPr>
                <a:buFont typeface="Wingdings" pitchFamily="2" charset="2"/>
                <a:buNone/>
              </a:pPr>
              <a:t>44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Add form and listing to home.xhtml</a:t>
            </a:r>
          </a:p>
        </p:txBody>
      </p:sp>
      <p:sp>
        <p:nvSpPr>
          <p:cNvPr id="56323" name="Content Placeholder 2"/>
          <p:cNvSpPr>
            <a:spLocks noGrp="1"/>
          </p:cNvSpPr>
          <p:nvPr>
            <p:ph idx="1"/>
          </p:nvPr>
        </p:nvSpPr>
        <p:spPr/>
        <p:txBody>
          <a:bodyPr/>
          <a:lstStyle/>
          <a:p>
            <a:endParaRPr lang="en-US" smtClean="0"/>
          </a:p>
        </p:txBody>
      </p:sp>
      <p:sp>
        <p:nvSpPr>
          <p:cNvPr id="5632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21922" name="Picture 2"/>
          <p:cNvPicPr>
            <a:picLocks noChangeAspect="1" noChangeArrowheads="1"/>
          </p:cNvPicPr>
          <p:nvPr/>
        </p:nvPicPr>
        <p:blipFill>
          <a:blip r:embed="rId3"/>
          <a:srcRect/>
          <a:stretch>
            <a:fillRect/>
          </a:stretch>
        </p:blipFill>
        <p:spPr bwMode="auto">
          <a:xfrm>
            <a:off x="152400" y="1504950"/>
            <a:ext cx="8334375" cy="4895850"/>
          </a:xfrm>
          <a:prstGeom prst="rect">
            <a:avLst/>
          </a:prstGeom>
          <a:ln>
            <a:noFill/>
          </a:ln>
          <a:effectLst>
            <a:outerShdw blurRad="292100" dist="139700" dir="2700000" algn="tl" rotWithShape="0">
              <a:srgbClr val="333333">
                <a:alpha val="65000"/>
              </a:srgbClr>
            </a:outerShdw>
          </a:effectLst>
        </p:spPr>
      </p:pic>
      <p:sp>
        <p:nvSpPr>
          <p:cNvPr id="6" name="Rectangle 5"/>
          <p:cNvSpPr>
            <a:spLocks noChangeArrowheads="1"/>
          </p:cNvSpPr>
          <p:nvPr/>
        </p:nvSpPr>
        <p:spPr bwMode="auto">
          <a:xfrm>
            <a:off x="838200" y="3124200"/>
            <a:ext cx="6096000" cy="2286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7" name="Rectangle 6"/>
          <p:cNvSpPr>
            <a:spLocks noChangeArrowheads="1"/>
          </p:cNvSpPr>
          <p:nvPr/>
        </p:nvSpPr>
        <p:spPr bwMode="auto">
          <a:xfrm>
            <a:off x="1981200" y="4419600"/>
            <a:ext cx="6400800" cy="7620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8" name="Rectangle 7"/>
          <p:cNvSpPr>
            <a:spLocks noChangeArrowheads="1"/>
          </p:cNvSpPr>
          <p:nvPr/>
        </p:nvSpPr>
        <p:spPr bwMode="auto">
          <a:xfrm>
            <a:off x="1905000" y="5486400"/>
            <a:ext cx="6172200" cy="8382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6329" name="Rectangle 11"/>
          <p:cNvSpPr>
            <a:spLocks noGrp="1" noChangeArrowheads="1"/>
          </p:cNvSpPr>
          <p:nvPr>
            <p:ph type="sldNum" sz="quarter" idx="11"/>
          </p:nvPr>
        </p:nvSpPr>
        <p:spPr>
          <a:noFill/>
        </p:spPr>
        <p:txBody>
          <a:bodyPr/>
          <a:lstStyle/>
          <a:p>
            <a:pPr>
              <a:buFont typeface="Wingdings" pitchFamily="2" charset="2"/>
              <a:buNone/>
            </a:pPr>
            <a:fld id="{FCFFB33F-DBF1-4133-84BF-923B4A4FE511}" type="slidenum">
              <a:rPr lang="en-GB" smtClean="0">
                <a:latin typeface="Times New Roman" pitchFamily="18" charset="0"/>
                <a:ea typeface="Arial Unicode MS" pitchFamily="34" charset="-128"/>
                <a:cs typeface="Arial Unicode MS" pitchFamily="34" charset="-128"/>
              </a:rPr>
              <a:pPr>
                <a:buFont typeface="Wingdings" pitchFamily="2" charset="2"/>
                <a:buNone/>
              </a:pPr>
              <a:t>45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Running the example</a:t>
            </a:r>
          </a:p>
        </p:txBody>
      </p:sp>
      <p:sp>
        <p:nvSpPr>
          <p:cNvPr id="57347" name="Content Placeholder 2"/>
          <p:cNvSpPr>
            <a:spLocks noGrp="1"/>
          </p:cNvSpPr>
          <p:nvPr>
            <p:ph idx="1"/>
          </p:nvPr>
        </p:nvSpPr>
        <p:spPr/>
        <p:txBody>
          <a:bodyPr/>
          <a:lstStyle/>
          <a:p>
            <a:r>
              <a:rPr lang="en-US" smtClean="0"/>
              <a:t>To run the example, run mvn jetty:run from the command line:</a:t>
            </a:r>
          </a:p>
          <a:p>
            <a:pPr>
              <a:buFont typeface="Arial Unicode MS" pitchFamily="34" charset="-128"/>
              <a:buNone/>
            </a:pPr>
            <a:endParaRPr lang="en-US" smtClean="0"/>
          </a:p>
          <a:p>
            <a:pPr>
              <a:buFont typeface="Arial Unicode MS" pitchFamily="34" charset="-128"/>
              <a:buNone/>
            </a:pPr>
            <a:r>
              <a:rPr lang="en-US" sz="2800" smtClean="0">
                <a:solidFill>
                  <a:schemeClr val="tx1"/>
                </a:solidFill>
                <a:latin typeface="Courier" pitchFamily="49" charset="0"/>
              </a:rPr>
              <a:t>				mvn jetty:run</a:t>
            </a:r>
          </a:p>
        </p:txBody>
      </p:sp>
      <p:sp>
        <p:nvSpPr>
          <p:cNvPr id="5734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7349" name="Rectangle 11"/>
          <p:cNvSpPr>
            <a:spLocks noGrp="1" noChangeArrowheads="1"/>
          </p:cNvSpPr>
          <p:nvPr>
            <p:ph type="sldNum" sz="quarter" idx="11"/>
          </p:nvPr>
        </p:nvSpPr>
        <p:spPr>
          <a:noFill/>
        </p:spPr>
        <p:txBody>
          <a:bodyPr/>
          <a:lstStyle/>
          <a:p>
            <a:pPr>
              <a:buFont typeface="Wingdings" pitchFamily="2" charset="2"/>
              <a:buNone/>
            </a:pPr>
            <a:fld id="{E8709A28-2060-4342-B2C4-459E3C638124}" type="slidenum">
              <a:rPr lang="en-GB" smtClean="0">
                <a:latin typeface="Times New Roman" pitchFamily="18" charset="0"/>
                <a:ea typeface="Arial Unicode MS" pitchFamily="34" charset="-128"/>
                <a:cs typeface="Arial Unicode MS" pitchFamily="34" charset="-128"/>
              </a:rPr>
              <a:pPr>
                <a:buFont typeface="Wingdings" pitchFamily="2" charset="2"/>
                <a:buNone/>
              </a:pPr>
              <a:t>46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Using Crank Todo App </a:t>
            </a:r>
          </a:p>
        </p:txBody>
      </p:sp>
      <p:sp>
        <p:nvSpPr>
          <p:cNvPr id="58371"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22946" name="Picture 2"/>
          <p:cNvPicPr>
            <a:picLocks noChangeAspect="1" noChangeArrowheads="1"/>
          </p:cNvPicPr>
          <p:nvPr/>
        </p:nvPicPr>
        <p:blipFill>
          <a:blip r:embed="rId3"/>
          <a:srcRect/>
          <a:stretch>
            <a:fillRect/>
          </a:stretch>
        </p:blipFill>
        <p:spPr bwMode="auto">
          <a:xfrm>
            <a:off x="228600" y="1524000"/>
            <a:ext cx="2800350" cy="2381250"/>
          </a:xfrm>
          <a:prstGeom prst="rect">
            <a:avLst/>
          </a:prstGeom>
          <a:ln>
            <a:noFill/>
          </a:ln>
          <a:effectLst>
            <a:outerShdw blurRad="292100" dist="139700" dir="2700000" algn="tl" rotWithShape="0">
              <a:srgbClr val="333333">
                <a:alpha val="65000"/>
              </a:srgbClr>
            </a:outerShdw>
          </a:effectLst>
        </p:spPr>
      </p:pic>
      <p:pic>
        <p:nvPicPr>
          <p:cNvPr id="722947" name="Picture 3"/>
          <p:cNvPicPr>
            <a:picLocks noChangeAspect="1" noChangeArrowheads="1"/>
          </p:cNvPicPr>
          <p:nvPr/>
        </p:nvPicPr>
        <p:blipFill>
          <a:blip r:embed="rId4"/>
          <a:srcRect/>
          <a:stretch>
            <a:fillRect/>
          </a:stretch>
        </p:blipFill>
        <p:spPr bwMode="auto">
          <a:xfrm>
            <a:off x="3200400" y="1295400"/>
            <a:ext cx="5686425" cy="4438650"/>
          </a:xfrm>
          <a:prstGeom prst="rect">
            <a:avLst/>
          </a:prstGeom>
          <a:ln>
            <a:noFill/>
          </a:ln>
          <a:effectLst>
            <a:outerShdw blurRad="292100" dist="139700" dir="2700000" algn="tl" rotWithShape="0">
              <a:srgbClr val="333333">
                <a:alpha val="65000"/>
              </a:srgbClr>
            </a:outerShdw>
          </a:effectLst>
        </p:spPr>
      </p:pic>
      <p:pic>
        <p:nvPicPr>
          <p:cNvPr id="722948" name="Picture 4"/>
          <p:cNvPicPr>
            <a:picLocks noChangeAspect="1" noChangeArrowheads="1"/>
          </p:cNvPicPr>
          <p:nvPr/>
        </p:nvPicPr>
        <p:blipFill>
          <a:blip r:embed="rId5"/>
          <a:srcRect/>
          <a:stretch>
            <a:fillRect/>
          </a:stretch>
        </p:blipFill>
        <p:spPr bwMode="auto">
          <a:xfrm>
            <a:off x="228600" y="3886200"/>
            <a:ext cx="4171950" cy="2600325"/>
          </a:xfrm>
          <a:prstGeom prst="rect">
            <a:avLst/>
          </a:prstGeom>
          <a:ln>
            <a:noFill/>
          </a:ln>
          <a:effectLst>
            <a:outerShdw blurRad="292100" dist="139700" dir="2700000" algn="tl" rotWithShape="0">
              <a:srgbClr val="333333">
                <a:alpha val="65000"/>
              </a:srgbClr>
            </a:outerShdw>
          </a:effectLst>
        </p:spPr>
      </p:pic>
      <p:sp>
        <p:nvSpPr>
          <p:cNvPr id="58375" name="Rectangle 11"/>
          <p:cNvSpPr>
            <a:spLocks noGrp="1" noChangeArrowheads="1"/>
          </p:cNvSpPr>
          <p:nvPr>
            <p:ph type="sldNum" sz="quarter" idx="11"/>
          </p:nvPr>
        </p:nvSpPr>
        <p:spPr>
          <a:noFill/>
        </p:spPr>
        <p:txBody>
          <a:bodyPr/>
          <a:lstStyle/>
          <a:p>
            <a:pPr>
              <a:buFont typeface="Wingdings" pitchFamily="2" charset="2"/>
              <a:buNone/>
            </a:pPr>
            <a:fld id="{D629EEBE-96B7-496E-98BC-AF7488599367}" type="slidenum">
              <a:rPr lang="en-GB" smtClean="0">
                <a:latin typeface="Times New Roman" pitchFamily="18" charset="0"/>
                <a:ea typeface="Arial Unicode MS" pitchFamily="34" charset="-128"/>
                <a:cs typeface="Arial Unicode MS" pitchFamily="34" charset="-128"/>
              </a:rPr>
              <a:pPr>
                <a:buFont typeface="Wingdings" pitchFamily="2" charset="2"/>
                <a:buNone/>
              </a:pPr>
              <a:t>47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Where to go from here</a:t>
            </a:r>
          </a:p>
        </p:txBody>
      </p:sp>
      <p:sp>
        <p:nvSpPr>
          <p:cNvPr id="59395" name="Content Placeholder 2"/>
          <p:cNvSpPr>
            <a:spLocks noGrp="1"/>
          </p:cNvSpPr>
          <p:nvPr>
            <p:ph idx="1"/>
          </p:nvPr>
        </p:nvSpPr>
        <p:spPr/>
        <p:txBody>
          <a:bodyPr/>
          <a:lstStyle/>
          <a:p>
            <a:r>
              <a:rPr lang="en-US" smtClean="0"/>
              <a:t>Crank home page</a:t>
            </a:r>
            <a:endParaRPr lang="en-US" smtClean="0">
              <a:solidFill>
                <a:srgbClr val="C00000"/>
              </a:solidFill>
              <a:hlinkClick r:id="rId3"/>
            </a:endParaRPr>
          </a:p>
          <a:p>
            <a:pPr lvl="1"/>
            <a:r>
              <a:rPr lang="en-US" smtClean="0">
                <a:solidFill>
                  <a:srgbClr val="C00000"/>
                </a:solidFill>
                <a:hlinkClick r:id="rId3"/>
              </a:rPr>
              <a:t>http://code.google.com/p/krank/</a:t>
            </a:r>
            <a:endParaRPr lang="en-US" smtClean="0">
              <a:solidFill>
                <a:srgbClr val="C00000"/>
              </a:solidFill>
            </a:endParaRPr>
          </a:p>
          <a:p>
            <a:r>
              <a:rPr lang="en-US" smtClean="0"/>
              <a:t>Crank Crud Design Document</a:t>
            </a:r>
            <a:endParaRPr lang="en-US" smtClean="0">
              <a:solidFill>
                <a:srgbClr val="C00000"/>
              </a:solidFill>
            </a:endParaRPr>
          </a:p>
          <a:p>
            <a:pPr lvl="1"/>
            <a:r>
              <a:rPr lang="en-US" smtClean="0">
                <a:solidFill>
                  <a:srgbClr val="C00000"/>
                </a:solidFill>
                <a:hlinkClick r:id="rId4"/>
              </a:rPr>
              <a:t>http://code.google.com/p/krank/wiki/CrankCrudDesignDocs</a:t>
            </a:r>
            <a:endParaRPr lang="en-US" smtClean="0">
              <a:solidFill>
                <a:srgbClr val="C00000"/>
              </a:solidFill>
            </a:endParaRPr>
          </a:p>
          <a:p>
            <a:pPr lvl="1"/>
            <a:r>
              <a:rPr lang="en-US" smtClean="0"/>
              <a:t>If the instructor has time, go through the design document</a:t>
            </a:r>
          </a:p>
          <a:p>
            <a:r>
              <a:rPr lang="en-US" smtClean="0"/>
              <a:t>Crank Crud Intro</a:t>
            </a:r>
          </a:p>
          <a:p>
            <a:pPr lvl="1"/>
            <a:r>
              <a:rPr lang="en-US" smtClean="0">
                <a:hlinkClick r:id="rId5"/>
              </a:rPr>
              <a:t>http://code.google.com/p/krank/wiki/CrankCrudIntro</a:t>
            </a:r>
            <a:endParaRPr lang="en-US" smtClean="0"/>
          </a:p>
          <a:p>
            <a:r>
              <a:rPr lang="en-US" smtClean="0"/>
              <a:t>More involved Crank Crud Tutorial</a:t>
            </a:r>
          </a:p>
          <a:p>
            <a:pPr lvl="1"/>
            <a:r>
              <a:rPr lang="en-US" smtClean="0">
                <a:hlinkClick r:id="rId6"/>
              </a:rPr>
              <a:t>http://code.google.com/p/krank/wiki/CrankCrudTutorial</a:t>
            </a:r>
            <a:endParaRPr lang="en-US" smtClean="0"/>
          </a:p>
          <a:p>
            <a:pPr lvl="1"/>
            <a:endParaRPr lang="en-US" smtClean="0"/>
          </a:p>
          <a:p>
            <a:endParaRPr lang="en-US" smtClean="0"/>
          </a:p>
        </p:txBody>
      </p:sp>
      <p:sp>
        <p:nvSpPr>
          <p:cNvPr id="5939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9397" name="Rectangle 11"/>
          <p:cNvSpPr>
            <a:spLocks noGrp="1" noChangeArrowheads="1"/>
          </p:cNvSpPr>
          <p:nvPr>
            <p:ph type="sldNum" sz="quarter" idx="11"/>
          </p:nvPr>
        </p:nvSpPr>
        <p:spPr>
          <a:noFill/>
        </p:spPr>
        <p:txBody>
          <a:bodyPr/>
          <a:lstStyle/>
          <a:p>
            <a:pPr>
              <a:buFont typeface="Wingdings" pitchFamily="2" charset="2"/>
              <a:buNone/>
            </a:pPr>
            <a:fld id="{0AA64B37-6D8F-44DF-B531-232792CA71B0}" type="slidenum">
              <a:rPr lang="en-GB" smtClean="0">
                <a:latin typeface="Times New Roman" pitchFamily="18" charset="0"/>
                <a:ea typeface="Arial Unicode MS" pitchFamily="34" charset="-128"/>
                <a:cs typeface="Arial Unicode MS" pitchFamily="34" charset="-128"/>
              </a:rPr>
              <a:pPr>
                <a:buFont typeface="Wingdings" pitchFamily="2" charset="2"/>
                <a:buNone/>
              </a:pPr>
              <a:t>48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r>
              <a:rPr lang="en-US" smtClean="0"/>
              <a:t>Validation Framework Design Overview</a:t>
            </a:r>
          </a:p>
        </p:txBody>
      </p:sp>
      <p:sp>
        <p:nvSpPr>
          <p:cNvPr id="60419" name="Subtitle 2"/>
          <p:cNvSpPr>
            <a:spLocks noGrp="1"/>
          </p:cNvSpPr>
          <p:nvPr>
            <p:ph type="subTitle" idx="1"/>
          </p:nvPr>
        </p:nvSpPr>
        <p:spPr/>
        <p:txBody>
          <a:bodyPr/>
          <a:lstStyle/>
          <a:p>
            <a:endParaRPr lang="en-US" smtClean="0"/>
          </a:p>
        </p:txBody>
      </p:sp>
      <p:sp>
        <p:nvSpPr>
          <p:cNvPr id="6042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0421"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40174DAA-5210-4BD3-B7C3-E1297FFE5740}" type="slidenum">
              <a:rPr lang="en-GB" smtClean="0">
                <a:latin typeface="Times New Roman" pitchFamily="18" charset="0"/>
                <a:ea typeface="Arial Unicode MS" pitchFamily="34" charset="-128"/>
                <a:cs typeface="Arial Unicode MS" pitchFamily="34" charset="-128"/>
              </a:rPr>
              <a:pPr>
                <a:buFont typeface="Wingdings" pitchFamily="2" charset="2"/>
                <a:buNone/>
              </a:pPr>
              <a:t>49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17411"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C1D2A95-E842-4CFB-A792-EFD813245DF3}"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GB" sz="1400">
              <a:solidFill>
                <a:srgbClr val="000000"/>
              </a:solidFill>
            </a:endParaRPr>
          </a:p>
        </p:txBody>
      </p:sp>
      <p:sp>
        <p:nvSpPr>
          <p:cNvPr id="17412"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Crank Introduction</a:t>
            </a:r>
          </a:p>
        </p:txBody>
      </p:sp>
      <p:sp>
        <p:nvSpPr>
          <p:cNvPr id="13317" name="Text Box 4"/>
          <p:cNvSpPr txBox="1">
            <a:spLocks noChangeArrowheads="1"/>
          </p:cNvSpPr>
          <p:nvPr/>
        </p:nvSpPr>
        <p:spPr bwMode="auto">
          <a:xfrm>
            <a:off x="76200" y="1371600"/>
            <a:ext cx="8763000" cy="5434013"/>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Crank: “Crank the project out”	</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Idiomatic Java GUI development</a:t>
            </a:r>
          </a:p>
          <a:p>
            <a:pPr marL="739775" lvl="1" indent="-282575">
              <a:spcBef>
                <a:spcPts val="400"/>
              </a:spcBef>
              <a:buClr>
                <a:srgbClr val="0000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Unicode MS" pitchFamily="34" charset="-128"/>
              </a:rPr>
              <a:t>POJO Based</a:t>
            </a:r>
            <a:endParaRPr lang="en-GB" sz="2000" b="1" dirty="0">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GUI support for JPA projects</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Allows easy creation of CRUD listings and Master Detail pages to edit JPA based objects</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Uses JPA/</a:t>
            </a:r>
            <a:r>
              <a:rPr lang="en-GB" sz="2000" b="1" dirty="0" err="1">
                <a:solidFill>
                  <a:srgbClr val="006600"/>
                </a:solidFill>
                <a:latin typeface="Arial Unicode MS" pitchFamily="34" charset="-128"/>
              </a:rPr>
              <a:t>JavaBean</a:t>
            </a:r>
            <a:r>
              <a:rPr lang="en-GB" sz="2000" b="1" dirty="0">
                <a:solidFill>
                  <a:srgbClr val="006600"/>
                </a:solidFill>
                <a:latin typeface="Arial Unicode MS" pitchFamily="34" charset="-128"/>
              </a:rPr>
              <a:t>  constructs to develop GUI </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Currently supports JSF as GUI</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b="1" dirty="0">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Additional Goodies: </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Annotation Driven Finder method mix-ins for DAO, </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Criteria DSL for DAO, </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Annotation Driven Validation framework</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b="1" dirty="0">
              <a:solidFill>
                <a:srgbClr val="0066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rgbClr val="0000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rgbClr val="0000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rgbClr val="0000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3200" b="1" dirty="0">
              <a:solidFill>
                <a:srgbClr val="006600"/>
              </a:solidFill>
              <a:latin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Easy to plugin meta-data sources for Validation</a:t>
            </a:r>
          </a:p>
        </p:txBody>
      </p:sp>
      <p:sp>
        <p:nvSpPr>
          <p:cNvPr id="6144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61444" name="Picture 2" descr="http://krank.googlecode.com/svn/wiki/img/validation-metadata.png"/>
          <p:cNvPicPr>
            <a:picLocks noChangeAspect="1" noChangeArrowheads="1"/>
          </p:cNvPicPr>
          <p:nvPr/>
        </p:nvPicPr>
        <p:blipFill>
          <a:blip r:embed="rId3"/>
          <a:srcRect/>
          <a:stretch>
            <a:fillRect/>
          </a:stretch>
        </p:blipFill>
        <p:spPr bwMode="auto">
          <a:xfrm>
            <a:off x="381000" y="1219200"/>
            <a:ext cx="7134225" cy="5438775"/>
          </a:xfrm>
          <a:prstGeom prst="rect">
            <a:avLst/>
          </a:prstGeom>
          <a:noFill/>
          <a:ln w="9525">
            <a:noFill/>
            <a:miter lim="800000"/>
            <a:headEnd/>
            <a:tailEnd/>
          </a:ln>
        </p:spPr>
      </p:pic>
      <p:sp>
        <p:nvSpPr>
          <p:cNvPr id="61445"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CA8DA3FC-AE2C-4460-A5B6-DA360E16E103}" type="slidenum">
              <a:rPr lang="en-GB" smtClean="0">
                <a:latin typeface="Times New Roman" pitchFamily="18" charset="0"/>
                <a:ea typeface="Arial Unicode MS" pitchFamily="34" charset="-128"/>
                <a:cs typeface="Arial Unicode MS" pitchFamily="34" charset="-128"/>
              </a:rPr>
              <a:pPr>
                <a:buFont typeface="Wingdings" pitchFamily="2" charset="2"/>
                <a:buNone/>
              </a:pPr>
              <a:t>50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ValidatorMetaDataReader</a:t>
            </a:r>
          </a:p>
        </p:txBody>
      </p:sp>
      <p:sp>
        <p:nvSpPr>
          <p:cNvPr id="62467" name="Content Placeholder 2"/>
          <p:cNvSpPr>
            <a:spLocks noGrp="1"/>
          </p:cNvSpPr>
          <p:nvPr>
            <p:ph idx="1"/>
          </p:nvPr>
        </p:nvSpPr>
        <p:spPr/>
        <p:txBody>
          <a:bodyPr/>
          <a:lstStyle/>
          <a:p>
            <a:r>
              <a:rPr lang="en-US" i="1" smtClean="0"/>
              <a:t>ValidatorMetaDataReader</a:t>
            </a:r>
            <a:r>
              <a:rPr lang="en-US" smtClean="0"/>
              <a:t> </a:t>
            </a:r>
          </a:p>
          <a:p>
            <a:r>
              <a:rPr lang="en-US" smtClean="0"/>
              <a:t>extention point for classes that need to read validation meta-data </a:t>
            </a:r>
          </a:p>
          <a:p>
            <a:r>
              <a:rPr lang="en-US" smtClean="0"/>
              <a:t>One implementation reads the meta-data from a properties file</a:t>
            </a:r>
          </a:p>
          <a:p>
            <a:r>
              <a:rPr lang="en-US" smtClean="0"/>
              <a:t>One implementation reads the data from Java 5 Annotation</a:t>
            </a:r>
          </a:p>
          <a:p>
            <a:r>
              <a:rPr lang="en-US" smtClean="0"/>
              <a:t>Another implementation reads from DB</a:t>
            </a:r>
          </a:p>
        </p:txBody>
      </p:sp>
      <p:sp>
        <p:nvSpPr>
          <p:cNvPr id="6246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2469" name="Rectangle 11"/>
          <p:cNvSpPr>
            <a:spLocks noGrp="1" noChangeArrowheads="1"/>
          </p:cNvSpPr>
          <p:nvPr>
            <p:ph type="sldNum" sz="quarter" idx="11"/>
          </p:nvPr>
        </p:nvSpPr>
        <p:spPr>
          <a:noFill/>
        </p:spPr>
        <p:txBody>
          <a:bodyPr/>
          <a:lstStyle/>
          <a:p>
            <a:pPr>
              <a:buFont typeface="Wingdings" pitchFamily="2" charset="2"/>
              <a:buNone/>
            </a:pPr>
            <a:fld id="{5177F30D-9B7D-485B-899C-FA07F7F73EBF}" type="slidenum">
              <a:rPr lang="en-GB" smtClean="0">
                <a:latin typeface="Times New Roman" pitchFamily="18" charset="0"/>
                <a:ea typeface="Arial Unicode MS" pitchFamily="34" charset="-128"/>
                <a:cs typeface="Arial Unicode MS" pitchFamily="34" charset="-128"/>
              </a:rPr>
              <a:pPr>
                <a:buFont typeface="Wingdings" pitchFamily="2" charset="2"/>
                <a:buNone/>
              </a:pPr>
              <a:t>51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AnnotationValidatorMetaDataReader</a:t>
            </a:r>
          </a:p>
        </p:txBody>
      </p:sp>
      <p:sp>
        <p:nvSpPr>
          <p:cNvPr id="63491" name="Content Placeholder 2"/>
          <p:cNvSpPr>
            <a:spLocks noGrp="1"/>
          </p:cNvSpPr>
          <p:nvPr>
            <p:ph idx="1"/>
          </p:nvPr>
        </p:nvSpPr>
        <p:spPr/>
        <p:txBody>
          <a:bodyPr/>
          <a:lstStyle/>
          <a:p>
            <a:r>
              <a:rPr lang="en-US" sz="2400" smtClean="0"/>
              <a:t>Reads validation meta-data from annotations. </a:t>
            </a:r>
          </a:p>
          <a:p>
            <a:r>
              <a:rPr lang="en-US" sz="2400" smtClean="0"/>
              <a:t>Configure base package of the annotatoins </a:t>
            </a:r>
          </a:p>
          <a:p>
            <a:pPr lvl="1"/>
            <a:r>
              <a:rPr lang="en-US" sz="1200" smtClean="0"/>
              <a:t>defaults to "org.crank.annotations.validation". </a:t>
            </a:r>
          </a:p>
          <a:p>
            <a:r>
              <a:rPr lang="en-US" sz="2400" smtClean="0"/>
              <a:t>Takes name of the ValidatorMetaData and captilalizes the first letter. </a:t>
            </a:r>
          </a:p>
          <a:p>
            <a:r>
              <a:rPr lang="en-US" sz="2400" smtClean="0"/>
              <a:t>"com.mycompany.annotations", and ValidatorMetaData.name = "required", then look for com.mycompany.annotations.Required</a:t>
            </a:r>
          </a:p>
          <a:p>
            <a:r>
              <a:rPr lang="en-US" sz="2400" smtClean="0"/>
              <a:t>use annotation without polluting your model classes with Crank annotations</a:t>
            </a:r>
          </a:p>
          <a:p>
            <a:r>
              <a:rPr lang="en-US" sz="2400" smtClean="0"/>
              <a:t>Three extensions use this JavaScript, JSF and SpringMVC</a:t>
            </a:r>
            <a:endParaRPr lang="en-US" smtClean="0"/>
          </a:p>
          <a:p>
            <a:endParaRPr lang="en-US" sz="2800" smtClean="0"/>
          </a:p>
        </p:txBody>
      </p:sp>
      <p:sp>
        <p:nvSpPr>
          <p:cNvPr id="6349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3493" name="Rectangle 11"/>
          <p:cNvSpPr>
            <a:spLocks noGrp="1" noChangeArrowheads="1"/>
          </p:cNvSpPr>
          <p:nvPr>
            <p:ph type="sldNum" sz="quarter" idx="11"/>
          </p:nvPr>
        </p:nvSpPr>
        <p:spPr>
          <a:noFill/>
        </p:spPr>
        <p:txBody>
          <a:bodyPr/>
          <a:lstStyle/>
          <a:p>
            <a:pPr>
              <a:buFont typeface="Wingdings" pitchFamily="2" charset="2"/>
              <a:buNone/>
            </a:pPr>
            <a:fld id="{1A449810-AE10-4265-A57A-93606A9D2192}" type="slidenum">
              <a:rPr lang="en-GB" smtClean="0">
                <a:latin typeface="Times New Roman" pitchFamily="18" charset="0"/>
                <a:ea typeface="Arial Unicode MS" pitchFamily="34" charset="-128"/>
                <a:cs typeface="Arial Unicode MS" pitchFamily="34" charset="-128"/>
              </a:rPr>
              <a:pPr>
                <a:buFont typeface="Wingdings" pitchFamily="2" charset="2"/>
                <a:buNone/>
              </a:pPr>
              <a:t>52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AnnotationValidatorMetaDataReader</a:t>
            </a:r>
          </a:p>
        </p:txBody>
      </p:sp>
      <p:sp>
        <p:nvSpPr>
          <p:cNvPr id="6451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35170" name="Picture 2"/>
          <p:cNvPicPr>
            <a:picLocks noChangeAspect="1" noChangeArrowheads="1"/>
          </p:cNvPicPr>
          <p:nvPr/>
        </p:nvPicPr>
        <p:blipFill>
          <a:blip r:embed="rId3"/>
          <a:srcRect/>
          <a:stretch>
            <a:fillRect/>
          </a:stretch>
        </p:blipFill>
        <p:spPr bwMode="auto">
          <a:xfrm>
            <a:off x="0" y="1600200"/>
            <a:ext cx="9144000" cy="3873500"/>
          </a:xfrm>
          <a:prstGeom prst="rect">
            <a:avLst/>
          </a:prstGeom>
          <a:ln>
            <a:noFill/>
          </a:ln>
          <a:effectLst>
            <a:outerShdw blurRad="292100" dist="139700" dir="2700000" algn="tl" rotWithShape="0">
              <a:srgbClr val="333333">
                <a:alpha val="65000"/>
              </a:srgbClr>
            </a:outerShdw>
          </a:effectLst>
        </p:spPr>
      </p:pic>
      <p:sp>
        <p:nvSpPr>
          <p:cNvPr id="64517"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DC04AEC2-02BF-49BB-BBEA-FA296323901B}" type="slidenum">
              <a:rPr lang="en-GB" smtClean="0">
                <a:latin typeface="Times New Roman" pitchFamily="18" charset="0"/>
                <a:ea typeface="Arial Unicode MS" pitchFamily="34" charset="-128"/>
                <a:cs typeface="Arial Unicode MS" pitchFamily="34" charset="-128"/>
              </a:rPr>
              <a:pPr>
                <a:buFont typeface="Wingdings" pitchFamily="2" charset="2"/>
                <a:buNone/>
              </a:pPr>
              <a:t>53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PropertiesFileValidatorMetaDataReader</a:t>
            </a:r>
          </a:p>
        </p:txBody>
      </p:sp>
      <p:sp>
        <p:nvSpPr>
          <p:cNvPr id="65539" name="Content Placeholder 2"/>
          <p:cNvSpPr>
            <a:spLocks noGrp="1"/>
          </p:cNvSpPr>
          <p:nvPr>
            <p:ph idx="1"/>
          </p:nvPr>
        </p:nvSpPr>
        <p:spPr/>
        <p:txBody>
          <a:bodyPr/>
          <a:lstStyle/>
          <a:p>
            <a:r>
              <a:rPr lang="en-US" sz="2800" smtClean="0"/>
              <a:t>reads validation meta-data from properties files</a:t>
            </a:r>
          </a:p>
          <a:p>
            <a:r>
              <a:rPr lang="en-US" sz="2800" smtClean="0"/>
              <a:t>Class name com.foo.Foo, then the resource name is com.foo.Foo.properties. </a:t>
            </a:r>
          </a:p>
          <a:p>
            <a:r>
              <a:rPr lang="en-US" sz="2800" smtClean="0"/>
              <a:t>Properties file contents</a:t>
            </a:r>
          </a:p>
          <a:p>
            <a:endParaRPr lang="en-US" sz="1600" smtClean="0"/>
          </a:p>
          <a:p>
            <a:r>
              <a:rPr lang="en-US" sz="1600" smtClean="0"/>
              <a:t>firstName=required; length min=10, max=100 </a:t>
            </a:r>
          </a:p>
          <a:p>
            <a:r>
              <a:rPr lang="en-US" sz="1600" smtClean="0"/>
              <a:t>age=required; range min=10, max=100</a:t>
            </a:r>
          </a:p>
          <a:p>
            <a:endParaRPr lang="en-US" sz="2000" smtClean="0"/>
          </a:p>
          <a:p>
            <a:r>
              <a:rPr lang="en-US" sz="2000" smtClean="0"/>
              <a:t>First name is required, and must be at least 10 characters and no more than 100 characters</a:t>
            </a:r>
          </a:p>
          <a:p>
            <a:r>
              <a:rPr lang="en-US" sz="2000" smtClean="0"/>
              <a:t>Age is required and must be between 10 and 100</a:t>
            </a:r>
          </a:p>
          <a:p>
            <a:endParaRPr lang="en-US" smtClean="0"/>
          </a:p>
        </p:txBody>
      </p:sp>
      <p:sp>
        <p:nvSpPr>
          <p:cNvPr id="6554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5541" name="Rectangle 11"/>
          <p:cNvSpPr>
            <a:spLocks noGrp="1" noChangeArrowheads="1"/>
          </p:cNvSpPr>
          <p:nvPr>
            <p:ph type="sldNum" sz="quarter" idx="11"/>
          </p:nvPr>
        </p:nvSpPr>
        <p:spPr>
          <a:noFill/>
        </p:spPr>
        <p:txBody>
          <a:bodyPr/>
          <a:lstStyle/>
          <a:p>
            <a:pPr>
              <a:buFont typeface="Wingdings" pitchFamily="2" charset="2"/>
              <a:buNone/>
            </a:pPr>
            <a:fld id="{FB585608-231C-42F6-9519-204AE52D5CA1}" type="slidenum">
              <a:rPr lang="en-GB" smtClean="0">
                <a:latin typeface="Times New Roman" pitchFamily="18" charset="0"/>
                <a:ea typeface="Arial Unicode MS" pitchFamily="34" charset="-128"/>
                <a:cs typeface="Arial Unicode MS" pitchFamily="34" charset="-128"/>
              </a:rPr>
              <a:pPr>
                <a:buFont typeface="Wingdings" pitchFamily="2" charset="2"/>
                <a:buNone/>
              </a:pPr>
              <a:t>54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ChainValidatorMetaDataReader</a:t>
            </a:r>
          </a:p>
        </p:txBody>
      </p:sp>
      <p:sp>
        <p:nvSpPr>
          <p:cNvPr id="66563" name="Content Placeholder 2"/>
          <p:cNvSpPr>
            <a:spLocks noGrp="1"/>
          </p:cNvSpPr>
          <p:nvPr>
            <p:ph idx="1"/>
          </p:nvPr>
        </p:nvSpPr>
        <p:spPr/>
        <p:txBody>
          <a:bodyPr/>
          <a:lstStyle/>
          <a:p>
            <a:r>
              <a:rPr lang="en-US" sz="2800" smtClean="0"/>
              <a:t>Allows you to chain validator readers</a:t>
            </a:r>
          </a:p>
          <a:p>
            <a:r>
              <a:rPr lang="en-US" sz="2800" smtClean="0"/>
              <a:t>you can read validation data from more than one source</a:t>
            </a:r>
          </a:p>
          <a:p>
            <a:r>
              <a:rPr lang="en-US" sz="2800" smtClean="0"/>
              <a:t>you could read validation meta data from properties files, and annotations</a:t>
            </a:r>
          </a:p>
          <a:p>
            <a:r>
              <a:rPr lang="en-US" sz="2800" smtClean="0"/>
              <a:t>last one configured in the chain wins if you have the same type</a:t>
            </a:r>
          </a:p>
          <a:p>
            <a:r>
              <a:rPr lang="en-US" sz="2800" smtClean="0"/>
              <a:t>also merges as long as they are different types (there are overrides rules as well)</a:t>
            </a:r>
          </a:p>
        </p:txBody>
      </p:sp>
      <p:sp>
        <p:nvSpPr>
          <p:cNvPr id="6656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6565" name="Rectangle 11"/>
          <p:cNvSpPr>
            <a:spLocks noGrp="1" noChangeArrowheads="1"/>
          </p:cNvSpPr>
          <p:nvPr>
            <p:ph type="sldNum" sz="quarter" idx="11"/>
          </p:nvPr>
        </p:nvSpPr>
        <p:spPr>
          <a:noFill/>
        </p:spPr>
        <p:txBody>
          <a:bodyPr/>
          <a:lstStyle/>
          <a:p>
            <a:pPr>
              <a:buFont typeface="Wingdings" pitchFamily="2" charset="2"/>
              <a:buNone/>
            </a:pPr>
            <a:fld id="{C792352B-02E5-459F-97DB-4505E47949C4}" type="slidenum">
              <a:rPr lang="en-GB" smtClean="0">
                <a:latin typeface="Times New Roman" pitchFamily="18" charset="0"/>
                <a:ea typeface="Arial Unicode MS" pitchFamily="34" charset="-128"/>
                <a:cs typeface="Arial Unicode MS" pitchFamily="34" charset="-128"/>
              </a:rPr>
              <a:pPr>
                <a:buFont typeface="Wingdings" pitchFamily="2" charset="2"/>
                <a:buNone/>
              </a:pPr>
              <a:t>55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FieldValidators</a:t>
            </a:r>
          </a:p>
        </p:txBody>
      </p:sp>
      <p:sp>
        <p:nvSpPr>
          <p:cNvPr id="67587"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2004-2007</a:t>
            </a:r>
          </a:p>
        </p:txBody>
      </p:sp>
      <p:pic>
        <p:nvPicPr>
          <p:cNvPr id="67588" name="Picture 2" descr="http://krank.googlecode.com/svn/wiki/img/field-validation.png"/>
          <p:cNvPicPr>
            <a:picLocks noChangeAspect="1" noChangeArrowheads="1"/>
          </p:cNvPicPr>
          <p:nvPr/>
        </p:nvPicPr>
        <p:blipFill>
          <a:blip r:embed="rId3"/>
          <a:srcRect/>
          <a:stretch>
            <a:fillRect/>
          </a:stretch>
        </p:blipFill>
        <p:spPr bwMode="auto">
          <a:xfrm>
            <a:off x="0" y="0"/>
            <a:ext cx="10191750" cy="841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Validation Annotations</a:t>
            </a:r>
          </a:p>
        </p:txBody>
      </p:sp>
      <p:sp>
        <p:nvSpPr>
          <p:cNvPr id="68611"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68612" name="Picture 2" descr="http://krank.googlecode.com/svn/wiki/img/annotation-validation.png"/>
          <p:cNvPicPr>
            <a:picLocks noChangeAspect="1" noChangeArrowheads="1"/>
          </p:cNvPicPr>
          <p:nvPr/>
        </p:nvPicPr>
        <p:blipFill>
          <a:blip r:embed="rId3"/>
          <a:srcRect/>
          <a:stretch>
            <a:fillRect/>
          </a:stretch>
        </p:blipFill>
        <p:spPr bwMode="auto">
          <a:xfrm>
            <a:off x="382588" y="1219200"/>
            <a:ext cx="7923212" cy="5486400"/>
          </a:xfrm>
          <a:prstGeom prst="rect">
            <a:avLst/>
          </a:prstGeom>
          <a:noFill/>
          <a:ln w="9525">
            <a:noFill/>
            <a:miter lim="800000"/>
            <a:headEnd/>
            <a:tailEnd/>
          </a:ln>
        </p:spPr>
      </p:pic>
      <p:sp>
        <p:nvSpPr>
          <p:cNvPr id="68613"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9CD55F61-D479-4D59-8F89-6F5F62BAEBEB}" type="slidenum">
              <a:rPr lang="en-GB" smtClean="0">
                <a:latin typeface="Times New Roman" pitchFamily="18" charset="0"/>
                <a:ea typeface="Arial Unicode MS" pitchFamily="34" charset="-128"/>
                <a:cs typeface="Arial Unicode MS" pitchFamily="34" charset="-128"/>
              </a:rPr>
              <a:pPr>
                <a:buFont typeface="Wingdings" pitchFamily="2" charset="2"/>
                <a:buNone/>
              </a:pPr>
              <a:t>57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Validation Messages</a:t>
            </a:r>
          </a:p>
        </p:txBody>
      </p:sp>
      <p:sp>
        <p:nvSpPr>
          <p:cNvPr id="6963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69636" name="Picture 2" descr="http://krank.googlecode.com/svn/wiki/img/validation-message.png"/>
          <p:cNvPicPr>
            <a:picLocks noChangeAspect="1" noChangeArrowheads="1"/>
          </p:cNvPicPr>
          <p:nvPr/>
        </p:nvPicPr>
        <p:blipFill>
          <a:blip r:embed="rId3"/>
          <a:srcRect/>
          <a:stretch>
            <a:fillRect/>
          </a:stretch>
        </p:blipFill>
        <p:spPr bwMode="auto">
          <a:xfrm>
            <a:off x="914400" y="1676400"/>
            <a:ext cx="5610225" cy="4010025"/>
          </a:xfrm>
          <a:prstGeom prst="rect">
            <a:avLst/>
          </a:prstGeom>
          <a:noFill/>
          <a:ln w="9525">
            <a:noFill/>
            <a:miter lim="800000"/>
            <a:headEnd/>
            <a:tailEnd/>
          </a:ln>
        </p:spPr>
      </p:pic>
      <p:sp>
        <p:nvSpPr>
          <p:cNvPr id="69637"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53B7D6A8-8A92-4122-9565-E04FBA4780AA}" type="slidenum">
              <a:rPr lang="en-GB" smtClean="0">
                <a:latin typeface="Times New Roman" pitchFamily="18" charset="0"/>
                <a:ea typeface="Arial Unicode MS" pitchFamily="34" charset="-128"/>
                <a:cs typeface="Arial Unicode MS" pitchFamily="34" charset="-128"/>
              </a:rPr>
              <a:pPr>
                <a:buFont typeface="Wingdings" pitchFamily="2" charset="2"/>
                <a:buNone/>
              </a:pPr>
              <a:t>58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0" y="704850"/>
            <a:ext cx="9140825" cy="438150"/>
          </a:xfrm>
        </p:spPr>
        <p:txBody>
          <a:bodyPr/>
          <a:lstStyle/>
          <a:p>
            <a:r>
              <a:rPr lang="en-US" sz="2400" smtClean="0"/>
              <a:t>Lookup validation rules</a:t>
            </a:r>
          </a:p>
        </p:txBody>
      </p:sp>
      <p:sp>
        <p:nvSpPr>
          <p:cNvPr id="70659"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2004-2007</a:t>
            </a:r>
          </a:p>
        </p:txBody>
      </p:sp>
      <p:pic>
        <p:nvPicPr>
          <p:cNvPr id="70660" name="Picture 2" descr="http://krank.googlecode.com/svn/wiki/img/validation-rule-resolution.png"/>
          <p:cNvPicPr>
            <a:picLocks noChangeAspect="1" noChangeArrowheads="1"/>
          </p:cNvPicPr>
          <p:nvPr/>
        </p:nvPicPr>
        <p:blipFill>
          <a:blip r:embed="rId3"/>
          <a:srcRect/>
          <a:stretch>
            <a:fillRect/>
          </a:stretch>
        </p:blipFill>
        <p:spPr bwMode="auto">
          <a:xfrm>
            <a:off x="0" y="1095375"/>
            <a:ext cx="7915275" cy="5762625"/>
          </a:xfrm>
          <a:prstGeom prst="rect">
            <a:avLst/>
          </a:prstGeom>
          <a:noFill/>
          <a:ln w="9525">
            <a:noFill/>
            <a:miter lim="800000"/>
            <a:headEnd/>
            <a:tailEnd/>
          </a:ln>
        </p:spPr>
      </p:pic>
      <p:sp>
        <p:nvSpPr>
          <p:cNvPr id="70661"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48E5BDC7-CEF1-4C20-9136-35A6BD88162E}" type="slidenum">
              <a:rPr lang="en-GB" smtClean="0">
                <a:latin typeface="Times New Roman" pitchFamily="18" charset="0"/>
                <a:ea typeface="Arial Unicode MS" pitchFamily="34" charset="-128"/>
                <a:cs typeface="Arial Unicode MS" pitchFamily="34" charset="-128"/>
              </a:rPr>
              <a:pPr>
                <a:buFont typeface="Wingdings" pitchFamily="2" charset="2"/>
                <a:buNone/>
              </a:pPr>
              <a:t>59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18435"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A03EDF1-D436-461C-8BAE-DB66DA77EB23}"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400">
              <a:solidFill>
                <a:srgbClr val="000000"/>
              </a:solidFill>
            </a:endParaRPr>
          </a:p>
        </p:txBody>
      </p:sp>
      <p:sp>
        <p:nvSpPr>
          <p:cNvPr id="18436"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Why Crank?</a:t>
            </a:r>
          </a:p>
        </p:txBody>
      </p:sp>
      <p:sp>
        <p:nvSpPr>
          <p:cNvPr id="18437" name="Text Box 4"/>
          <p:cNvSpPr txBox="1">
            <a:spLocks noChangeArrowheads="1"/>
          </p:cNvSpPr>
          <p:nvPr/>
        </p:nvSpPr>
        <p:spPr bwMode="auto">
          <a:xfrm>
            <a:off x="76200" y="1371600"/>
            <a:ext cx="8763000" cy="4943475"/>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Use current, common technology stack: Spring, Spring MVC or JSF, and JPA to implement CRUD GUIs quickly</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CRUD = Create Read Update and Delete</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CRUD has been done before</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CRUD is not the interesting part of the application</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Make CRUD easier</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Allows developers to focus on interesting parts of application</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Use annotations from JPA etc. to help build GUI</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Map datatypes Date</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Map relationships to GUI elements</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a:solidFill>
                <a:srgbClr val="006600"/>
              </a:solidFill>
              <a:latin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More on validation rules</a:t>
            </a:r>
          </a:p>
        </p:txBody>
      </p:sp>
      <p:sp>
        <p:nvSpPr>
          <p:cNvPr id="71683" name="Content Placeholder 2"/>
          <p:cNvSpPr>
            <a:spLocks noGrp="1"/>
          </p:cNvSpPr>
          <p:nvPr>
            <p:ph idx="1"/>
          </p:nvPr>
        </p:nvSpPr>
        <p:spPr/>
        <p:txBody>
          <a:bodyPr/>
          <a:lstStyle/>
          <a:p>
            <a:r>
              <a:rPr lang="en-US" smtClean="0"/>
              <a:t>Design Document (8 pages)</a:t>
            </a:r>
          </a:p>
          <a:p>
            <a:pPr>
              <a:buFont typeface="Arial Unicode MS" pitchFamily="34" charset="-128"/>
              <a:buNone/>
            </a:pPr>
            <a:r>
              <a:rPr lang="en-US" sz="2000" smtClean="0">
                <a:solidFill>
                  <a:schemeClr val="tx1"/>
                </a:solidFill>
                <a:hlinkClick r:id="rId3"/>
              </a:rPr>
              <a:t>http://code.google.com/p/krank/wiki/CrankValidationDesignDocument</a:t>
            </a:r>
            <a:endParaRPr lang="en-US" sz="2000" smtClean="0">
              <a:solidFill>
                <a:schemeClr val="tx1"/>
              </a:solidFill>
            </a:endParaRPr>
          </a:p>
          <a:p>
            <a:r>
              <a:rPr lang="en-US" smtClean="0"/>
              <a:t>How to configure and extend</a:t>
            </a:r>
            <a:endParaRPr lang="en-US" sz="2000" smtClean="0">
              <a:hlinkClick r:id="rId4"/>
            </a:endParaRPr>
          </a:p>
          <a:p>
            <a:pPr>
              <a:buFont typeface="Arial Unicode MS" pitchFamily="34" charset="-128"/>
              <a:buNone/>
            </a:pPr>
            <a:r>
              <a:rPr lang="en-US" sz="1800" smtClean="0">
                <a:hlinkClick r:id="rId4"/>
              </a:rPr>
              <a:t>http://code.google.com/p/krank/wiki/ExtendingCrankValidationWritingNewRules</a:t>
            </a:r>
            <a:endParaRPr lang="en-US" sz="1800" smtClean="0"/>
          </a:p>
          <a:p>
            <a:r>
              <a:rPr lang="en-US" smtClean="0"/>
              <a:t>Example using JSF and JavaScript</a:t>
            </a:r>
          </a:p>
          <a:p>
            <a:pPr>
              <a:buFont typeface="Arial Unicode MS" pitchFamily="34" charset="-128"/>
              <a:buNone/>
            </a:pPr>
            <a:r>
              <a:rPr lang="en-US" sz="2000" smtClean="0">
                <a:hlinkClick r:id="rId4"/>
              </a:rPr>
              <a:t>http://krank.googlecode.com/svn/trunk/examples/crank-validation-jsf-webapp/</a:t>
            </a:r>
          </a:p>
          <a:p>
            <a:r>
              <a:rPr lang="en-US" smtClean="0"/>
              <a:t>Example using Spring MVC and JavaScript</a:t>
            </a:r>
          </a:p>
          <a:p>
            <a:pPr>
              <a:buFont typeface="Arial Unicode MS" pitchFamily="34" charset="-128"/>
              <a:buNone/>
            </a:pPr>
            <a:r>
              <a:rPr lang="en-US" sz="2000" smtClean="0">
                <a:hlinkClick r:id="rId5"/>
              </a:rPr>
              <a:t>http://krank.googlecode.com/svn/trunk/examples/crank-validation-springmvc-webapp/</a:t>
            </a:r>
            <a:endParaRPr lang="en-US" sz="2000" smtClean="0"/>
          </a:p>
          <a:p>
            <a:pPr>
              <a:buFont typeface="Arial Unicode MS" pitchFamily="34" charset="-128"/>
              <a:buNone/>
            </a:pPr>
            <a:endParaRPr lang="en-US" smtClean="0"/>
          </a:p>
          <a:p>
            <a:endParaRPr lang="en-US" smtClean="0"/>
          </a:p>
          <a:p>
            <a:endParaRPr lang="en-US" smtClean="0"/>
          </a:p>
        </p:txBody>
      </p:sp>
      <p:sp>
        <p:nvSpPr>
          <p:cNvPr id="7168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71685" name="Rectangle 11"/>
          <p:cNvSpPr>
            <a:spLocks noGrp="1" noChangeArrowheads="1"/>
          </p:cNvSpPr>
          <p:nvPr>
            <p:ph type="sldNum" sz="quarter" idx="11"/>
          </p:nvPr>
        </p:nvSpPr>
        <p:spPr>
          <a:noFill/>
        </p:spPr>
        <p:txBody>
          <a:bodyPr/>
          <a:lstStyle/>
          <a:p>
            <a:pPr>
              <a:buFont typeface="Wingdings" pitchFamily="2" charset="2"/>
              <a:buNone/>
            </a:pPr>
            <a:fld id="{97FA4862-25DD-4FC4-9A13-D369EF732F0E}" type="slidenum">
              <a:rPr lang="en-GB" smtClean="0">
                <a:latin typeface="Times New Roman" pitchFamily="18" charset="0"/>
                <a:ea typeface="Arial Unicode MS" pitchFamily="34" charset="-128"/>
                <a:cs typeface="Arial Unicode MS" pitchFamily="34" charset="-128"/>
              </a:rPr>
              <a:pPr>
                <a:buFont typeface="Wingdings" pitchFamily="2" charset="2"/>
                <a:buNone/>
              </a:pPr>
              <a:t>60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Crank has many parts</a:t>
            </a:r>
          </a:p>
        </p:txBody>
      </p:sp>
      <p:sp>
        <p:nvSpPr>
          <p:cNvPr id="19459" name="Content Placeholder 2"/>
          <p:cNvSpPr>
            <a:spLocks noGrp="1"/>
          </p:cNvSpPr>
          <p:nvPr>
            <p:ph idx="1"/>
          </p:nvPr>
        </p:nvSpPr>
        <p:spPr>
          <a:xfrm>
            <a:off x="76200" y="1371600"/>
            <a:ext cx="4419600" cy="4940300"/>
          </a:xfrm>
        </p:spPr>
        <p:txBody>
          <a:bodyPr/>
          <a:lstStyle/>
          <a:p>
            <a:r>
              <a:rPr lang="en-US" smtClean="0"/>
              <a:t>core</a:t>
            </a:r>
          </a:p>
          <a:p>
            <a:pPr lvl="1"/>
            <a:r>
              <a:rPr lang="en-US" smtClean="0"/>
              <a:t>Core crank support</a:t>
            </a:r>
          </a:p>
          <a:p>
            <a:r>
              <a:rPr lang="en-US" smtClean="0"/>
              <a:t>validation</a:t>
            </a:r>
          </a:p>
          <a:p>
            <a:pPr lvl="1"/>
            <a:r>
              <a:rPr lang="en-US" smtClean="0"/>
              <a:t>Annotation/meta-data driven validation framework with Ajax bindings</a:t>
            </a:r>
          </a:p>
          <a:p>
            <a:pPr lvl="1"/>
            <a:r>
              <a:rPr lang="en-US" smtClean="0"/>
              <a:t>Not tied to JSF or Spring MVC</a:t>
            </a:r>
          </a:p>
          <a:p>
            <a:r>
              <a:rPr lang="en-US" smtClean="0"/>
              <a:t>crud</a:t>
            </a:r>
          </a:p>
          <a:p>
            <a:pPr lvl="1"/>
            <a:r>
              <a:rPr lang="en-US" smtClean="0"/>
              <a:t>Support event driven CRUD development, paginators, selectMany support, etc.</a:t>
            </a:r>
          </a:p>
          <a:p>
            <a:pPr lvl="1"/>
            <a:r>
              <a:rPr lang="en-US" smtClean="0"/>
              <a:t>Not tied to JSF or Spring MVC</a:t>
            </a:r>
          </a:p>
        </p:txBody>
      </p:sp>
      <p:sp>
        <p:nvSpPr>
          <p:cNvPr id="1946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 name="Content Placeholder 2"/>
          <p:cNvSpPr txBox="1">
            <a:spLocks/>
          </p:cNvSpPr>
          <p:nvPr/>
        </p:nvSpPr>
        <p:spPr bwMode="auto">
          <a:xfrm>
            <a:off x="4343400" y="1371600"/>
            <a:ext cx="4800600" cy="4940300"/>
          </a:xfrm>
          <a:prstGeom prst="rect">
            <a:avLst/>
          </a:prstGeom>
          <a:noFill/>
          <a:ln w="9525">
            <a:noFill/>
            <a:round/>
            <a:headEnd/>
            <a:tailEnd/>
          </a:ln>
        </p:spPr>
        <p:txBody>
          <a:bodyPr lIns="90000" tIns="46800" rIns="90000" bIns="46800"/>
          <a:lstStyle/>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latin typeface="+mn-lt"/>
                <a:cs typeface="+mn-cs"/>
              </a:rPr>
              <a:t>jsf</a:t>
            </a:r>
            <a:r>
              <a:rPr lang="en-US" sz="3200" b="1" kern="0" dirty="0">
                <a:solidFill>
                  <a:srgbClr val="006600"/>
                </a:solidFill>
                <a:latin typeface="+mn-lt"/>
                <a:cs typeface="+mn-cs"/>
              </a:rPr>
              <a:t>-support</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latin typeface="+mn-lt"/>
                <a:cs typeface="+mn-cs"/>
              </a:rPr>
              <a:t>Bind crank-crud to JSF</a:t>
            </a: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latin typeface="+mn-lt"/>
                <a:cs typeface="+mn-cs"/>
              </a:rPr>
              <a:t>jsf</a:t>
            </a:r>
            <a:r>
              <a:rPr lang="en-US" sz="3200" b="1" kern="0" dirty="0">
                <a:solidFill>
                  <a:srgbClr val="006600"/>
                </a:solidFill>
                <a:latin typeface="+mn-lt"/>
                <a:cs typeface="+mn-cs"/>
              </a:rPr>
              <a:t>-validation</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latin typeface="+mn-lt"/>
                <a:cs typeface="+mn-cs"/>
              </a:rPr>
              <a:t>Bind crank-validation to JSF</a:t>
            </a: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rPr>
              <a:t>springmvc</a:t>
            </a:r>
            <a:r>
              <a:rPr lang="en-US" sz="3200" b="1" kern="0" dirty="0">
                <a:solidFill>
                  <a:srgbClr val="006600"/>
                </a:solidFill>
              </a:rPr>
              <a:t>-validation</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rPr>
              <a:t>Bind crank-validation to Spring </a:t>
            </a:r>
            <a:r>
              <a:rPr lang="en-US" sz="1600" kern="0" dirty="0" err="1">
                <a:solidFill>
                  <a:srgbClr val="000000"/>
                </a:solidFill>
              </a:rPr>
              <a:t>mvc</a:t>
            </a:r>
            <a:endParaRPr lang="en-US" sz="1600" kern="0" dirty="0">
              <a:solidFill>
                <a:srgbClr val="000000"/>
              </a:solidFill>
            </a:endParaRP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rPr>
              <a:t>springmvc</a:t>
            </a:r>
            <a:r>
              <a:rPr lang="en-US" sz="3200" b="1" kern="0" dirty="0">
                <a:solidFill>
                  <a:srgbClr val="006600"/>
                </a:solidFill>
              </a:rPr>
              <a:t>-crud</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rPr>
              <a:t>planned</a:t>
            </a: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a:solidFill>
                  <a:srgbClr val="006600"/>
                </a:solidFill>
                <a:latin typeface="+mn-lt"/>
                <a:cs typeface="+mn-cs"/>
              </a:rPr>
              <a:t>test-support</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rPr>
              <a:t>Support for testing in JSF, Spring, Crank environment</a:t>
            </a:r>
          </a:p>
          <a:p>
            <a:pPr marL="739775" lvl="1" indent="-282575" eaLnBrk="0" hangingPunct="0">
              <a:lnSpc>
                <a:spcPct val="125000"/>
              </a:lnSpc>
              <a:spcBef>
                <a:spcPts val="400"/>
              </a:spcBef>
              <a:buClr>
                <a:srgbClr val="000000"/>
              </a:buClr>
              <a:buSzPct val="100000"/>
              <a:buFont typeface="Arial Unicode MS" pitchFamily="34" charset="-128"/>
              <a:buChar char="–"/>
              <a:defRPr/>
            </a:pPr>
            <a:endParaRPr lang="en-US" sz="1600" kern="0" dirty="0">
              <a:solidFill>
                <a:srgbClr val="000000"/>
              </a:solidFill>
            </a:endParaRPr>
          </a:p>
          <a:p>
            <a:pPr marL="339725" indent="-339725" eaLnBrk="0" hangingPunct="0">
              <a:lnSpc>
                <a:spcPct val="125000"/>
              </a:lnSpc>
              <a:spcBef>
                <a:spcPts val="450"/>
              </a:spcBef>
              <a:buClr>
                <a:srgbClr val="006600"/>
              </a:buClr>
              <a:buSzPct val="100000"/>
              <a:buFont typeface="Arial Unicode MS" pitchFamily="34" charset="-128"/>
              <a:buChar char="•"/>
              <a:defRPr/>
            </a:pPr>
            <a:endParaRPr lang="en-US" sz="3200" b="1" kern="0" dirty="0">
              <a:solidFill>
                <a:srgbClr val="006600"/>
              </a:solidFill>
              <a:latin typeface="+mn-lt"/>
              <a:cs typeface="+mn-cs"/>
            </a:endParaRPr>
          </a:p>
        </p:txBody>
      </p:sp>
      <p:sp>
        <p:nvSpPr>
          <p:cNvPr id="19462" name="Rectangle 11"/>
          <p:cNvSpPr>
            <a:spLocks noGrp="1" noChangeArrowheads="1"/>
          </p:cNvSpPr>
          <p:nvPr>
            <p:ph type="sldNum" sz="quarter" idx="11"/>
          </p:nvPr>
        </p:nvSpPr>
        <p:spPr>
          <a:noFill/>
        </p:spPr>
        <p:txBody>
          <a:bodyPr/>
          <a:lstStyle/>
          <a:p>
            <a:pPr>
              <a:buFont typeface="Wingdings" pitchFamily="2" charset="2"/>
              <a:buNone/>
            </a:pPr>
            <a:fld id="{3BC6C312-8C49-4A76-80A1-16DC6280E765}" type="slidenum">
              <a:rPr lang="en-GB" smtClean="0">
                <a:latin typeface="Times New Roman" pitchFamily="18" charset="0"/>
                <a:ea typeface="Arial Unicode MS" pitchFamily="34" charset="-128"/>
                <a:cs typeface="Arial Unicode MS" pitchFamily="34" charset="-128"/>
              </a:rPr>
              <a:pPr>
                <a:buFont typeface="Wingdings" pitchFamily="2" charset="2"/>
                <a:buNone/>
              </a:pPr>
              <a:t>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Crank examples</a:t>
            </a:r>
          </a:p>
        </p:txBody>
      </p:sp>
      <p:sp>
        <p:nvSpPr>
          <p:cNvPr id="20483" name="Content Placeholder 2"/>
          <p:cNvSpPr>
            <a:spLocks noGrp="1"/>
          </p:cNvSpPr>
          <p:nvPr>
            <p:ph idx="1"/>
          </p:nvPr>
        </p:nvSpPr>
        <p:spPr/>
        <p:txBody>
          <a:bodyPr/>
          <a:lstStyle/>
          <a:p>
            <a:r>
              <a:rPr lang="en-US" smtClean="0"/>
              <a:t>blank-project</a:t>
            </a:r>
          </a:p>
          <a:p>
            <a:pPr lvl="1"/>
            <a:r>
              <a:rPr lang="en-US" smtClean="0"/>
              <a:t>Blank starter project for creating new crank projects</a:t>
            </a:r>
          </a:p>
          <a:p>
            <a:r>
              <a:rPr lang="en-US" smtClean="0"/>
              <a:t>crank-crud-webapp</a:t>
            </a:r>
          </a:p>
          <a:p>
            <a:pPr lvl="1"/>
            <a:r>
              <a:rPr lang="en-US" smtClean="0"/>
              <a:t>Project to show all of crank features (also project we use to test new features)</a:t>
            </a:r>
          </a:p>
          <a:p>
            <a:r>
              <a:rPr lang="en-US" smtClean="0"/>
              <a:t>crank-validation-jsf-webapp</a:t>
            </a:r>
          </a:p>
          <a:p>
            <a:pPr lvl="1"/>
            <a:r>
              <a:rPr lang="en-US" smtClean="0"/>
              <a:t>Project to show how to use crank validation with JSF</a:t>
            </a:r>
          </a:p>
          <a:p>
            <a:r>
              <a:rPr lang="en-US" smtClean="0"/>
              <a:t>crank-validation-springmvc-webapp</a:t>
            </a:r>
          </a:p>
          <a:p>
            <a:pPr lvl="1"/>
            <a:r>
              <a:rPr lang="en-US" smtClean="0"/>
              <a:t>Project to show how to use crank validation with Spring MVC</a:t>
            </a:r>
          </a:p>
          <a:p>
            <a:r>
              <a:rPr lang="en-US" smtClean="0"/>
              <a:t>todo-example</a:t>
            </a:r>
          </a:p>
          <a:p>
            <a:pPr lvl="1"/>
            <a:r>
              <a:rPr lang="en-US" smtClean="0"/>
              <a:t>Simplest crank crud example that implements a simple TODO list</a:t>
            </a:r>
          </a:p>
        </p:txBody>
      </p:sp>
      <p:sp>
        <p:nvSpPr>
          <p:cNvPr id="2048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20485" name="Rectangle 11"/>
          <p:cNvSpPr>
            <a:spLocks noGrp="1" noChangeArrowheads="1"/>
          </p:cNvSpPr>
          <p:nvPr>
            <p:ph type="sldNum" sz="quarter" idx="11"/>
          </p:nvPr>
        </p:nvSpPr>
        <p:spPr>
          <a:noFill/>
        </p:spPr>
        <p:txBody>
          <a:bodyPr/>
          <a:lstStyle/>
          <a:p>
            <a:pPr>
              <a:buFont typeface="Wingdings" pitchFamily="2" charset="2"/>
              <a:buNone/>
            </a:pPr>
            <a:fld id="{0EDDF987-53B2-4B56-BC47-A5B90DD21697}" type="slidenum">
              <a:rPr lang="en-GB" smtClean="0">
                <a:latin typeface="Times New Roman" pitchFamily="18" charset="0"/>
                <a:ea typeface="Arial Unicode MS" pitchFamily="34" charset="-128"/>
                <a:cs typeface="Arial Unicode MS" pitchFamily="34" charset="-128"/>
              </a:rPr>
              <a:pPr>
                <a:buFont typeface="Wingdings" pitchFamily="2" charset="2"/>
                <a:buNone/>
              </a:pPr>
              <a:t>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21507"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A942580-FB31-4052-B34A-B4D5C06ADD44}"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GB" sz="1400">
              <a:solidFill>
                <a:srgbClr val="000000"/>
              </a:solidFill>
            </a:endParaRPr>
          </a:p>
        </p:txBody>
      </p:sp>
      <p:sp>
        <p:nvSpPr>
          <p:cNvPr id="21508"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Using Crank</a:t>
            </a:r>
          </a:p>
        </p:txBody>
      </p:sp>
      <p:sp>
        <p:nvSpPr>
          <p:cNvPr id="21509" name="Text Box 4"/>
          <p:cNvSpPr txBox="1">
            <a:spLocks noChangeArrowheads="1"/>
          </p:cNvSpPr>
          <p:nvPr/>
        </p:nvSpPr>
        <p:spPr bwMode="auto">
          <a:xfrm>
            <a:off x="76200" y="1371600"/>
            <a:ext cx="8763000" cy="4943475"/>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a:solidFill>
                  <a:srgbClr val="006600"/>
                </a:solidFill>
                <a:latin typeface="Arial Unicode MS" pitchFamily="34" charset="-128"/>
              </a:rPr>
              <a:t>Define Persistence Tier in Java/JPA</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a:solidFill>
                  <a:srgbClr val="006600"/>
                </a:solidFill>
                <a:latin typeface="Arial Unicode MS" pitchFamily="34" charset="-128"/>
              </a:rPr>
              <a:t>Use Facelets/JSF composition components to map persistence tier to GUI</a:t>
            </a:r>
          </a:p>
          <a:p>
            <a:pPr marL="339725" indent="-339725">
              <a:spcBef>
                <a:spcPts val="450"/>
              </a:spcBef>
              <a:buClr>
                <a:srgbClr val="006600"/>
              </a:buClr>
              <a:buSzPct val="10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b="1">
              <a:solidFill>
                <a:srgbClr val="0066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600">
              <a:solidFill>
                <a:srgbClr val="0000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3200" b="1">
              <a:solidFill>
                <a:srgbClr val="006600"/>
              </a:solidFill>
              <a:latin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Unicode MS"/>
        <a:ea typeface=""/>
        <a:cs typeface="Times New Roman"/>
      </a:majorFont>
      <a:minorFont>
        <a:latin typeface="Arial Unicode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Unicode MS"/>
        <a:ea typeface=""/>
        <a:cs typeface="Times New Roman"/>
      </a:majorFont>
      <a:minorFont>
        <a:latin typeface="Arial Unicode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3827</TotalTime>
  <Words>2701</Words>
  <PresentationFormat>On-screen Show (4:3)</PresentationFormat>
  <Paragraphs>500</Paragraphs>
  <Slides>60</Slides>
  <Notes>60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63" baseType="lpstr">
      <vt:lpstr>Office Theme</vt:lpstr>
      <vt:lpstr>1_Office Theme</vt:lpstr>
      <vt:lpstr>Paintbrush Picture</vt:lpstr>
      <vt:lpstr>Slide 1</vt:lpstr>
      <vt:lpstr>Slide 2</vt:lpstr>
      <vt:lpstr>Crank</vt:lpstr>
      <vt:lpstr>Crank Members</vt:lpstr>
      <vt:lpstr>Slide 5</vt:lpstr>
      <vt:lpstr>Slide 6</vt:lpstr>
      <vt:lpstr>Crank has many parts</vt:lpstr>
      <vt:lpstr>Crank examples</vt:lpstr>
      <vt:lpstr>Slide 9</vt:lpstr>
      <vt:lpstr>Overview of Crank Features and Architecture</vt:lpstr>
      <vt:lpstr>Crank Block Diagram</vt:lpstr>
      <vt:lpstr>Feature Overview</vt:lpstr>
      <vt:lpstr>Master Detail Framework</vt:lpstr>
      <vt:lpstr>Master Detail Framework</vt:lpstr>
      <vt:lpstr>Crud Listing (all columns are filterable and sortable)</vt:lpstr>
      <vt:lpstr>Listing Filters</vt:lpstr>
      <vt:lpstr>Editing Relationships--Select One Controller</vt:lpstr>
      <vt:lpstr>Editing Relationships -- Select Many Controller</vt:lpstr>
      <vt:lpstr>Crud framework builds on top of Criteria API</vt:lpstr>
      <vt:lpstr>Annotation driven validation</vt:lpstr>
      <vt:lpstr>Validation used by GUI layer</vt:lpstr>
      <vt:lpstr>You can customize validation (configured in Spring)</vt:lpstr>
      <vt:lpstr>Finder Methods get mixed in</vt:lpstr>
      <vt:lpstr>Finder Methods get mixed in</vt:lpstr>
      <vt:lpstr>Small History of Crank</vt:lpstr>
      <vt:lpstr>Evolution of Crank</vt:lpstr>
      <vt:lpstr>Presto (Crank’s closest cousin)</vt:lpstr>
      <vt:lpstr>Crank</vt:lpstr>
      <vt:lpstr>Short term Roadmap (May 2008)</vt:lpstr>
      <vt:lpstr>Longer Term Roadmap (Late 2008 and beyond)</vt:lpstr>
      <vt:lpstr>Getting Started with Crank Worked Example</vt:lpstr>
      <vt:lpstr>Getting started with Crank (1 of 2)</vt:lpstr>
      <vt:lpstr>Getting started with Crank (2 of 2)</vt:lpstr>
      <vt:lpstr>Check out crank project</vt:lpstr>
      <vt:lpstr>Build Crank</vt:lpstr>
      <vt:lpstr>Copy the blank-project  from examples</vt:lpstr>
      <vt:lpstr>Edit pom.xml  file and rename project  (1 of 2)</vt:lpstr>
      <vt:lpstr>Edit pom.xml  file and rename project  (2 of 2)</vt:lpstr>
      <vt:lpstr>Create Eclipse projects or IntelliJ</vt:lpstr>
      <vt:lpstr>Using IDE rename CrankCrudExampleApplicationContext (1 of 2)</vt:lpstr>
      <vt:lpstr>Using IDE rename CrankCrudExampleApplicationContext (2 of 2)</vt:lpstr>
      <vt:lpstr>Create JPA enabled Task  class</vt:lpstr>
      <vt:lpstr>Add entry in new App context for Task</vt:lpstr>
      <vt:lpstr>Add persistence.xml entry for Task persistence object</vt:lpstr>
      <vt:lpstr>Add form and listing to home.xhtml</vt:lpstr>
      <vt:lpstr>Running the example</vt:lpstr>
      <vt:lpstr>Using Crank Todo App </vt:lpstr>
      <vt:lpstr>Where to go from here</vt:lpstr>
      <vt:lpstr>Validation Framework Design Overview</vt:lpstr>
      <vt:lpstr>Easy to plugin meta-data sources for Validation</vt:lpstr>
      <vt:lpstr>ValidatorMetaDataReader</vt:lpstr>
      <vt:lpstr>AnnotationValidatorMetaDataReader</vt:lpstr>
      <vt:lpstr>AnnotationValidatorMetaDataReader</vt:lpstr>
      <vt:lpstr>PropertiesFileValidatorMetaDataReader</vt:lpstr>
      <vt:lpstr>ChainValidatorMetaDataReader</vt:lpstr>
      <vt:lpstr>FieldValidators</vt:lpstr>
      <vt:lpstr>Validation Annotations</vt:lpstr>
      <vt:lpstr>Validation Messages</vt:lpstr>
      <vt:lpstr>Lookup validation rules</vt:lpstr>
      <vt:lpstr>More on validation rules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dc:creator>
  <cp:lastModifiedBy>Rick Hightower</cp:lastModifiedBy>
  <cp:revision>596</cp:revision>
  <dcterms:modified xsi:type="dcterms:W3CDTF">2008-02-06T01:19:04Z</dcterms:modified>
</cp:coreProperties>
</file>