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1"/>
    <a:srgbClr val="281C1D"/>
    <a:srgbClr val="9C9C9C"/>
    <a:srgbClr val="242424"/>
    <a:srgbClr val="2E2E2E"/>
    <a:srgbClr val="35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9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EA39-DC3E-6B7C-F4B5-2E7EBB1CF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E875B-5B35-FC39-DBE8-11BA43A59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F5C08-6F04-C375-FF0E-FA432D72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6347-21DA-C1B7-23F7-3DF1B744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013B-B4B0-1906-8EE4-D2D6834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3D71-365A-AEAB-3BD6-975892ED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F0CD-5FB1-59E9-4AB1-712FECC66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DDB8-3357-C1FD-C1B1-737FFC87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B0C4-71A2-7375-06D2-842CEA62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1CBFC-3148-6BBC-1EA0-2AEE775E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33CA3-DB21-A46A-EA72-7002B7087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76EF4-BE85-AE58-5F09-E709BDFB4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14CA-9470-322E-D5B3-979554C6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A557-3A6A-3F4B-293D-D2D5D86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F1D3-6156-4734-9996-9479B7FC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2634-8EAC-C945-A68B-6057164D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7A71-5965-91DC-B3DC-A3299C03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E2AB-D5AF-6A9A-C232-27DD3653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3EEF-9237-7E48-DB5E-2B625B6B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E11A-5F71-9986-8E50-6747B39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9DBC-981B-2AF4-C3B5-179A8D29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C21F4-8175-8EEF-B744-ABF9194CA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BF78-842D-3C4A-58AF-A434EB85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6A95-60EA-8ACC-C79E-AB32A526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9F31-3801-ADAF-B49D-F4E749EC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258-7040-4C82-5A39-7AE0820B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D6CE-AC84-7A6D-B7B4-703AF84A3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EABA0-D04A-2659-2B5A-4C873C88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26EF-5642-4EDC-D902-2FAC20BA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7905-7B63-7B2E-5F3A-31EB98D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6C72E-8E0E-7D4F-91C2-4166B109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C979-D0B0-D28B-5946-8221018F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53D65-4CCF-A35B-04A2-B9B3F26F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DFDD-A9F8-3668-C0C4-FA4276748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8B024-1AB3-DC30-DDBD-C52175B31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3806E-58B7-4B19-FF20-5770AA848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74D31-6500-BF00-1838-9ED2835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4EC94-2402-B04A-C801-56D35A7A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48951-DCA1-5DEB-A3E0-C30E5F7F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7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FA0A-BE8F-2A85-265E-59B532A8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47BBA-9048-9BE4-F2C5-9C5857FD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0F0E8-6943-5AA4-087D-2AE3928C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A8868-F07F-EA64-52B4-6B5CD1C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D0BA1-AC8A-A6C0-B8E3-F19525C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9FD25-E5A8-C0E8-2BD7-8B1E12BC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50F57-A417-F860-6984-CBEE3CBA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1670-DDC0-AAB3-57C8-AE29CCC3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61A7-0184-BEE2-EA93-7CC1897D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13ED-F7B2-4F8D-314D-6A0DFC89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F045-8E1F-CB7D-7BEB-F60FE2D3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FBB9B-87C6-036B-0BE2-7E2C55F1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4F415-41A3-57C8-204F-364C180B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7207-7D37-0979-5825-E1E7DB8B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A97F2-AAE1-B33E-A8FA-3C5A8198D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0CC21-A8EF-5B56-C762-3C6569F4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0A8F4-CBCD-E0B0-80FF-9C298252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99AA9-31A3-694E-2814-E4411770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51802-7634-0FA0-171A-E72D316D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5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333DB-5760-94FC-D97C-C0DDE88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2B7F-F5F7-BA29-43AE-C63EE462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1035-6F35-3E01-8829-E47D40FA7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875D-A26E-47D1-BDB2-E2242218A0E6}" type="datetimeFigureOut">
              <a:rPr lang="en-US" smtClean="0"/>
              <a:t>2023-07-26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B5E4-926A-1BBC-4C1F-EBFBF88A2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5AAC-5371-BB5E-F2E8-B8211B80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1FD7-2418-43A1-A3D3-C2B98DB2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977CE6-BE63-103E-4168-3BCD62D54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0" y="0"/>
            <a:ext cx="1171015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760564-0557-3668-A9E1-999CEFEE7C63}"/>
              </a:ext>
            </a:extLst>
          </p:cNvPr>
          <p:cNvSpPr/>
          <p:nvPr/>
        </p:nvSpPr>
        <p:spPr>
          <a:xfrm>
            <a:off x="7645400" y="401320"/>
            <a:ext cx="4038600" cy="284480"/>
          </a:xfrm>
          <a:prstGeom prst="rect">
            <a:avLst/>
          </a:prstGeom>
          <a:solidFill>
            <a:srgbClr val="3536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05904-C157-8638-8CD8-5C2810C9A18F}"/>
              </a:ext>
            </a:extLst>
          </p:cNvPr>
          <p:cNvSpPr/>
          <p:nvPr/>
        </p:nvSpPr>
        <p:spPr>
          <a:xfrm>
            <a:off x="9001760" y="685800"/>
            <a:ext cx="2123440" cy="513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192D66-C9A8-653E-2416-03B1E5F0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0" y="0"/>
            <a:ext cx="11710159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369CF1A-0359-0F6F-4AF4-CFCBD668A30F}"/>
              </a:ext>
            </a:extLst>
          </p:cNvPr>
          <p:cNvSpPr/>
          <p:nvPr/>
        </p:nvSpPr>
        <p:spPr>
          <a:xfrm>
            <a:off x="7645400" y="401320"/>
            <a:ext cx="4038600" cy="284480"/>
          </a:xfrm>
          <a:prstGeom prst="rect">
            <a:avLst/>
          </a:prstGeom>
          <a:solidFill>
            <a:srgbClr val="3536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3D915D-ED9C-6A84-D6F1-4707A3A32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10D9DB-F50A-F9EC-5DAD-CB75BF231036}"/>
              </a:ext>
            </a:extLst>
          </p:cNvPr>
          <p:cNvSpPr/>
          <p:nvPr/>
        </p:nvSpPr>
        <p:spPr>
          <a:xfrm>
            <a:off x="6898639" y="1494971"/>
            <a:ext cx="1577703" cy="371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F0C3B3-38C1-8BF9-6C7A-B8A4345B2C35}"/>
              </a:ext>
            </a:extLst>
          </p:cNvPr>
          <p:cNvGrpSpPr/>
          <p:nvPr/>
        </p:nvGrpSpPr>
        <p:grpSpPr>
          <a:xfrm>
            <a:off x="457200" y="3364410"/>
            <a:ext cx="8019142" cy="1309189"/>
            <a:chOff x="457200" y="2958011"/>
            <a:chExt cx="8019142" cy="130918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4AA4FB-9FFE-2B82-D776-CA4C045EF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" t="21799" r="30476" b="59111"/>
            <a:stretch/>
          </p:blipFill>
          <p:spPr>
            <a:xfrm>
              <a:off x="457200" y="2958011"/>
              <a:ext cx="8019142" cy="130918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BEF52E-2AD9-075D-0162-936E3D1880F4}"/>
                </a:ext>
              </a:extLst>
            </p:cNvPr>
            <p:cNvSpPr/>
            <p:nvPr/>
          </p:nvSpPr>
          <p:spPr>
            <a:xfrm>
              <a:off x="6898639" y="3268980"/>
              <a:ext cx="1577703" cy="92202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D94275-D2B1-73CA-7138-71C752928771}"/>
                </a:ext>
              </a:extLst>
            </p:cNvPr>
            <p:cNvSpPr/>
            <p:nvPr/>
          </p:nvSpPr>
          <p:spPr>
            <a:xfrm>
              <a:off x="7048500" y="3063240"/>
              <a:ext cx="1275442" cy="160020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C25824-79D8-13C0-2DDB-0D25FAADA24B}"/>
                </a:ext>
              </a:extLst>
            </p:cNvPr>
            <p:cNvSpPr txBox="1"/>
            <p:nvPr/>
          </p:nvSpPr>
          <p:spPr>
            <a:xfrm>
              <a:off x="6979920" y="3009900"/>
              <a:ext cx="1424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85000"/>
                    </a:schemeClr>
                  </a:solidFill>
                </a:rPr>
                <a:t>Install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EB0080-9D61-C057-2636-CBB733D386C6}"/>
              </a:ext>
            </a:extLst>
          </p:cNvPr>
          <p:cNvSpPr/>
          <p:nvPr/>
        </p:nvSpPr>
        <p:spPr>
          <a:xfrm>
            <a:off x="6891381" y="3361321"/>
            <a:ext cx="1577703" cy="371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C8327C-D818-F18E-EEC9-13B8D16F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41F45C-E723-EFBF-9CF1-CE6D2D6BCBE9}"/>
              </a:ext>
            </a:extLst>
          </p:cNvPr>
          <p:cNvSpPr/>
          <p:nvPr/>
        </p:nvSpPr>
        <p:spPr>
          <a:xfrm>
            <a:off x="3886200" y="1564641"/>
            <a:ext cx="36576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F9184-95E3-EE9E-EB4F-24C43670369C}"/>
              </a:ext>
            </a:extLst>
          </p:cNvPr>
          <p:cNvSpPr/>
          <p:nvPr/>
        </p:nvSpPr>
        <p:spPr>
          <a:xfrm>
            <a:off x="7879080" y="1564641"/>
            <a:ext cx="36576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DE937-59D6-377F-9F50-02D98958D565}"/>
              </a:ext>
            </a:extLst>
          </p:cNvPr>
          <p:cNvSpPr/>
          <p:nvPr/>
        </p:nvSpPr>
        <p:spPr>
          <a:xfrm>
            <a:off x="7879080" y="3875025"/>
            <a:ext cx="36576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1199B55-FD23-5796-E957-EA1D03C2CD5C}"/>
              </a:ext>
            </a:extLst>
          </p:cNvPr>
          <p:cNvGrpSpPr/>
          <p:nvPr/>
        </p:nvGrpSpPr>
        <p:grpSpPr>
          <a:xfrm>
            <a:off x="494140" y="335091"/>
            <a:ext cx="3337849" cy="4359018"/>
            <a:chOff x="494140" y="335091"/>
            <a:chExt cx="3337849" cy="435901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143A0B4-4FDB-37C1-5A8E-47E5826FC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40" y="335091"/>
              <a:ext cx="3337849" cy="435901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8367A0-92CB-AAD5-B021-D0C25766F91E}"/>
                </a:ext>
              </a:extLst>
            </p:cNvPr>
            <p:cNvSpPr/>
            <p:nvPr/>
          </p:nvSpPr>
          <p:spPr>
            <a:xfrm>
              <a:off x="978829" y="2277798"/>
              <a:ext cx="275287" cy="15017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0CAA94-0CBA-742D-A425-300B97921A94}"/>
              </a:ext>
            </a:extLst>
          </p:cNvPr>
          <p:cNvGrpSpPr/>
          <p:nvPr/>
        </p:nvGrpSpPr>
        <p:grpSpPr>
          <a:xfrm>
            <a:off x="3847231" y="327470"/>
            <a:ext cx="3337849" cy="4359018"/>
            <a:chOff x="3847231" y="327470"/>
            <a:chExt cx="3337849" cy="435901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11B071-886F-6B8A-CE99-F5E1A4C3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231" y="327470"/>
              <a:ext cx="3337849" cy="435901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96EA4D-DD0A-88B1-9B6E-ADEFCDAB7C89}"/>
                </a:ext>
              </a:extLst>
            </p:cNvPr>
            <p:cNvSpPr/>
            <p:nvPr/>
          </p:nvSpPr>
          <p:spPr>
            <a:xfrm>
              <a:off x="4324298" y="2324870"/>
              <a:ext cx="275287" cy="1660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17927-456E-1695-A9B0-3FF563398686}"/>
              </a:ext>
            </a:extLst>
          </p:cNvPr>
          <p:cNvGrpSpPr/>
          <p:nvPr/>
        </p:nvGrpSpPr>
        <p:grpSpPr>
          <a:xfrm>
            <a:off x="7875321" y="1052722"/>
            <a:ext cx="3337849" cy="4359018"/>
            <a:chOff x="7875321" y="1052722"/>
            <a:chExt cx="3337849" cy="43590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BA59A-AF33-9F9A-9D57-3D9C3B33B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321" y="1052722"/>
              <a:ext cx="3337849" cy="435901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378ADC-E231-D3F3-C1DE-141CEFB2338E}"/>
                </a:ext>
              </a:extLst>
            </p:cNvPr>
            <p:cNvSpPr/>
            <p:nvPr/>
          </p:nvSpPr>
          <p:spPr>
            <a:xfrm>
              <a:off x="8361534" y="1499935"/>
              <a:ext cx="275287" cy="11396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12776F-8AF9-04E4-3DAD-5AC8423CD812}"/>
                </a:ext>
              </a:extLst>
            </p:cNvPr>
            <p:cNvSpPr/>
            <p:nvPr/>
          </p:nvSpPr>
          <p:spPr>
            <a:xfrm>
              <a:off x="8355438" y="4073999"/>
              <a:ext cx="275287" cy="5589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A609E4-0E3F-20A3-982F-CE3ABE689465}"/>
              </a:ext>
            </a:extLst>
          </p:cNvPr>
          <p:cNvGrpSpPr/>
          <p:nvPr/>
        </p:nvGrpSpPr>
        <p:grpSpPr>
          <a:xfrm>
            <a:off x="3847231" y="4802345"/>
            <a:ext cx="3337849" cy="4359017"/>
            <a:chOff x="3847231" y="4802345"/>
            <a:chExt cx="3337849" cy="43590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809CBD-FADE-3011-9522-5491AF048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" r="1"/>
            <a:stretch/>
          </p:blipFill>
          <p:spPr>
            <a:xfrm>
              <a:off x="3847231" y="4802345"/>
              <a:ext cx="3337849" cy="435901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EBE8F5-B6E7-2677-CF76-C4B463EB21C4}"/>
                </a:ext>
              </a:extLst>
            </p:cNvPr>
            <p:cNvSpPr/>
            <p:nvPr/>
          </p:nvSpPr>
          <p:spPr>
            <a:xfrm>
              <a:off x="4331918" y="6322473"/>
              <a:ext cx="275287" cy="24138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2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2CE0062-B2E2-7A86-080F-4A5048B4C90E}"/>
              </a:ext>
            </a:extLst>
          </p:cNvPr>
          <p:cNvGrpSpPr/>
          <p:nvPr/>
        </p:nvGrpSpPr>
        <p:grpSpPr>
          <a:xfrm>
            <a:off x="1337843" y="0"/>
            <a:ext cx="9516313" cy="6858000"/>
            <a:chOff x="1337843" y="0"/>
            <a:chExt cx="951631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643761-985A-DDF8-D46F-B6022A5A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843" y="0"/>
              <a:ext cx="951631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F0B64F-B7DF-EE93-BA57-E95878FA6A6C}"/>
                </a:ext>
              </a:extLst>
            </p:cNvPr>
            <p:cNvSpPr/>
            <p:nvPr/>
          </p:nvSpPr>
          <p:spPr>
            <a:xfrm>
              <a:off x="1422400" y="435429"/>
              <a:ext cx="2394857" cy="769257"/>
            </a:xfrm>
            <a:prstGeom prst="rect">
              <a:avLst/>
            </a:prstGeom>
            <a:solidFill>
              <a:srgbClr val="281C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2D44E6-24E2-E729-671B-93968856BA57}"/>
                </a:ext>
              </a:extLst>
            </p:cNvPr>
            <p:cNvSpPr/>
            <p:nvPr/>
          </p:nvSpPr>
          <p:spPr>
            <a:xfrm>
              <a:off x="9104810" y="1117599"/>
              <a:ext cx="1534161" cy="4876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29127E-1FAE-6722-E9CB-A895FB077390}"/>
                </a:ext>
              </a:extLst>
            </p:cNvPr>
            <p:cNvSpPr/>
            <p:nvPr/>
          </p:nvSpPr>
          <p:spPr>
            <a:xfrm>
              <a:off x="4307839" y="5566228"/>
              <a:ext cx="6418218" cy="70394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5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132E611-7FFB-8DD2-6B18-4489C9200CE4}"/>
              </a:ext>
            </a:extLst>
          </p:cNvPr>
          <p:cNvGrpSpPr/>
          <p:nvPr/>
        </p:nvGrpSpPr>
        <p:grpSpPr>
          <a:xfrm>
            <a:off x="3638550" y="271462"/>
            <a:ext cx="4914900" cy="6315075"/>
            <a:chOff x="3638550" y="271462"/>
            <a:chExt cx="4914900" cy="63150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DA0F64-B856-4209-3181-E65B152D8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550" y="271462"/>
              <a:ext cx="4914900" cy="63150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6B1E37-4BB2-A90D-1278-5909197BD4C2}"/>
                </a:ext>
              </a:extLst>
            </p:cNvPr>
            <p:cNvSpPr/>
            <p:nvPr/>
          </p:nvSpPr>
          <p:spPr>
            <a:xfrm>
              <a:off x="3771900" y="2156460"/>
              <a:ext cx="4663440" cy="868680"/>
            </a:xfrm>
            <a:prstGeom prst="rect">
              <a:avLst/>
            </a:prstGeom>
            <a:solidFill>
              <a:srgbClr val="F1F0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DBCB02-DB84-DDE1-AF6D-577876BDB93D}"/>
                </a:ext>
              </a:extLst>
            </p:cNvPr>
            <p:cNvSpPr/>
            <p:nvPr/>
          </p:nvSpPr>
          <p:spPr>
            <a:xfrm>
              <a:off x="6248400" y="2979419"/>
              <a:ext cx="2186940" cy="350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527306-C80A-6D18-E428-FA36C97C6BFC}"/>
                </a:ext>
              </a:extLst>
            </p:cNvPr>
            <p:cNvSpPr/>
            <p:nvPr/>
          </p:nvSpPr>
          <p:spPr>
            <a:xfrm>
              <a:off x="3638550" y="6213155"/>
              <a:ext cx="2876550" cy="35052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89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5FCE60C-09C9-69F8-E34A-A7F3B0AE7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4" r="29722"/>
          <a:stretch/>
        </p:blipFill>
        <p:spPr>
          <a:xfrm>
            <a:off x="3668990" y="0"/>
            <a:ext cx="48992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69B56-4E85-9CB8-E97F-085CB27CB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3254" y="96148"/>
            <a:ext cx="494446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468776-EC4D-0996-216B-EFF385288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166" y="-29029"/>
            <a:ext cx="4944464" cy="69831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9C11E9-B001-B827-2B86-3EE1A5AFDF56}"/>
              </a:ext>
            </a:extLst>
          </p:cNvPr>
          <p:cNvSpPr/>
          <p:nvPr/>
        </p:nvSpPr>
        <p:spPr>
          <a:xfrm>
            <a:off x="3623768" y="1930400"/>
            <a:ext cx="4944464" cy="1009570"/>
          </a:xfrm>
          <a:prstGeom prst="rect">
            <a:avLst/>
          </a:prstGeom>
          <a:solidFill>
            <a:schemeClr val="bg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51765-95CE-1125-4E30-CAA4CF7189A5}"/>
              </a:ext>
            </a:extLst>
          </p:cNvPr>
          <p:cNvSpPr txBox="1"/>
          <p:nvPr/>
        </p:nvSpPr>
        <p:spPr>
          <a:xfrm>
            <a:off x="3635057" y="1964263"/>
            <a:ext cx="49783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effectLst/>
                <a:latin typeface="Courier New" panose="02070309020205020404" pitchFamily="49" charset="0"/>
                <a:cs typeface="B Titr" panose="00000700000000000000" pitchFamily="2" charset="-78"/>
              </a:rPr>
              <a:t>مقدمه‌ای بر برنامه‌نویسی بازی‌های سه‌بعدی با</a:t>
            </a:r>
          </a:p>
          <a:p>
            <a:pPr rtl="1"/>
            <a:r>
              <a:rPr lang="fa-IR" sz="2000" b="1" dirty="0">
                <a:effectLst/>
                <a:latin typeface="Courier New" panose="02070309020205020404" pitchFamily="49" charset="0"/>
                <a:cs typeface="B Nazanin" panose="00000400000000000000" pitchFamily="2" charset="-78"/>
              </a:rPr>
              <a:t>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6B723-BFC9-02DA-2E90-46B50B19A59C}"/>
              </a:ext>
            </a:extLst>
          </p:cNvPr>
          <p:cNvSpPr txBox="1"/>
          <p:nvPr/>
        </p:nvSpPr>
        <p:spPr>
          <a:xfrm>
            <a:off x="-2150530" y="2537465"/>
            <a:ext cx="39736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cs typeface="B Nazanin" panose="00000400000000000000" pitchFamily="2" charset="-78"/>
              </a:rPr>
              <a:t>DirectX</a:t>
            </a:r>
            <a:endParaRPr 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B9450-7487-2527-A694-3B2A31B501B1}"/>
              </a:ext>
            </a:extLst>
          </p:cNvPr>
          <p:cNvSpPr txBox="1"/>
          <p:nvPr/>
        </p:nvSpPr>
        <p:spPr>
          <a:xfrm>
            <a:off x="1580444" y="3032339"/>
            <a:ext cx="1190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cs typeface="B Nazanin" panose="00000400000000000000" pitchFamily="2" charset="-78"/>
              </a:rPr>
              <a:t>12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679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Badiee</dc:creator>
  <cp:lastModifiedBy>Ali Badiee</cp:lastModifiedBy>
  <cp:revision>5</cp:revision>
  <dcterms:created xsi:type="dcterms:W3CDTF">2023-07-26T07:29:03Z</dcterms:created>
  <dcterms:modified xsi:type="dcterms:W3CDTF">2023-07-26T09:44:14Z</dcterms:modified>
</cp:coreProperties>
</file>