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5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9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6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3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1B285E-CD18-49E2-8331-7617BE9B313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9BEDAF-DE5F-4177-8CB5-32FA14F73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8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3D3D-D04B-4FB7-9599-BE3F7943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1000, 10000, 100000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0F48-2624-4C10-8055-BE693D90E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primele</a:t>
            </a:r>
            <a:r>
              <a:rPr lang="en-US" dirty="0"/>
              <a:t> 3 teste,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sunt sub o </a:t>
            </a:r>
            <a:r>
              <a:rPr lang="en-US" dirty="0" err="1"/>
              <a:t>secunda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aflam</a:t>
            </a:r>
            <a:r>
              <a:rPr lang="en-US" dirty="0"/>
              <a:t> ca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din Python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rapida</a:t>
            </a:r>
            <a:r>
              <a:rPr lang="en-US" dirty="0"/>
              <a:t>, 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teste </a:t>
            </a:r>
            <a:r>
              <a:rPr lang="en-US" dirty="0" err="1"/>
              <a:t>inregistrand</a:t>
            </a:r>
            <a:r>
              <a:rPr lang="en-US" dirty="0"/>
              <a:t> 0.0 </a:t>
            </a:r>
            <a:r>
              <a:rPr lang="en-US" dirty="0" err="1"/>
              <a:t>secunde</a:t>
            </a:r>
            <a:r>
              <a:rPr lang="en-US" dirty="0"/>
              <a:t>. Se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 la 10^4 </a:t>
            </a:r>
            <a:r>
              <a:rPr lang="en-US" dirty="0" err="1"/>
              <a:t>elemente</a:t>
            </a:r>
            <a:r>
              <a:rPr lang="en-US" dirty="0"/>
              <a:t>, Bucket Sort se </a:t>
            </a:r>
            <a:r>
              <a:rPr lang="en-US" dirty="0" err="1"/>
              <a:t>detaseaza</a:t>
            </a:r>
            <a:r>
              <a:rPr lang="en-US" dirty="0"/>
              <a:t> de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sortari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, </a:t>
            </a:r>
            <a:r>
              <a:rPr lang="en-US" dirty="0" err="1"/>
              <a:t>inregistrand</a:t>
            </a:r>
            <a:r>
              <a:rPr lang="en-US" dirty="0"/>
              <a:t> sub 0.01 </a:t>
            </a:r>
            <a:r>
              <a:rPr lang="en-US" dirty="0" err="1"/>
              <a:t>secunde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tendinta</a:t>
            </a:r>
            <a:r>
              <a:rPr lang="en-US" dirty="0"/>
              <a:t> </a:t>
            </a:r>
            <a:r>
              <a:rPr lang="en-US" dirty="0" err="1"/>
              <a:t>continuand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cum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departe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2D3F3-9124-465E-8F2A-9F3C03DE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14" y="3160931"/>
            <a:ext cx="9360171" cy="23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0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DDC9-84CE-40F7-8F11-864FB847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955C-C481-4EAE-8905-815B9AF1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	Cand se </a:t>
            </a:r>
            <a:r>
              <a:rPr lang="en-US" dirty="0" err="1"/>
              <a:t>ajunge</a:t>
            </a:r>
            <a:r>
              <a:rPr lang="en-US" dirty="0"/>
              <a:t> la al </a:t>
            </a:r>
            <a:r>
              <a:rPr lang="en-US" dirty="0" err="1"/>
              <a:t>patrulea</a:t>
            </a:r>
            <a:r>
              <a:rPr lang="en-US" dirty="0"/>
              <a:t> test,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sortarile</a:t>
            </a:r>
            <a:r>
              <a:rPr lang="en-US" dirty="0"/>
              <a:t> </a:t>
            </a:r>
            <a:r>
              <a:rPr lang="en-US" dirty="0" err="1"/>
              <a:t>depasesc</a:t>
            </a:r>
            <a:r>
              <a:rPr lang="en-US" dirty="0"/>
              <a:t> borna de o </a:t>
            </a:r>
            <a:r>
              <a:rPr lang="en-US" dirty="0" err="1"/>
              <a:t>secunda</a:t>
            </a:r>
            <a:r>
              <a:rPr lang="en-US" dirty="0"/>
              <a:t> (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),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numai</a:t>
            </a:r>
            <a:r>
              <a:rPr lang="en-US" dirty="0"/>
              <a:t> una </a:t>
            </a:r>
            <a:r>
              <a:rPr lang="en-US" dirty="0" err="1"/>
              <a:t>ramane</a:t>
            </a:r>
            <a:r>
              <a:rPr lang="en-US" dirty="0"/>
              <a:t> sub 2 </a:t>
            </a:r>
            <a:r>
              <a:rPr lang="en-US" dirty="0" err="1"/>
              <a:t>secunde</a:t>
            </a:r>
            <a:r>
              <a:rPr lang="en-US" dirty="0"/>
              <a:t>: Bucket Sort. Quick Sort </a:t>
            </a:r>
            <a:r>
              <a:rPr lang="en-US" dirty="0" err="1"/>
              <a:t>ramane</a:t>
            </a:r>
            <a:r>
              <a:rPr lang="en-US" dirty="0"/>
              <a:t> sub 3 </a:t>
            </a:r>
            <a:r>
              <a:rPr lang="en-US" dirty="0" err="1"/>
              <a:t>secunde</a:t>
            </a:r>
            <a:r>
              <a:rPr lang="en-US" dirty="0"/>
              <a:t>, Merge Sort, sub 4 </a:t>
            </a:r>
            <a:r>
              <a:rPr lang="en-US" dirty="0" err="1"/>
              <a:t>secunde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Radix Sort </a:t>
            </a:r>
            <a:r>
              <a:rPr lang="en-US" dirty="0" err="1"/>
              <a:t>si</a:t>
            </a:r>
            <a:r>
              <a:rPr lang="en-US" dirty="0"/>
              <a:t> Shell Sort au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4 </a:t>
            </a:r>
            <a:r>
              <a:rPr lang="en-US" dirty="0" err="1"/>
              <a:t>secunde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792FE-1288-46EF-A904-975C5360B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272" y="3170831"/>
            <a:ext cx="4611456" cy="22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4E3F-1894-4FC6-BD5E-6EEE45BB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B7EF-76D3-41A4-AFEC-FF164FCD7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Odata</a:t>
            </a:r>
            <a:r>
              <a:rPr lang="en-US" dirty="0"/>
              <a:t> cu </a:t>
            </a:r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array de 10^7 </a:t>
            </a:r>
            <a:r>
              <a:rPr lang="en-US" dirty="0" err="1"/>
              <a:t>numere</a:t>
            </a:r>
            <a:r>
              <a:rPr lang="en-US" dirty="0"/>
              <a:t> random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,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au </a:t>
            </a:r>
            <a:r>
              <a:rPr lang="en-US" dirty="0" err="1"/>
              <a:t>crescut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un </a:t>
            </a:r>
            <a:r>
              <a:rPr lang="en-US" dirty="0" err="1"/>
              <a:t>minut</a:t>
            </a:r>
            <a:r>
              <a:rPr lang="en-US" dirty="0"/>
              <a:t> de </a:t>
            </a:r>
            <a:r>
              <a:rPr lang="en-US" dirty="0" err="1"/>
              <a:t>asteptare</a:t>
            </a:r>
            <a:r>
              <a:rPr lang="en-US" dirty="0"/>
              <a:t>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asteptare</a:t>
            </a:r>
            <a:r>
              <a:rPr lang="en-US" dirty="0"/>
              <a:t> a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roade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s-a </a:t>
            </a:r>
            <a:r>
              <a:rPr lang="en-US" dirty="0" err="1"/>
              <a:t>efectuat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, </a:t>
            </a:r>
            <a:r>
              <a:rPr lang="en-US" dirty="0" err="1"/>
              <a:t>testul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returnand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True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. Din </a:t>
            </a:r>
            <a:r>
              <a:rPr lang="en-US" dirty="0" err="1"/>
              <a:t>nou</a:t>
            </a:r>
            <a:r>
              <a:rPr lang="en-US" dirty="0"/>
              <a:t>,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din Python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cu un </a:t>
            </a:r>
            <a:r>
              <a:rPr lang="en-US" dirty="0" err="1"/>
              <a:t>timp</a:t>
            </a:r>
            <a:r>
              <a:rPr lang="en-US" dirty="0"/>
              <a:t> de sub 0.5 </a:t>
            </a:r>
            <a:r>
              <a:rPr lang="en-US" dirty="0" err="1"/>
              <a:t>secunde</a:t>
            </a:r>
            <a:r>
              <a:rPr lang="en-US" dirty="0"/>
              <a:t>, </a:t>
            </a:r>
            <a:r>
              <a:rPr lang="en-US" dirty="0" err="1"/>
              <a:t>urmata</a:t>
            </a:r>
            <a:r>
              <a:rPr lang="en-US" dirty="0"/>
              <a:t> de Bucket Sort (</a:t>
            </a:r>
            <a:r>
              <a:rPr lang="en-US" dirty="0" err="1"/>
              <a:t>putin</a:t>
            </a:r>
            <a:r>
              <a:rPr lang="en-US" dirty="0"/>
              <a:t> sub 20 </a:t>
            </a:r>
            <a:r>
              <a:rPr lang="en-US" dirty="0" err="1"/>
              <a:t>secunde</a:t>
            </a:r>
            <a:r>
              <a:rPr lang="en-US" dirty="0"/>
              <a:t>), Quick Sort (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30 </a:t>
            </a:r>
            <a:r>
              <a:rPr lang="en-US" dirty="0" err="1"/>
              <a:t>secunde</a:t>
            </a:r>
            <a:r>
              <a:rPr lang="en-US" dirty="0"/>
              <a:t>), Radix Sort (</a:t>
            </a:r>
            <a:r>
              <a:rPr lang="en-US" dirty="0" err="1"/>
              <a:t>aproape</a:t>
            </a:r>
            <a:r>
              <a:rPr lang="en-US" dirty="0"/>
              <a:t> 50 </a:t>
            </a:r>
            <a:r>
              <a:rPr lang="en-US" dirty="0" err="1"/>
              <a:t>secunde</a:t>
            </a:r>
            <a:r>
              <a:rPr lang="en-US" dirty="0"/>
              <a:t>), Merge Sort (</a:t>
            </a:r>
            <a:r>
              <a:rPr lang="en-US" dirty="0" err="1"/>
              <a:t>peste</a:t>
            </a:r>
            <a:r>
              <a:rPr lang="en-US" dirty="0"/>
              <a:t> 55 </a:t>
            </a:r>
            <a:r>
              <a:rPr lang="en-US" dirty="0" err="1"/>
              <a:t>secunde</a:t>
            </a:r>
            <a:r>
              <a:rPr lang="en-US" dirty="0"/>
              <a:t>)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incet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, Shell Sort (</a:t>
            </a:r>
            <a:r>
              <a:rPr lang="en-US" dirty="0" err="1"/>
              <a:t>peste</a:t>
            </a:r>
            <a:r>
              <a:rPr lang="en-US" dirty="0"/>
              <a:t> un </a:t>
            </a:r>
            <a:r>
              <a:rPr lang="en-US" dirty="0" err="1"/>
              <a:t>minut</a:t>
            </a:r>
            <a:r>
              <a:rPr 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69AF-0757-49E5-BE7A-79A89448E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48" y="3429000"/>
            <a:ext cx="5086463" cy="23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8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A692-E821-45C5-8535-F883D333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38E1-9D93-44BC-9E19-52F0A9CC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ultimul</a:t>
            </a:r>
            <a:r>
              <a:rPr lang="en-US" dirty="0"/>
              <a:t> test,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nu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reusit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de sub o </a:t>
            </a:r>
            <a:r>
              <a:rPr lang="en-US" dirty="0" err="1"/>
              <a:t>secunda</a:t>
            </a:r>
            <a:r>
              <a:rPr lang="en-US" dirty="0"/>
              <a:t>, in </a:t>
            </a:r>
            <a:r>
              <a:rPr lang="en-US" dirty="0" err="1"/>
              <a:t>schimb</a:t>
            </a:r>
            <a:r>
              <a:rPr lang="en-US" dirty="0"/>
              <a:t> a </a:t>
            </a:r>
            <a:r>
              <a:rPr lang="en-US" dirty="0" err="1"/>
              <a:t>sortat</a:t>
            </a:r>
            <a:r>
              <a:rPr lang="en-US" dirty="0"/>
              <a:t> </a:t>
            </a:r>
            <a:r>
              <a:rPr lang="en-US" dirty="0" err="1"/>
              <a:t>arrayul</a:t>
            </a:r>
            <a:r>
              <a:rPr lang="en-US" dirty="0"/>
              <a:t> de 10^8 </a:t>
            </a:r>
            <a:r>
              <a:rPr lang="en-US" dirty="0" err="1"/>
              <a:t>elemente</a:t>
            </a:r>
            <a:r>
              <a:rPr lang="en-US" dirty="0"/>
              <a:t> in </a:t>
            </a:r>
            <a:r>
              <a:rPr lang="en-US" dirty="0" err="1"/>
              <a:t>aproape</a:t>
            </a:r>
            <a:r>
              <a:rPr lang="en-US" dirty="0"/>
              <a:t> 8 </a:t>
            </a:r>
            <a:r>
              <a:rPr lang="en-US" dirty="0" err="1"/>
              <a:t>secunde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la o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extrem</a:t>
            </a:r>
            <a:r>
              <a:rPr lang="en-US" dirty="0"/>
              <a:t> de mare de </a:t>
            </a:r>
            <a:r>
              <a:rPr lang="en-US" dirty="0" err="1"/>
              <a:t>urmatorul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, Bucket Sort, care </a:t>
            </a:r>
            <a:r>
              <a:rPr lang="en-US" dirty="0" err="1"/>
              <a:t>si</a:t>
            </a:r>
            <a:r>
              <a:rPr lang="en-US" dirty="0"/>
              <a:t>-a </a:t>
            </a:r>
            <a:r>
              <a:rPr lang="en-US" dirty="0" err="1"/>
              <a:t>terminat</a:t>
            </a:r>
            <a:r>
              <a:rPr lang="en-US" dirty="0"/>
              <a:t> </a:t>
            </a:r>
            <a:r>
              <a:rPr lang="en-US" dirty="0" err="1"/>
              <a:t>treaba</a:t>
            </a:r>
            <a:r>
              <a:rPr lang="en-US" dirty="0"/>
              <a:t> in 4 minute </a:t>
            </a:r>
            <a:r>
              <a:rPr lang="en-US" dirty="0" err="1"/>
              <a:t>si</a:t>
            </a:r>
            <a:r>
              <a:rPr lang="en-US" dirty="0"/>
              <a:t> 17 </a:t>
            </a:r>
            <a:r>
              <a:rPr lang="en-US" dirty="0" err="1"/>
              <a:t>secunde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la 8 </a:t>
            </a:r>
            <a:r>
              <a:rPr lang="en-US" dirty="0" err="1"/>
              <a:t>pana</a:t>
            </a:r>
            <a:r>
              <a:rPr lang="en-US" dirty="0"/>
              <a:t> la 13 minute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, </a:t>
            </a:r>
            <a:r>
              <a:rPr lang="en-US" dirty="0" err="1"/>
              <a:t>facand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treaca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vizionarea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podcast. Quick Sort a </a:t>
            </a:r>
            <a:r>
              <a:rPr lang="en-US" dirty="0" err="1"/>
              <a:t>fost</a:t>
            </a:r>
            <a:r>
              <a:rPr lang="en-US" dirty="0"/>
              <a:t> al </a:t>
            </a:r>
            <a:r>
              <a:rPr lang="en-US" dirty="0" err="1"/>
              <a:t>treilea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 </a:t>
            </a:r>
            <a:r>
              <a:rPr lang="en-US" dirty="0" err="1"/>
              <a:t>algoritm</a:t>
            </a:r>
            <a:r>
              <a:rPr lang="en-US" dirty="0"/>
              <a:t>, </a:t>
            </a:r>
            <a:r>
              <a:rPr lang="en-US" dirty="0" err="1"/>
              <a:t>urmat</a:t>
            </a:r>
            <a:r>
              <a:rPr lang="en-US" dirty="0"/>
              <a:t> de Radix, Merge </a:t>
            </a:r>
            <a:r>
              <a:rPr lang="en-US" dirty="0" err="1"/>
              <a:t>si</a:t>
            </a:r>
            <a:r>
              <a:rPr lang="en-US" dirty="0"/>
              <a:t> Shell Sort.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28062-6687-4D36-91AE-6EA68807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13" y="3429000"/>
            <a:ext cx="4665973" cy="20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8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FBCC-DB93-4F7B-9A43-0AA4287D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1E3-9E7E-40D4-AEDE-CA1866E4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	Pana la 10^5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competitivi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putand</a:t>
            </a:r>
            <a:r>
              <a:rPr lang="en-US" dirty="0"/>
              <a:t> fi </a:t>
            </a:r>
            <a:r>
              <a:rPr lang="en-US" dirty="0" err="1"/>
              <a:t>folositi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consecinte</a:t>
            </a:r>
            <a:r>
              <a:rPr lang="en-US" dirty="0"/>
              <a:t> </a:t>
            </a:r>
            <a:r>
              <a:rPr lang="en-US" dirty="0" err="1"/>
              <a:t>sesizabile</a:t>
            </a:r>
            <a:r>
              <a:rPr lang="en-US" dirty="0"/>
              <a:t>.</a:t>
            </a:r>
          </a:p>
          <a:p>
            <a:pPr marL="201168" lvl="1" indent="0">
              <a:buNone/>
            </a:pPr>
            <a:r>
              <a:rPr lang="en-US" dirty="0"/>
              <a:t>	De la 10^6 </a:t>
            </a:r>
            <a:r>
              <a:rPr lang="en-US" dirty="0" err="1"/>
              <a:t>elemente</a:t>
            </a:r>
            <a:r>
              <a:rPr lang="en-US" dirty="0"/>
              <a:t>, s-a </a:t>
            </a:r>
            <a:r>
              <a:rPr lang="en-US" dirty="0" err="1"/>
              <a:t>putut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40 de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rapida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Bucket Sort cu N </a:t>
            </a:r>
            <a:r>
              <a:rPr lang="en-US" dirty="0" err="1"/>
              <a:t>bucketuri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test, cate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atatea</a:t>
            </a:r>
            <a:r>
              <a:rPr lang="en-US" dirty="0"/>
              <a:t> </a:t>
            </a:r>
            <a:r>
              <a:rPr lang="en-US" dirty="0" err="1"/>
              <a:t>bucketuri</a:t>
            </a:r>
            <a:r>
              <a:rPr lang="en-US" dirty="0"/>
              <a:t>; </a:t>
            </a:r>
            <a:r>
              <a:rPr lang="en-US" dirty="0" err="1"/>
              <a:t>aceiasi</a:t>
            </a:r>
            <a:r>
              <a:rPr lang="en-US" dirty="0"/>
              <a:t> </a:t>
            </a:r>
            <a:r>
              <a:rPr lang="en-US" dirty="0" err="1"/>
              <a:t>timpi</a:t>
            </a:r>
            <a:r>
              <a:rPr lang="en-US" dirty="0"/>
              <a:t> ii </a:t>
            </a:r>
            <a:r>
              <a:rPr lang="en-US" dirty="0" err="1"/>
              <a:t>obtineam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bucketuri</a:t>
            </a:r>
            <a:r>
              <a:rPr lang="en-US" dirty="0"/>
              <a:t> de 10 </a:t>
            </a:r>
            <a:r>
              <a:rPr lang="en-US" dirty="0" err="1"/>
              <a:t>sau</a:t>
            </a:r>
            <a:r>
              <a:rPr lang="en-US" dirty="0"/>
              <a:t> de 100 de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).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Pentru</a:t>
            </a:r>
            <a:r>
              <a:rPr lang="en-US" dirty="0"/>
              <a:t> 10^7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primele</a:t>
            </a:r>
            <a:r>
              <a:rPr lang="en-US" dirty="0"/>
              <a:t> 3 </a:t>
            </a:r>
            <a:r>
              <a:rPr lang="en-US" dirty="0" err="1"/>
              <a:t>pozitii</a:t>
            </a:r>
            <a:r>
              <a:rPr lang="en-US" dirty="0"/>
              <a:t> au </a:t>
            </a:r>
            <a:r>
              <a:rPr lang="en-US" dirty="0" err="1"/>
              <a:t>ramas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: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, Bucket Sort, Quick Sort. </a:t>
            </a:r>
            <a:r>
              <a:rPr lang="en-US" dirty="0" err="1"/>
              <a:t>Insa</a:t>
            </a:r>
            <a:r>
              <a:rPr lang="en-US" dirty="0"/>
              <a:t>, in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jumatate</a:t>
            </a:r>
            <a:r>
              <a:rPr lang="en-US" dirty="0"/>
              <a:t> a </a:t>
            </a:r>
            <a:r>
              <a:rPr lang="en-US" dirty="0" err="1"/>
              <a:t>clasamentului</a:t>
            </a:r>
            <a:r>
              <a:rPr lang="en-US" dirty="0"/>
              <a:t> s-au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modificari</a:t>
            </a:r>
            <a:r>
              <a:rPr lang="en-US" dirty="0"/>
              <a:t>. De pe </a:t>
            </a:r>
            <a:r>
              <a:rPr lang="en-US" dirty="0" err="1"/>
              <a:t>locul</a:t>
            </a:r>
            <a:r>
              <a:rPr lang="en-US" dirty="0"/>
              <a:t> 6, Radix Sort a </a:t>
            </a:r>
            <a:r>
              <a:rPr lang="en-US" dirty="0" err="1"/>
              <a:t>urcat</a:t>
            </a:r>
            <a:r>
              <a:rPr lang="en-US" dirty="0"/>
              <a:t> pe </a:t>
            </a:r>
            <a:r>
              <a:rPr lang="en-US" dirty="0" err="1"/>
              <a:t>locul</a:t>
            </a:r>
            <a:r>
              <a:rPr lang="en-US" dirty="0"/>
              <a:t> 4, </a:t>
            </a:r>
            <a:r>
              <a:rPr lang="en-US" dirty="0" err="1"/>
              <a:t>iar</a:t>
            </a:r>
            <a:r>
              <a:rPr lang="en-US" dirty="0"/>
              <a:t> Merge Sort </a:t>
            </a:r>
            <a:r>
              <a:rPr lang="en-US" dirty="0" err="1"/>
              <a:t>si</a:t>
            </a:r>
            <a:r>
              <a:rPr lang="en-US" dirty="0"/>
              <a:t> Shell Sort au </a:t>
            </a:r>
            <a:r>
              <a:rPr lang="en-US" dirty="0" err="1"/>
              <a:t>coborat</a:t>
            </a:r>
            <a:r>
              <a:rPr lang="en-US" dirty="0"/>
              <a:t> cu cate o </a:t>
            </a:r>
            <a:r>
              <a:rPr lang="en-US" dirty="0" err="1"/>
              <a:t>pozitie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clasamentul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finalul</a:t>
            </a:r>
            <a:r>
              <a:rPr lang="en-US" dirty="0"/>
              <a:t> </a:t>
            </a:r>
            <a:r>
              <a:rPr lang="en-US" dirty="0" err="1"/>
              <a:t>testarilor</a:t>
            </a:r>
            <a:r>
              <a:rPr lang="en-US" dirty="0"/>
              <a:t> </a:t>
            </a:r>
            <a:r>
              <a:rPr lang="en-US" dirty="0" err="1"/>
              <a:t>efectuate</a:t>
            </a:r>
            <a:r>
              <a:rPr lang="en-US" dirty="0"/>
              <a:t> de mine.</a:t>
            </a:r>
          </a:p>
          <a:p>
            <a:pPr marL="201168" lvl="1" indent="0">
              <a:buNone/>
            </a:pPr>
            <a:r>
              <a:rPr lang="en-US" dirty="0"/>
              <a:t>	La 10^8 </a:t>
            </a:r>
            <a:r>
              <a:rPr lang="en-US" dirty="0" err="1"/>
              <a:t>elemente</a:t>
            </a:r>
            <a:r>
              <a:rPr lang="en-US" dirty="0"/>
              <a:t> nu s-au </a:t>
            </a:r>
            <a:r>
              <a:rPr lang="en-US" dirty="0" err="1"/>
              <a:t>observat</a:t>
            </a:r>
            <a:r>
              <a:rPr lang="en-US" dirty="0"/>
              <a:t> </a:t>
            </a:r>
            <a:r>
              <a:rPr lang="en-US" dirty="0" err="1"/>
              <a:t>modificari</a:t>
            </a:r>
            <a:r>
              <a:rPr lang="en-US" dirty="0"/>
              <a:t> de </a:t>
            </a:r>
            <a:r>
              <a:rPr lang="en-US" dirty="0" err="1"/>
              <a:t>clasament</a:t>
            </a:r>
            <a:r>
              <a:rPr lang="en-US" dirty="0"/>
              <a:t>, in </a:t>
            </a:r>
            <a:r>
              <a:rPr lang="en-US" dirty="0" err="1"/>
              <a:t>schimb</a:t>
            </a:r>
            <a:r>
              <a:rPr lang="en-US" dirty="0"/>
              <a:t> </a:t>
            </a:r>
            <a:r>
              <a:rPr lang="en-US" dirty="0" err="1"/>
              <a:t>accentuandu</a:t>
            </a:r>
            <a:r>
              <a:rPr lang="en-US" dirty="0"/>
              <a:t>-se </a:t>
            </a:r>
            <a:r>
              <a:rPr lang="en-US" dirty="0" err="1"/>
              <a:t>diferentele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.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/>
              <a:t>Observatie</a:t>
            </a:r>
            <a:r>
              <a:rPr lang="en-US" dirty="0"/>
              <a:t>: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test, </a:t>
            </a:r>
            <a:r>
              <a:rPr lang="en-US" dirty="0" err="1"/>
              <a:t>valoarea</a:t>
            </a:r>
            <a:r>
              <a:rPr lang="en-US" dirty="0"/>
              <a:t> maxima a </a:t>
            </a:r>
            <a:r>
              <a:rPr lang="en-US" dirty="0" err="1"/>
              <a:t>unui</a:t>
            </a:r>
            <a:r>
              <a:rPr lang="en-US" dirty="0"/>
              <a:t> element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aleasa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inmultit</a:t>
            </a:r>
            <a:r>
              <a:rPr lang="en-US" dirty="0"/>
              <a:t> cu 10.</a:t>
            </a:r>
          </a:p>
        </p:txBody>
      </p:sp>
    </p:spTree>
    <p:extLst>
      <p:ext uri="{BB962C8B-B14F-4D97-AF65-F5344CB8AC3E}">
        <p14:creationId xmlns:p14="http://schemas.microsoft.com/office/powerpoint/2010/main" val="20096587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563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N = 1000, 10000, 100000</vt:lpstr>
      <vt:lpstr>N = 1000000</vt:lpstr>
      <vt:lpstr>N = 10000000</vt:lpstr>
      <vt:lpstr>N = 100000000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 = 1000, 10000, 100000</dc:title>
  <dc:creator>Niculae Tiberiu</dc:creator>
  <cp:lastModifiedBy>Niculae Tiberiu</cp:lastModifiedBy>
  <cp:revision>8</cp:revision>
  <dcterms:created xsi:type="dcterms:W3CDTF">2023-03-19T20:07:59Z</dcterms:created>
  <dcterms:modified xsi:type="dcterms:W3CDTF">2023-03-19T21:06:39Z</dcterms:modified>
</cp:coreProperties>
</file>