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363" r:id="rId4"/>
    <p:sldId id="366" r:id="rId5"/>
    <p:sldId id="367" r:id="rId6"/>
    <p:sldId id="364" r:id="rId7"/>
    <p:sldId id="368" r:id="rId8"/>
    <p:sldId id="369" r:id="rId9"/>
    <p:sldId id="370" r:id="rId10"/>
    <p:sldId id="371" r:id="rId11"/>
    <p:sldId id="372" r:id="rId12"/>
    <p:sldId id="373" r:id="rId13"/>
    <p:sldId id="3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35" autoAdjust="0"/>
  </p:normalViewPr>
  <p:slideViewPr>
    <p:cSldViewPr>
      <p:cViewPr>
        <p:scale>
          <a:sx n="78" d="100"/>
          <a:sy n="78" d="100"/>
        </p:scale>
        <p:origin x="-114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05609-DEC2-4520-8A48-6414D7E986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893AD-9B08-4585-9376-C215B518DD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2805"/>
            <a:ext cx="8229600" cy="586666"/>
          </a:xfrm>
          <a:noFill/>
          <a:ln w="9525">
            <a:noFill/>
            <a:miter lim="800000"/>
          </a:ln>
        </p:spPr>
        <p:txBody>
          <a:bodyPr wrap="square" lIns="93310" tIns="46656" rIns="93310" bIns="46656">
            <a:spAutoFit/>
          </a:bodyPr>
          <a:lstStyle>
            <a:lvl1pPr algn="l">
              <a:defRPr lang="zh-CN" altLang="en-US" sz="3200" b="1">
                <a:solidFill>
                  <a:srgbClr val="114189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25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" y="-1287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/>
          <a:stretch>
            <a:fillRect/>
          </a:stretch>
        </p:blipFill>
        <p:spPr bwMode="auto">
          <a:xfrm>
            <a:off x="0" y="6563178"/>
            <a:ext cx="919119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81390"/>
            <a:ext cx="9289032" cy="6966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37112"/>
            <a:ext cx="3182620" cy="168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2940946"/>
            <a:ext cx="756094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10" tIns="46656" rIns="93310" bIns="46656" anchor="ctr"/>
          <a:lstStyle/>
          <a:p>
            <a:pPr lvl="0" algn="ctr"/>
            <a:r>
              <a:rPr lang="zh-CN" altLang="en-US" sz="4400" b="1" smtClean="0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技术专题分享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1472" y="4714884"/>
            <a:ext cx="756094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10" tIns="46656" rIns="93310" bIns="46656" anchor="ctr"/>
          <a:lstStyle/>
          <a:p>
            <a:pPr lvl="0" algn="ctr"/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66748" y="4724408"/>
            <a:ext cx="756094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10" tIns="46656" rIns="93310" bIns="46656" anchor="ctr"/>
          <a:lstStyle/>
          <a:p>
            <a:pPr lvl="0"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雷少港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lvl="0" algn="ctr"/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2019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年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3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月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1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日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29230" y="1196975"/>
            <a:ext cx="36861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latin typeface="+mj-ea"/>
                <a:cs typeface="+mj-ea"/>
              </a:rPr>
              <a:t>Docker</a:t>
            </a:r>
            <a:endParaRPr lang="en-US" altLang="zh-CN" sz="4400">
              <a:latin typeface="+mj-ea"/>
              <a:cs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5875" y="2936240"/>
            <a:ext cx="6573520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/>
              <a:t>       </a:t>
            </a:r>
            <a:r>
              <a:rPr lang="zh-CN" altLang="en-US"/>
              <a:t>Docker 是一个开源的应用容器引擎， 可以让开发者打包他们的应用以及依赖包到一个轻量级、可移植的容器中，然后发布到任何流行的 Linux 机器上，也可以实现虚拟化。容器是完全使用沙箱机制，相互之间不会有任何接口（类似 iPhone 的 app）,更重要的是容器性能开销极低。最重要的是，他们不依赖于任何语言、框架包括系统。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035" y="237490"/>
            <a:ext cx="2889250" cy="1727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4066540"/>
            <a:ext cx="8068310" cy="2223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77745" y="398780"/>
            <a:ext cx="458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rgbClr val="FF0000"/>
                </a:solidFill>
              </a:rPr>
              <a:t>Docker</a:t>
            </a:r>
            <a:r>
              <a:rPr lang="zh-CN" altLang="en-US" sz="2800">
                <a:solidFill>
                  <a:srgbClr val="FF0000"/>
                </a:solidFill>
              </a:rPr>
              <a:t>与虚拟机的对比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" y="1036320"/>
            <a:ext cx="3435985" cy="2745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990" y="1036320"/>
            <a:ext cx="3595370" cy="2745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0510" y="676275"/>
            <a:ext cx="4537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Docker</a:t>
            </a:r>
            <a:r>
              <a:rPr lang="zh-CN" altLang="en-US" sz="2400">
                <a:solidFill>
                  <a:srgbClr val="FF0000"/>
                </a:solidFill>
              </a:rPr>
              <a:t>的优势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1360" y="1954530"/>
            <a:ext cx="77012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更快速的交付和部署(使用docker，开发人员可以用镜像来快速构建一套标准的开发环境;开发完成之后，测试和运维人员可以直接使用相同环境来部署代码。)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更轻松的迁移和扩展(docker容器几乎可以在任意平台上运行，包括物理机、虚拟机、公有云、私有云、个人电脑、服务器等。可以在不同的平台轻松地迁移应用)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更简单的更新管理(使用Dockerfile，只需要修改小小的配置，就可以替代以往大量的更新工作)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145" y="500380"/>
            <a:ext cx="6570345" cy="2585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3294380"/>
            <a:ext cx="5765165" cy="2758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3565" y="942340"/>
            <a:ext cx="459740" cy="16941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传统开发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3565" y="3710305"/>
            <a:ext cx="459740" cy="21139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docker</a:t>
            </a:r>
            <a:r>
              <a:rPr lang="zh-CN" altLang="en-US"/>
              <a:t>环境开发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270" y="738505"/>
            <a:ext cx="2970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+mj-ea"/>
                <a:cs typeface="+mj-ea"/>
              </a:rPr>
              <a:t>Docker</a:t>
            </a:r>
            <a:r>
              <a:rPr lang="zh-CN" altLang="en-US" sz="3200">
                <a:solidFill>
                  <a:srgbClr val="FF0000"/>
                </a:solidFill>
                <a:latin typeface="+mj-ea"/>
                <a:cs typeface="+mj-ea"/>
              </a:rPr>
              <a:t>架构</a:t>
            </a:r>
            <a:endParaRPr lang="zh-CN" altLang="en-US" sz="3200">
              <a:solidFill>
                <a:srgbClr val="FF0000"/>
              </a:solidFill>
              <a:latin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1410335"/>
            <a:ext cx="8361045" cy="4370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  <a:scene3d>
          <a:camera prst="orthographicFront">
            <a:rot lat="0" lon="0" rev="0"/>
          </a:camera>
          <a:lightRig rig="contrasting" dir="t">
            <a:rot lat="0" lon="0" rev="4500000"/>
          </a:lightRig>
        </a:scene3d>
        <a:sp3d contourW="6350" prstMaterial="metal">
          <a:bevelT w="127000" h="31750" prst="relaxedInset"/>
          <a:contourClr>
            <a:schemeClr val="accent1">
              <a:shade val="75000"/>
            </a:schemeClr>
          </a:contourClr>
        </a:sp3d>
      </a:bodyPr>
      <a:lstStyle>
        <a:defPPr algn="ctr">
          <a:defRPr sz="5400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WPS 演示</Application>
  <PresentationFormat>全屏显示(4:3)</PresentationFormat>
  <Paragraphs>27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黑体</vt:lpstr>
      <vt:lpstr>Droid Sans Fallback</vt:lpstr>
      <vt:lpstr>DejaVu Sans</vt:lpstr>
      <vt:lpstr>宋体</vt:lpstr>
      <vt:lpstr>Arial Unicode MS</vt:lpstr>
      <vt:lpstr>Calibri</vt:lpstr>
      <vt:lpstr>Abyssinica SIL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深圳市大拿科技有限公司</dc:title>
  <dc:creator>DN</dc:creator>
  <cp:lastModifiedBy>danale</cp:lastModifiedBy>
  <cp:revision>140</cp:revision>
  <dcterms:created xsi:type="dcterms:W3CDTF">2019-02-25T05:57:41Z</dcterms:created>
  <dcterms:modified xsi:type="dcterms:W3CDTF">2019-02-25T05:57:41Z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