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12519"/>
            <a:ext cx="9143999" cy="403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0404" y="2399792"/>
            <a:ext cx="266319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69" y="1096771"/>
            <a:ext cx="881766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2318" y="4392829"/>
            <a:ext cx="196850" cy="2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47922"/>
            <a:ext cx="6892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 </a:t>
            </a:r>
            <a:r>
              <a:rPr sz="3200" b="1" dirty="0">
                <a:solidFill>
                  <a:srgbClr val="005A9B"/>
                </a:solidFill>
                <a:latin typeface="Trebuchet MS"/>
                <a:cs typeface="Trebuchet MS"/>
              </a:rPr>
              <a:t>по лабораторной </a:t>
            </a:r>
            <a:r>
              <a:rPr sz="3200" b="1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5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en-US"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2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952750"/>
            <a:ext cx="1828800" cy="5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0" y="4465421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103</a:t>
            </a:r>
            <a:r>
              <a:rPr lang="en-US"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2201781 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R="45085" algn="r">
              <a:lnSpc>
                <a:spcPct val="100000"/>
              </a:lnSpc>
              <a:tabLst>
                <a:tab pos="1264285" algn="l"/>
              </a:tabLst>
            </a:pPr>
            <a:r>
              <a:rPr lang="ru-RU"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lang="ru-RU" b="1" dirty="0">
                <a:solidFill>
                  <a:srgbClr val="005A9B"/>
                </a:solidFill>
                <a:latin typeface="Times New Roman"/>
                <a:cs typeface="Times New Roman"/>
              </a:rPr>
              <a:t> Артём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2263" y="121742"/>
            <a:ext cx="2548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Цел</a:t>
            </a:r>
            <a:r>
              <a:rPr lang="ru-RU" sz="3200" dirty="0"/>
              <a:t>и</a:t>
            </a:r>
            <a:r>
              <a:rPr sz="3200" spc="-95" dirty="0"/>
              <a:t> </a:t>
            </a:r>
            <a:r>
              <a:rPr sz="3200" dirty="0"/>
              <a:t>работы</a:t>
            </a:r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738" y="1795576"/>
            <a:ext cx="880745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ru-RU" sz="2000" dirty="0">
                <a:latin typeface="Carlito"/>
                <a:cs typeface="Carlito"/>
              </a:rPr>
              <a:t>Целью данной работы является знакомство с инструментом для измерения пропускной способности сети в режиме реального времени — iPerf3, а также получение навыков проведения интерактивного эксперимента по измерению пропускной способности моделируемой сети в среде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lang="ru-RU" smtClean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2209" y="121742"/>
            <a:ext cx="1417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Задачи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848" y="1039064"/>
            <a:ext cx="4023995" cy="36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Установить на виртуальную машину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mininet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iPerf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3 и дополнительное программное обеспечения для визуализации и обработки данных.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Провести ряд интерактивных экспериментов по измерению пропускной способности с помощью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iPerf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3 с построением графиков.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marL="355600" indent="-343535" algn="just">
              <a:buFontTx/>
              <a:buAutoNum type="arabicPeriod"/>
              <a:tabLst>
                <a:tab pos="356235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243583-2719-3E8A-1CC2-15A62424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975606"/>
            <a:ext cx="2209800" cy="15824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474C44-2E16-C3E5-8E97-2B57A39A8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89" y="2801358"/>
            <a:ext cx="2362199" cy="1402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276" y="111074"/>
            <a:ext cx="2297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Р</a:t>
            </a:r>
            <a:r>
              <a:rPr sz="3200" spc="-10" dirty="0" err="1"/>
              <a:t>е</a:t>
            </a:r>
            <a:r>
              <a:rPr sz="3200" dirty="0" err="1"/>
              <a:t>зул</a:t>
            </a:r>
            <a:r>
              <a:rPr sz="3200" spc="-15" dirty="0" err="1"/>
              <a:t>ь</a:t>
            </a:r>
            <a:r>
              <a:rPr sz="3200" dirty="0" err="1"/>
              <a:t>тат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165" y="2103352"/>
            <a:ext cx="87896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ru-RU" sz="2000" dirty="0">
                <a:latin typeface="Carlito"/>
                <a:cs typeface="Carlito"/>
              </a:rPr>
              <a:t>В ходе выполнения лабораторной работы успешно удалось знакомство с инструментом для измерения пропускной способности сети в режиме реального времени — iPerf3, а также получение навыков проведения интерактивного эксперимента по измерению пропускной способности моделируемой сети в среде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302" y="2411449"/>
            <a:ext cx="27793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Спасибо </a:t>
            </a:r>
            <a:r>
              <a:rPr dirty="0" err="1"/>
              <a:t>за</a:t>
            </a:r>
            <a:r>
              <a:rPr spc="-120" dirty="0"/>
              <a:t> </a:t>
            </a:r>
            <a:r>
              <a:rPr dirty="0" err="1"/>
              <a:t>внимание</a:t>
            </a:r>
            <a:r>
              <a:rPr lang="ru-RU" dirty="0"/>
              <a:t>!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131</Words>
  <Application>Microsoft Office PowerPoint</Application>
  <PresentationFormat>Экран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Carlito</vt:lpstr>
      <vt:lpstr>Liberation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Абрамян Артём Арменович</dc:creator>
  <cp:lastModifiedBy>Артём Абрамян</cp:lastModifiedBy>
  <cp:revision>9</cp:revision>
  <dcterms:created xsi:type="dcterms:W3CDTF">2021-08-31T17:43:15Z</dcterms:created>
  <dcterms:modified xsi:type="dcterms:W3CDTF">2023-11-25T13:44:43Z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2021-08-31T00:00:00Z</vt:filetime>
  </property>
</Properties>
</file>