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12519"/>
            <a:ext cx="9143999" cy="4030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0404" y="2399792"/>
            <a:ext cx="2663190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169" y="1096771"/>
            <a:ext cx="8817660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2318" y="4392829"/>
            <a:ext cx="196850" cy="291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127" y="3747922"/>
            <a:ext cx="6892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05A9B"/>
                </a:solidFill>
                <a:latin typeface="Trebuchet MS"/>
                <a:cs typeface="Trebuchet MS"/>
              </a:rPr>
              <a:t>Отчёт </a:t>
            </a:r>
            <a:r>
              <a:rPr sz="3200" b="1" dirty="0">
                <a:solidFill>
                  <a:srgbClr val="005A9B"/>
                </a:solidFill>
                <a:latin typeface="Trebuchet MS"/>
                <a:cs typeface="Trebuchet MS"/>
              </a:rPr>
              <a:t>по лабораторной </a:t>
            </a:r>
            <a:r>
              <a:rPr sz="3200" b="1" dirty="0" err="1">
                <a:solidFill>
                  <a:srgbClr val="005A9B"/>
                </a:solidFill>
                <a:latin typeface="Trebuchet MS"/>
                <a:cs typeface="Trebuchet MS"/>
              </a:rPr>
              <a:t>работе</a:t>
            </a:r>
            <a:r>
              <a:rPr sz="3200" b="1" spc="-55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5" dirty="0">
                <a:solidFill>
                  <a:srgbClr val="005A9B"/>
                </a:solidFill>
                <a:latin typeface="Trebuchet MS"/>
                <a:cs typeface="Trebuchet MS"/>
              </a:rPr>
              <a:t>№</a:t>
            </a:r>
            <a:r>
              <a:rPr lang="en-US" sz="3200" b="1" spc="5" dirty="0">
                <a:solidFill>
                  <a:srgbClr val="005A9B"/>
                </a:solidFill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2952750"/>
            <a:ext cx="1828800" cy="592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0830" y="4465421"/>
            <a:ext cx="1907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300" dirty="0">
                <a:solidFill>
                  <a:srgbClr val="005A9B"/>
                </a:solidFill>
                <a:latin typeface="Times New Roman"/>
                <a:cs typeface="Times New Roman"/>
              </a:rPr>
              <a:t>103</a:t>
            </a:r>
            <a:r>
              <a:rPr lang="en-US" sz="1800" b="1" spc="300" dirty="0">
                <a:solidFill>
                  <a:srgbClr val="005A9B"/>
                </a:solidFill>
                <a:latin typeface="Times New Roman"/>
                <a:cs typeface="Times New Roman"/>
              </a:rPr>
              <a:t>2201781 </a:t>
            </a:r>
            <a:r>
              <a:rPr sz="1800" b="1" spc="-150" dirty="0">
                <a:solidFill>
                  <a:srgbClr val="005A9B"/>
                </a:solidFill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 marR="45085" algn="r">
              <a:lnSpc>
                <a:spcPct val="100000"/>
              </a:lnSpc>
              <a:tabLst>
                <a:tab pos="1264285" algn="l"/>
              </a:tabLst>
            </a:pPr>
            <a:r>
              <a:rPr lang="ru-RU" sz="1800" b="1" dirty="0">
                <a:solidFill>
                  <a:srgbClr val="005A9B"/>
                </a:solidFill>
                <a:latin typeface="Times New Roman"/>
                <a:cs typeface="Times New Roman"/>
              </a:rPr>
              <a:t>Абрамян</a:t>
            </a:r>
            <a:r>
              <a:rPr lang="ru-RU" b="1" dirty="0">
                <a:solidFill>
                  <a:srgbClr val="005A9B"/>
                </a:solidFill>
                <a:latin typeface="Times New Roman"/>
                <a:cs typeface="Times New Roman"/>
              </a:rPr>
              <a:t> Артём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2263" y="121742"/>
            <a:ext cx="2548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err="1"/>
              <a:t>Цел</a:t>
            </a:r>
            <a:r>
              <a:rPr lang="ru-RU" sz="3200" dirty="0"/>
              <a:t>и</a:t>
            </a:r>
            <a:r>
              <a:rPr sz="3200" spc="-95" dirty="0"/>
              <a:t> </a:t>
            </a:r>
            <a:r>
              <a:rPr sz="3200" dirty="0"/>
              <a:t>работы</a:t>
            </a:r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6738" y="1795576"/>
            <a:ext cx="880745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ru-RU" sz="2000" dirty="0">
                <a:latin typeface="Carlito"/>
                <a:cs typeface="Carlito"/>
              </a:rPr>
              <a:t>Целью данной работы является знакомство с инструментом для измерения пропускной способности сети в режиме реального времени — iPerf3, а также получение навыков проведения интерактивного эксперимента по измерению пропускной способности моделируемой сети в среде </a:t>
            </a:r>
            <a:r>
              <a:rPr lang="ru-RU" sz="2000" dirty="0" err="1">
                <a:latin typeface="Carlito"/>
                <a:cs typeface="Carlito"/>
              </a:rPr>
              <a:t>Mininet</a:t>
            </a:r>
            <a:r>
              <a:rPr lang="ru-RU" sz="2000" dirty="0">
                <a:latin typeface="Carlito"/>
                <a:cs typeface="Carlito"/>
              </a:rPr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lang="ru-RU" smtClean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2209" y="121742"/>
            <a:ext cx="1417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Задачи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5848" y="1039064"/>
            <a:ext cx="4023995" cy="2920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Воспроизвести посредством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API Mininet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 эксперименты по измерению пропускной способности с помощью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iPerf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3.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Построить графики по проведённому эксперименту.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buSzPts val="1400"/>
              <a:buFont typeface="+mj-lt"/>
              <a:buAutoNum type="arabicPeriod"/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F0D6AC-F3D8-C774-804D-4E3FED2FC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819151"/>
            <a:ext cx="2362200" cy="17352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709AFC-F803-451C-CC76-55F5D0CFD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518" y="3409950"/>
            <a:ext cx="594042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3276" y="111074"/>
            <a:ext cx="2297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err="1"/>
              <a:t>Р</a:t>
            </a:r>
            <a:r>
              <a:rPr sz="3200" spc="-10" dirty="0" err="1"/>
              <a:t>е</a:t>
            </a:r>
            <a:r>
              <a:rPr sz="3200" dirty="0" err="1"/>
              <a:t>зул</a:t>
            </a:r>
            <a:r>
              <a:rPr sz="3200" spc="-15" dirty="0" err="1"/>
              <a:t>ь</a:t>
            </a:r>
            <a:r>
              <a:rPr sz="3200" dirty="0" err="1"/>
              <a:t>тат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165" y="2103352"/>
            <a:ext cx="878967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ru-RU" sz="2000" dirty="0">
                <a:latin typeface="Carlito"/>
                <a:cs typeface="Carlito"/>
              </a:rPr>
              <a:t>В ходе выполнения лабораторной работы успешно удалось знакомство с инструментом для измерения пропускной способности сети в режиме реального времени — iPerf3, а также получение навыков проведения интерактивного эксперимента по измерению пропускной способности моделируемой сети в среде </a:t>
            </a:r>
            <a:r>
              <a:rPr lang="ru-RU" sz="2000" dirty="0" err="1">
                <a:latin typeface="Carlito"/>
                <a:cs typeface="Carlito"/>
              </a:rPr>
              <a:t>Mininet</a:t>
            </a:r>
            <a:r>
              <a:rPr lang="ru-RU" sz="2000" dirty="0">
                <a:latin typeface="Carlito"/>
                <a:cs typeface="Carlito"/>
              </a:rPr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2302" y="2411449"/>
            <a:ext cx="277939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Спасибо </a:t>
            </a:r>
            <a:r>
              <a:rPr dirty="0" err="1"/>
              <a:t>за</a:t>
            </a:r>
            <a:r>
              <a:rPr spc="-120" dirty="0"/>
              <a:t> </a:t>
            </a:r>
            <a:r>
              <a:rPr dirty="0" err="1"/>
              <a:t>внимание</a:t>
            </a:r>
            <a:r>
              <a:rPr lang="ru-RU" dirty="0"/>
              <a:t>!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118</Words>
  <Application>Microsoft Office PowerPoint</Application>
  <PresentationFormat>Экран (16:9)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Carlito</vt:lpstr>
      <vt:lpstr>Liberation Serif</vt:lpstr>
      <vt:lpstr>Times New Roman</vt:lpstr>
      <vt:lpstr>Trebuchet MS</vt:lpstr>
      <vt:lpstr>Office Theme</vt:lpstr>
      <vt:lpstr>Презентация PowerPoint</vt:lpstr>
      <vt:lpstr>Цели работы</vt:lpstr>
      <vt:lpstr>Задачи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Абрамян Артём Арменович</dc:creator>
  <cp:lastModifiedBy>Артём Абрамян</cp:lastModifiedBy>
  <cp:revision>10</cp:revision>
  <dcterms:created xsi:type="dcterms:W3CDTF">2021-08-31T17:43:15Z</dcterms:created>
  <dcterms:modified xsi:type="dcterms:W3CDTF">2023-12-02T11:54:10Z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2021-04-30T00:00:00Z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2021-08-31T00:00:00Z</vt:filetime>
  </property>
</Properties>
</file>