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12519"/>
            <a:ext cx="9143999" cy="4030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0404" y="2399792"/>
            <a:ext cx="266319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D61B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69" y="1096771"/>
            <a:ext cx="8817660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2318" y="4392829"/>
            <a:ext cx="196850" cy="2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127" y="3747922"/>
            <a:ext cx="6892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5A9B"/>
                </a:solidFill>
                <a:latin typeface="Trebuchet MS"/>
                <a:cs typeface="Trebuchet MS"/>
              </a:rPr>
              <a:t>Отчёт </a:t>
            </a:r>
            <a:r>
              <a:rPr sz="3200" b="1" dirty="0">
                <a:solidFill>
                  <a:srgbClr val="005A9B"/>
                </a:solidFill>
                <a:latin typeface="Trebuchet MS"/>
                <a:cs typeface="Trebuchet MS"/>
              </a:rPr>
              <a:t>по лабораторной </a:t>
            </a:r>
            <a:r>
              <a:rPr sz="3200" b="1" dirty="0" err="1">
                <a:solidFill>
                  <a:srgbClr val="005A9B"/>
                </a:solidFill>
                <a:latin typeface="Trebuchet MS"/>
                <a:cs typeface="Trebuchet MS"/>
              </a:rPr>
              <a:t>работе</a:t>
            </a:r>
            <a:r>
              <a:rPr sz="3200" b="1" spc="-55" dirty="0">
                <a:solidFill>
                  <a:srgbClr val="005A9B"/>
                </a:solidFill>
                <a:latin typeface="Trebuchet MS"/>
                <a:cs typeface="Trebuchet MS"/>
              </a:rPr>
              <a:t> </a:t>
            </a:r>
            <a:r>
              <a:rPr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№</a:t>
            </a:r>
            <a:r>
              <a:rPr lang="ru-RU" sz="3200" b="1" spc="5" dirty="0">
                <a:solidFill>
                  <a:srgbClr val="005A9B"/>
                </a:solidFill>
                <a:latin typeface="Trebuchet MS"/>
                <a:cs typeface="Trebuchet MS"/>
              </a:rPr>
              <a:t>6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952750"/>
            <a:ext cx="1828800" cy="5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0" y="4465421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103</a:t>
            </a:r>
            <a:r>
              <a:rPr lang="en-US" sz="1800" b="1" spc="300" dirty="0">
                <a:solidFill>
                  <a:srgbClr val="005A9B"/>
                </a:solidFill>
                <a:latin typeface="Times New Roman"/>
                <a:cs typeface="Times New Roman"/>
              </a:rPr>
              <a:t>2201781 </a:t>
            </a:r>
            <a:r>
              <a:rPr sz="1800" b="1" spc="-150" dirty="0">
                <a:solidFill>
                  <a:srgbClr val="005A9B"/>
                </a:solidFill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  <a:p>
            <a:pPr marR="45085" algn="r">
              <a:lnSpc>
                <a:spcPct val="100000"/>
              </a:lnSpc>
              <a:tabLst>
                <a:tab pos="1264285" algn="l"/>
              </a:tabLst>
            </a:pPr>
            <a:r>
              <a:rPr lang="ru-RU" sz="1800" b="1" dirty="0">
                <a:solidFill>
                  <a:srgbClr val="005A9B"/>
                </a:solidFill>
                <a:latin typeface="Times New Roman"/>
                <a:cs typeface="Times New Roman"/>
              </a:rPr>
              <a:t>Абрамян</a:t>
            </a:r>
            <a:r>
              <a:rPr lang="ru-RU" b="1" dirty="0">
                <a:solidFill>
                  <a:srgbClr val="005A9B"/>
                </a:solidFill>
                <a:latin typeface="Times New Roman"/>
                <a:cs typeface="Times New Roman"/>
              </a:rPr>
              <a:t> Артём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2263" y="121742"/>
            <a:ext cx="2548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Цел</a:t>
            </a:r>
            <a:r>
              <a:rPr lang="ru-RU" sz="3200" dirty="0"/>
              <a:t>и</a:t>
            </a:r>
            <a:r>
              <a:rPr sz="3200" spc="-95" dirty="0"/>
              <a:t> </a:t>
            </a:r>
            <a:r>
              <a:rPr sz="3200" dirty="0"/>
              <a:t>работы</a:t>
            </a:r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738" y="1795576"/>
            <a:ext cx="880745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ru-RU" sz="2000" dirty="0">
                <a:latin typeface="Carlito"/>
                <a:cs typeface="Carlito"/>
              </a:rPr>
              <a:t>Целью данной работы является знакомство с принципами работы дисциплины очереди </a:t>
            </a:r>
            <a:r>
              <a:rPr lang="ru-RU" sz="2000" dirty="0" err="1">
                <a:latin typeface="Carlito"/>
                <a:cs typeface="Carlito"/>
              </a:rPr>
              <a:t>Token</a:t>
            </a:r>
            <a:r>
              <a:rPr lang="ru-RU" sz="2000" dirty="0">
                <a:latin typeface="Carlito"/>
                <a:cs typeface="Carlito"/>
              </a:rPr>
              <a:t> </a:t>
            </a:r>
            <a:r>
              <a:rPr lang="ru-RU" sz="2000" dirty="0" err="1">
                <a:latin typeface="Carlito"/>
                <a:cs typeface="Carlito"/>
              </a:rPr>
              <a:t>Bucket</a:t>
            </a:r>
            <a:r>
              <a:rPr lang="ru-RU" sz="2000" dirty="0">
                <a:latin typeface="Carlito"/>
                <a:cs typeface="Carlito"/>
              </a:rPr>
              <a:t> Filter, которая формирует входящий/исходящий трафик для ограничения пропускной способности, а также получение навыков моделирования и исследования поведения трафика посредством проведения интерактивного и воспроизводимого экспериментов в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lang="ru-RU" smtClean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2209" y="121742"/>
            <a:ext cx="1417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Задачи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848" y="1039064"/>
            <a:ext cx="4023995" cy="32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Задайте топологию (рис. 6.3), состоящую из двух хостов и двух коммутаторов с назначенной по умолчанию </a:t>
            </a:r>
            <a:r>
              <a:rPr lang="ru-RU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mininet</a:t>
            </a: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сетью 10.0.0.0/8.</a:t>
            </a: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Проведите интерактивные эксперименты по ограничению пропускной способности сети с помощью TBF в эмулируемой глобальной сети.</a:t>
            </a:r>
          </a:p>
          <a:p>
            <a:pPr marL="342900" lvl="0" indent="-342900" algn="just" latinLnBrk="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Самостоятельно реализуйте воспроизводимые эксперимент по применению TBF для ограничения пропускной способности. Постройте соответствующие графики.</a:t>
            </a:r>
            <a:endParaRPr lang="ru-RU" sz="1400" kern="100" dirty="0">
              <a:effectLst/>
              <a:latin typeface="Liberation Serif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C71FFF-0DE3-DDFC-392C-89BE22863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130" y="865856"/>
            <a:ext cx="3122613" cy="1776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19B102-BA52-0073-EBF2-FFC568C7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226096"/>
            <a:ext cx="3551458" cy="291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276" y="111074"/>
            <a:ext cx="2297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err="1"/>
              <a:t>Р</a:t>
            </a:r>
            <a:r>
              <a:rPr sz="3200" spc="-10" dirty="0" err="1"/>
              <a:t>е</a:t>
            </a:r>
            <a:r>
              <a:rPr sz="3200" dirty="0" err="1"/>
              <a:t>зул</a:t>
            </a:r>
            <a:r>
              <a:rPr sz="3200" spc="-15" dirty="0" err="1"/>
              <a:t>ь</a:t>
            </a:r>
            <a:r>
              <a:rPr sz="3200" dirty="0" err="1"/>
              <a:t>тат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164" y="2103352"/>
            <a:ext cx="8890635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just" latinLnBrk="1"/>
            <a:r>
              <a:rPr lang="ru-RU" sz="2000" dirty="0">
                <a:latin typeface="Carlito"/>
                <a:cs typeface="Carlito"/>
              </a:rPr>
              <a:t>Итогом лабораторной работы стало знакомство с принципами работы дисциплины очереди </a:t>
            </a:r>
            <a:r>
              <a:rPr lang="ru-RU" sz="2000" dirty="0" err="1">
                <a:latin typeface="Carlito"/>
                <a:cs typeface="Carlito"/>
              </a:rPr>
              <a:t>Token</a:t>
            </a:r>
            <a:r>
              <a:rPr lang="ru-RU" sz="2000" dirty="0">
                <a:latin typeface="Carlito"/>
                <a:cs typeface="Carlito"/>
              </a:rPr>
              <a:t> </a:t>
            </a:r>
            <a:r>
              <a:rPr lang="ru-RU" sz="2000" dirty="0" err="1">
                <a:latin typeface="Carlito"/>
                <a:cs typeface="Carlito"/>
              </a:rPr>
              <a:t>Bucket</a:t>
            </a:r>
            <a:r>
              <a:rPr lang="ru-RU" sz="2000" dirty="0">
                <a:latin typeface="Carlito"/>
                <a:cs typeface="Carlito"/>
              </a:rPr>
              <a:t> Filter, которая формирует входящий/исходящий трафик для ограничения пропускной способности, а также получение навыков моделирования и исследования поведения трафика посредством проведения интерактивного и воспроизводимого экспериментов в </a:t>
            </a:r>
            <a:r>
              <a:rPr lang="ru-RU" sz="2000" dirty="0" err="1">
                <a:latin typeface="Carlito"/>
                <a:cs typeface="Carlito"/>
              </a:rPr>
              <a:t>Mininet</a:t>
            </a:r>
            <a:r>
              <a:rPr lang="ru-RU" sz="2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302" y="2411449"/>
            <a:ext cx="27793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Спасибо </a:t>
            </a:r>
            <a:r>
              <a:rPr dirty="0" err="1"/>
              <a:t>за</a:t>
            </a:r>
            <a:r>
              <a:rPr spc="-120" dirty="0"/>
              <a:t> </a:t>
            </a:r>
            <a:r>
              <a:rPr dirty="0" err="1"/>
              <a:t>внимание</a:t>
            </a:r>
            <a:r>
              <a:rPr lang="ru-RU" dirty="0"/>
              <a:t>!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819" y="4608576"/>
            <a:ext cx="1574292" cy="46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163</Words>
  <Application>Microsoft Office PowerPoint</Application>
  <PresentationFormat>Экран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Carlito</vt:lpstr>
      <vt:lpstr>Liberation Serif</vt:lpstr>
      <vt:lpstr>Times New Roman</vt:lpstr>
      <vt:lpstr>Trebuchet MS</vt:lpstr>
      <vt:lpstr>Office Theme</vt:lpstr>
      <vt:lpstr>Презентация PowerPoint</vt:lpstr>
      <vt:lpstr>Цели работы</vt:lpstr>
      <vt:lpstr>Задачи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Абрамян Артём Арменович</dc:creator>
  <cp:lastModifiedBy>Артём Абрамян</cp:lastModifiedBy>
  <cp:revision>12</cp:revision>
  <dcterms:created xsi:type="dcterms:W3CDTF">2021-08-31T17:43:15Z</dcterms:created>
  <dcterms:modified xsi:type="dcterms:W3CDTF">2023-12-26T15:34:15Z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2021-04-30T00:00:00Z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2021-08-31T00:00:00Z</vt:filetime>
  </property>
</Properties>
</file>