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3935" y="99517"/>
            <a:ext cx="813612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24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12519"/>
            <a:ext cx="9144000" cy="40294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931" y="110185"/>
            <a:ext cx="8724137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152" y="1923110"/>
            <a:ext cx="8489695" cy="1139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6635" y="4378485"/>
            <a:ext cx="196215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38473"/>
            <a:ext cx="68795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</a:t>
            </a:r>
            <a:r>
              <a:rPr sz="3200" b="1" spc="-40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по</a:t>
            </a:r>
            <a:r>
              <a:rPr sz="3200" b="1" spc="1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лабораторной</a:t>
            </a:r>
            <a:r>
              <a:rPr sz="3200" b="1" spc="3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4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-15" dirty="0">
                <a:solidFill>
                  <a:srgbClr val="005A9B"/>
                </a:solidFill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953511"/>
            <a:ext cx="1828800" cy="591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2064" y="4459020"/>
            <a:ext cx="1696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25" dirty="0">
                <a:solidFill>
                  <a:srgbClr val="005A9B"/>
                </a:solidFill>
                <a:latin typeface="Times New Roman"/>
                <a:cs typeface="Times New Roman"/>
              </a:rPr>
              <a:t>10</a:t>
            </a:r>
            <a:r>
              <a:rPr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3</a:t>
            </a:r>
            <a:r>
              <a:rPr sz="1800" b="1" spc="-13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</a:t>
            </a:r>
            <a:r>
              <a:rPr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1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R="44450" algn="r">
              <a:lnSpc>
                <a:spcPct val="100000"/>
              </a:lnSpc>
            </a:pPr>
            <a:r>
              <a:rPr sz="1800" b="1" spc="-20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sz="1800" b="1" spc="-3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5A9B"/>
                </a:solidFill>
                <a:latin typeface="Times New Roman"/>
                <a:cs typeface="Times New Roman"/>
              </a:rPr>
              <a:t>Артём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4040" y="110185"/>
            <a:ext cx="25584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Цели</a:t>
            </a:r>
            <a:r>
              <a:rPr spc="-145" dirty="0"/>
              <a:t> </a:t>
            </a:r>
            <a:r>
              <a:rPr spc="-5" dirty="0"/>
              <a:t>работы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392" y="1791461"/>
            <a:ext cx="863155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lang="ru-RU" sz="2000" spc="-40" dirty="0">
                <a:latin typeface="Microsoft Sans Serif"/>
                <a:cs typeface="Microsoft Sans Serif"/>
              </a:rPr>
              <a:t>Освоить применение циклов функций и сторонних для </a:t>
            </a:r>
            <a:r>
              <a:rPr lang="ru-RU" sz="2000" spc="-40" dirty="0" err="1">
                <a:latin typeface="Microsoft Sans Serif"/>
                <a:cs typeface="Microsoft Sans Serif"/>
              </a:rPr>
              <a:t>Julia</a:t>
            </a:r>
            <a:r>
              <a:rPr lang="ru-RU" sz="2000" spc="-40" dirty="0">
                <a:latin typeface="Microsoft Sans Serif"/>
                <a:cs typeface="Microsoft Sans Serif"/>
              </a:rPr>
              <a:t> пакетов для решения задач линейной алгебры и работы с матрицами.</a:t>
            </a:r>
            <a:endParaRPr lang="ru-RU"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266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За</a:t>
            </a:r>
            <a:r>
              <a:rPr spc="-15" dirty="0"/>
              <a:t>д</a:t>
            </a:r>
            <a:r>
              <a:rPr spc="-10" dirty="0"/>
              <a:t>а</a:t>
            </a:r>
            <a:r>
              <a:rPr spc="-20" dirty="0"/>
              <a:t>ч</a:t>
            </a:r>
            <a:r>
              <a:rPr spc="-5" dirty="0"/>
              <a:t>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7152" y="1923110"/>
            <a:ext cx="403352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44170">
              <a:spcBef>
                <a:spcPts val="100"/>
              </a:spcBef>
              <a:buFontTx/>
              <a:buAutoNum type="arabicPeriod"/>
              <a:tabLst>
                <a:tab pos="344170" algn="l"/>
                <a:tab pos="357505" algn="l"/>
                <a:tab pos="1795780" algn="l"/>
                <a:tab pos="3067050" algn="l"/>
              </a:tabLst>
            </a:pPr>
            <a:r>
              <a:rPr lang="ru-RU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 примеры из раздела 3.2</a:t>
            </a:r>
            <a:endParaRPr lang="ru-RU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170" indent="-344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4170" algn="l"/>
                <a:tab pos="357505" algn="l"/>
                <a:tab pos="1795780" algn="l"/>
                <a:tab pos="3067050" algn="l"/>
              </a:tabLst>
            </a:pPr>
            <a:r>
              <a:rPr sz="1800" b="1" spc="5" dirty="0" err="1">
                <a:latin typeface="Times New Roman"/>
                <a:cs typeface="Times New Roman"/>
              </a:rPr>
              <a:t>З</a:t>
            </a:r>
            <a:r>
              <a:rPr sz="1800" b="1" spc="-15" dirty="0" err="1">
                <a:latin typeface="Times New Roman"/>
                <a:cs typeface="Times New Roman"/>
              </a:rPr>
              <a:t>а</a:t>
            </a:r>
            <a:r>
              <a:rPr sz="1800" b="1" dirty="0" err="1">
                <a:latin typeface="Times New Roman"/>
                <a:cs typeface="Times New Roman"/>
              </a:rPr>
              <a:t>д</a:t>
            </a:r>
            <a:r>
              <a:rPr sz="1800" b="1" spc="-15" dirty="0" err="1">
                <a:latin typeface="Times New Roman"/>
                <a:cs typeface="Times New Roman"/>
              </a:rPr>
              <a:t>а</a:t>
            </a:r>
            <a:r>
              <a:rPr sz="1800" b="1" spc="-5" dirty="0" err="1">
                <a:latin typeface="Times New Roman"/>
                <a:cs typeface="Times New Roman"/>
              </a:rPr>
              <a:t>н</a:t>
            </a:r>
            <a:r>
              <a:rPr sz="1800" b="1" spc="-10" dirty="0" err="1">
                <a:latin typeface="Times New Roman"/>
                <a:cs typeface="Times New Roman"/>
              </a:rPr>
              <a:t>и</a:t>
            </a:r>
            <a:r>
              <a:rPr sz="1800" b="1" dirty="0" err="1">
                <a:latin typeface="Times New Roman"/>
                <a:cs typeface="Times New Roman"/>
              </a:rPr>
              <a:t>я</a:t>
            </a:r>
            <a:r>
              <a:rPr sz="1800" b="1" dirty="0">
                <a:latin typeface="Times New Roman"/>
                <a:cs typeface="Times New Roman"/>
              </a:rPr>
              <a:t>	для	</a:t>
            </a:r>
            <a:r>
              <a:rPr sz="1800" b="1" spc="10" dirty="0">
                <a:latin typeface="Times New Roman"/>
                <a:cs typeface="Times New Roman"/>
              </a:rPr>
              <a:t>с</a:t>
            </a:r>
            <a:r>
              <a:rPr sz="1800" b="1" spc="-1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м</a:t>
            </a:r>
            <a:r>
              <a:rPr sz="1800" b="1" spc="10" dirty="0">
                <a:latin typeface="Times New Roman"/>
                <a:cs typeface="Times New Roman"/>
              </a:rPr>
              <a:t>ос</a:t>
            </a:r>
            <a:r>
              <a:rPr sz="1800" b="1" spc="-45" dirty="0">
                <a:latin typeface="Times New Roman"/>
                <a:cs typeface="Times New Roman"/>
              </a:rPr>
              <a:t>т</a:t>
            </a:r>
            <a:r>
              <a:rPr sz="1800" b="1" spc="-40" dirty="0">
                <a:latin typeface="Times New Roman"/>
                <a:cs typeface="Times New Roman"/>
              </a:rPr>
              <a:t>о</a:t>
            </a:r>
            <a:r>
              <a:rPr sz="1800" b="1" spc="5" dirty="0">
                <a:latin typeface="Times New Roman"/>
                <a:cs typeface="Times New Roman"/>
              </a:rPr>
              <a:t>я</a:t>
            </a:r>
            <a:r>
              <a:rPr sz="1800" b="1" spc="-5" dirty="0">
                <a:latin typeface="Times New Roman"/>
                <a:cs typeface="Times New Roman"/>
              </a:rPr>
              <a:t>т</a:t>
            </a:r>
            <a:r>
              <a:rPr sz="1800" b="1" spc="15" dirty="0">
                <a:latin typeface="Times New Roman"/>
                <a:cs typeface="Times New Roman"/>
              </a:rPr>
              <a:t>е</a:t>
            </a:r>
            <a:r>
              <a:rPr sz="1800" b="1" spc="-5" dirty="0">
                <a:latin typeface="Times New Roman"/>
                <a:cs typeface="Times New Roman"/>
              </a:rPr>
              <a:t>л</a:t>
            </a:r>
            <a:r>
              <a:rPr sz="1800" b="1" dirty="0">
                <a:latin typeface="Times New Roman"/>
                <a:cs typeface="Times New Roman"/>
              </a:rPr>
              <a:t>ь</a:t>
            </a:r>
            <a:r>
              <a:rPr sz="1800" b="1" spc="-5" dirty="0">
                <a:latin typeface="Times New Roman"/>
                <a:cs typeface="Times New Roman"/>
              </a:rPr>
              <a:t>н</a:t>
            </a:r>
            <a:r>
              <a:rPr sz="1800" b="1" spc="-2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й  </a:t>
            </a:r>
            <a:r>
              <a:rPr sz="1800" b="1" spc="-20" dirty="0">
                <a:latin typeface="Times New Roman"/>
                <a:cs typeface="Times New Roman"/>
              </a:rPr>
              <a:t>работы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231AAE-8CF8-1060-01FD-E8974EC9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95153"/>
            <a:ext cx="1723778" cy="16054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F89F16-A9A1-448C-CB9F-789EF02B3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53" y="2792233"/>
            <a:ext cx="2511425" cy="1501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633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580" y="2099005"/>
            <a:ext cx="86677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2000" spc="-5" dirty="0">
                <a:latin typeface="Microsoft Sans Serif"/>
                <a:cs typeface="Microsoft Sans Serif"/>
              </a:rPr>
              <a:t>В ходе выполнения лабораторной работы успешно удалось освоить применение циклов функций и сторонних для </a:t>
            </a:r>
            <a:r>
              <a:rPr lang="ru-RU" sz="2000" spc="-5" dirty="0" err="1">
                <a:latin typeface="Microsoft Sans Serif"/>
                <a:cs typeface="Microsoft Sans Serif"/>
              </a:rPr>
              <a:t>Julia</a:t>
            </a:r>
            <a:r>
              <a:rPr lang="ru-RU" sz="2000" spc="-5" dirty="0">
                <a:latin typeface="Microsoft Sans Serif"/>
                <a:cs typeface="Microsoft Sans Serif"/>
              </a:rPr>
              <a:t> пакетов для решения задач линейной алгебры и работы с матрицами.</a:t>
            </a:r>
            <a:endParaRPr lang="ru-RU"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922" y="2406472"/>
            <a:ext cx="27317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С</a:t>
            </a:r>
            <a:r>
              <a:rPr sz="2000" spc="-15" dirty="0"/>
              <a:t>п</a:t>
            </a:r>
            <a:r>
              <a:rPr sz="2000" spc="-20" dirty="0"/>
              <a:t>а</a:t>
            </a:r>
            <a:r>
              <a:rPr sz="2000" spc="-10" dirty="0"/>
              <a:t>си</a:t>
            </a:r>
            <a:r>
              <a:rPr sz="2000" spc="-15" dirty="0"/>
              <a:t>б</a:t>
            </a:r>
            <a:r>
              <a:rPr sz="2000" spc="-5" dirty="0"/>
              <a:t>о</a:t>
            </a:r>
            <a:r>
              <a:rPr sz="2000" spc="40" dirty="0"/>
              <a:t> </a:t>
            </a:r>
            <a:r>
              <a:rPr sz="2000" spc="-10" dirty="0"/>
              <a:t>з</a:t>
            </a:r>
            <a:r>
              <a:rPr sz="2000" spc="-5" dirty="0"/>
              <a:t>а</a:t>
            </a:r>
            <a:r>
              <a:rPr sz="2000" spc="-135" dirty="0"/>
              <a:t> </a:t>
            </a:r>
            <a:r>
              <a:rPr sz="2000" spc="-15" dirty="0"/>
              <a:t>вн</a:t>
            </a:r>
            <a:r>
              <a:rPr sz="2000" spc="-10" dirty="0"/>
              <a:t>има</a:t>
            </a:r>
            <a:r>
              <a:rPr sz="2000" spc="-20" dirty="0"/>
              <a:t>н</a:t>
            </a:r>
            <a:r>
              <a:rPr sz="2000" spc="-10" dirty="0"/>
              <a:t>и</a:t>
            </a:r>
            <a:r>
              <a:rPr sz="2000" spc="-5" dirty="0"/>
              <a:t>е!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</Words>
  <Application>Microsoft Office PowerPoint</Application>
  <PresentationFormat>Произвольный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Microsoft Sans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Абрамян</dc:creator>
  <cp:lastModifiedBy>Артём Абрамян</cp:lastModifiedBy>
  <cp:revision>1</cp:revision>
  <dcterms:created xsi:type="dcterms:W3CDTF">2023-11-25T17:32:02Z</dcterms:created>
  <dcterms:modified xsi:type="dcterms:W3CDTF">2023-11-25T17:35:17Z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2023-11-25T00:00:00Z</vt:filetime>
  </property>
</Properties>
</file>