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jAZBxaHEk2OmMTjOK52kYcRSU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Задание 3 (анализ данных)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Данные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38200" y="1825625"/>
            <a:ext cx="105156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этом наборе данных содержится 177 иследований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наборе содержатся 2 записи, которые при затратах на рекламу не принесли коверсию.</a:t>
            </a:r>
            <a:endParaRPr/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220" y="3429000"/>
            <a:ext cx="6801799" cy="762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0"/>
          <p:cNvSpPr txBox="1"/>
          <p:nvPr/>
        </p:nvSpPr>
        <p:spPr>
          <a:xfrm>
            <a:off x="838200" y="4230687"/>
            <a:ext cx="105156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Топ самых удачных рекламных размещений по цене и конверсиям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7889" y="5099356"/>
            <a:ext cx="5386454" cy="173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Данные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838200" y="1825625"/>
            <a:ext cx="10515600" cy="830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Самое большее кол-во конверсий на платформе Mobile и поиск по фразе.</a:t>
            </a: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1" y="2791051"/>
            <a:ext cx="8016390" cy="20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Вывод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Чтобы получать больше целевых визитов на сайт по меньшей стоимости лучше всего размещатся на мобильных устройствах в поиске и показывать рекламу по ключевым словам.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Мобильные устройства все-же лидируют и можно сделать упор на мобильные девайсы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Лучше не тратить буджет на рекламу в Search-поиск по фразе и Networks- ретаргет используя десктопные устройства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Исходные данные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Клиент: Омега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Категории: Потребительское кредитование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Период для анализа: янв – авг 2020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Цель клиента: получать больше целевых визитов по меньшей стоимости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Данные для анализа: таблица на Листе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Задание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Оценить текущее положение клиента относительно конкурентов в категории (сравнительный анализ эффективности затрат)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Сформировать рекомендации по использованию инструментов, площадок, устройств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Данные</a:t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9516803" cy="232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525" y="4015112"/>
            <a:ext cx="5311803" cy="274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2328" y="4015112"/>
            <a:ext cx="5311804" cy="2308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Данные	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Пропусков по данным нет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этом наборе данных содержится 12595 иследований и 13 фичей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Кол-во уникальный клиентов - 9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Больше всего записей от - Псилон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наборе данных 2 устройства и 6 типов баннеров.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ru-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Данные таргетируются по 3м типам.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Количество показов рекламы у каждого клиента</a:t>
            </a:r>
            <a:endParaRPr/>
          </a:p>
        </p:txBody>
      </p:sp>
      <p:pic>
        <p:nvPicPr>
          <p:cNvPr id="117" name="Google Shape;11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023" y="1825625"/>
            <a:ext cx="885995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Распределение по устройствам</a:t>
            </a:r>
            <a:endParaRPr/>
          </a:p>
        </p:txBody>
      </p:sp>
      <p:pic>
        <p:nvPicPr>
          <p:cNvPr id="123" name="Google Shape;12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900" y="1825625"/>
            <a:ext cx="68682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Распределение по типу рекламы</a:t>
            </a:r>
            <a:endParaRPr/>
          </a:p>
        </p:txBody>
      </p:sp>
      <p:pic>
        <p:nvPicPr>
          <p:cNvPr id="129" name="Google Shape;12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882" y="1825625"/>
            <a:ext cx="693023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Интересуемая категория - омега	</a:t>
            </a:r>
            <a:endParaRPr/>
          </a:p>
        </p:txBody>
      </p:sp>
      <p:pic>
        <p:nvPicPr>
          <p:cNvPr id="135" name="Google Shape;13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526" y="1607104"/>
            <a:ext cx="10075817" cy="4902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2021-06-14T21:52:12Z</dcterms:created>
  <dc:creator>андрей сергеев</dc:creator>
</cp:coreProperties>
</file>