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076-3E1E-4203-8B48-9305A62373C1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C232-048A-4F2F-9C1E-176A0F389E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1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076-3E1E-4203-8B48-9305A62373C1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C232-048A-4F2F-9C1E-176A0F389E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98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076-3E1E-4203-8B48-9305A62373C1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C232-048A-4F2F-9C1E-176A0F389E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03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076-3E1E-4203-8B48-9305A62373C1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C232-048A-4F2F-9C1E-176A0F389E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08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076-3E1E-4203-8B48-9305A62373C1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C232-048A-4F2F-9C1E-176A0F389E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48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076-3E1E-4203-8B48-9305A62373C1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C232-048A-4F2F-9C1E-176A0F389E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85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076-3E1E-4203-8B48-9305A62373C1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C232-048A-4F2F-9C1E-176A0F389E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32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076-3E1E-4203-8B48-9305A62373C1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C232-048A-4F2F-9C1E-176A0F389E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07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076-3E1E-4203-8B48-9305A62373C1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C232-048A-4F2F-9C1E-176A0F389E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33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076-3E1E-4203-8B48-9305A62373C1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C232-048A-4F2F-9C1E-176A0F389E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32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7076-3E1E-4203-8B48-9305A62373C1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C232-048A-4F2F-9C1E-176A0F389E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60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D7076-3E1E-4203-8B48-9305A62373C1}" type="datetimeFigureOut">
              <a:rPr lang="fr-FR" smtClean="0"/>
              <a:t>16/09/2024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C232-048A-4F2F-9C1E-176A0F389E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60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7527" y="2466254"/>
            <a:ext cx="10155382" cy="2387600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Introduction </a:t>
            </a:r>
            <a:r>
              <a:rPr lang="fr-FR" dirty="0">
                <a:solidFill>
                  <a:srgbClr val="FF0000"/>
                </a:solidFill>
              </a:rPr>
              <a:t>to </a:t>
            </a:r>
            <a:r>
              <a:rPr lang="fr-FR" dirty="0" err="1">
                <a:solidFill>
                  <a:srgbClr val="FF0000"/>
                </a:solidFill>
              </a:rPr>
              <a:t>Databases</a:t>
            </a:r>
            <a:r>
              <a:rPr lang="fr-FR" dirty="0">
                <a:solidFill>
                  <a:srgbClr val="FF0000"/>
                </a:solidFill>
              </a:rPr>
              <a:t> Checkpoint</a:t>
            </a:r>
          </a:p>
        </p:txBody>
      </p:sp>
    </p:spTree>
    <p:extLst>
      <p:ext uri="{BB962C8B-B14F-4D97-AF65-F5344CB8AC3E}">
        <p14:creationId xmlns:p14="http://schemas.microsoft.com/office/powerpoint/2010/main" val="195279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            MongoDB vs SQL Databases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4236" y="2864716"/>
            <a:ext cx="10515600" cy="2289175"/>
          </a:xfrm>
        </p:spPr>
        <p:txBody>
          <a:bodyPr/>
          <a:lstStyle/>
          <a:p>
            <a:r>
              <a:rPr lang="en-US" b="1" dirty="0" smtClean="0"/>
              <a:t>Objective:</a:t>
            </a:r>
            <a:r>
              <a:rPr lang="en-US" dirty="0" smtClean="0"/>
              <a:t> Compare MongoDB (NoSQL) with traditional SQL databases.</a:t>
            </a:r>
          </a:p>
          <a:p>
            <a:r>
              <a:rPr lang="en-US" b="1" dirty="0" smtClean="0"/>
              <a:t>Scope:</a:t>
            </a:r>
            <a:r>
              <a:rPr lang="en-US" dirty="0" smtClean="0"/>
              <a:t> Discuss functionalities, comparison, and use cases.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42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734291"/>
            <a:ext cx="9144000" cy="969818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MongoDB</a:t>
            </a:r>
            <a:r>
              <a:rPr lang="fr-FR" dirty="0" smtClean="0">
                <a:solidFill>
                  <a:srgbClr val="FF0000"/>
                </a:solidFill>
              </a:rPr>
              <a:t> - A </a:t>
            </a:r>
            <a:r>
              <a:rPr lang="fr-FR" dirty="0" err="1" smtClean="0">
                <a:solidFill>
                  <a:srgbClr val="FF0000"/>
                </a:solidFill>
              </a:rPr>
              <a:t>NoSQL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Database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981200"/>
            <a:ext cx="9144000" cy="3276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Type:</a:t>
            </a:r>
            <a:r>
              <a:rPr lang="en-US" dirty="0" smtClean="0"/>
              <a:t> Document-Oriented NoSQL Database</a:t>
            </a:r>
          </a:p>
          <a:p>
            <a:r>
              <a:rPr lang="en-US" b="1" dirty="0" smtClean="0"/>
              <a:t>Data Model:</a:t>
            </a:r>
            <a:endParaRPr lang="en-US" dirty="0" smtClean="0"/>
          </a:p>
          <a:p>
            <a:pPr lvl="1"/>
            <a:r>
              <a:rPr lang="en-US" dirty="0" smtClean="0"/>
              <a:t>Stores data in JSON-like BSON (Binary JSON) format.</a:t>
            </a:r>
          </a:p>
          <a:p>
            <a:pPr lvl="1"/>
            <a:r>
              <a:rPr lang="en-US" dirty="0" smtClean="0"/>
              <a:t>Uses collections and documents instead of tables and rows.</a:t>
            </a:r>
          </a:p>
          <a:p>
            <a:r>
              <a:rPr lang="en-US" b="1" dirty="0" smtClean="0"/>
              <a:t>Scalability:</a:t>
            </a:r>
            <a:endParaRPr lang="en-US" dirty="0" smtClean="0"/>
          </a:p>
          <a:p>
            <a:pPr lvl="1"/>
            <a:r>
              <a:rPr lang="en-US" dirty="0" smtClean="0"/>
              <a:t>Horizontal scaling through </a:t>
            </a:r>
            <a:r>
              <a:rPr lang="en-US" dirty="0" err="1" smtClean="0"/>
              <a:t>sharding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Schema Flexibility:</a:t>
            </a:r>
            <a:endParaRPr lang="en-US" dirty="0" smtClean="0"/>
          </a:p>
          <a:p>
            <a:pPr lvl="1"/>
            <a:r>
              <a:rPr lang="en-US" dirty="0" smtClean="0"/>
              <a:t>Schema-less design allows for dynamic and evolving data structures.</a:t>
            </a:r>
          </a:p>
          <a:p>
            <a:r>
              <a:rPr lang="en-US" b="1" dirty="0" smtClean="0"/>
              <a:t>Use Cases:</a:t>
            </a:r>
            <a:endParaRPr lang="en-US" dirty="0" smtClean="0"/>
          </a:p>
          <a:p>
            <a:pPr lvl="1"/>
            <a:r>
              <a:rPr lang="en-US" dirty="0" smtClean="0"/>
              <a:t>Ideal for big data, real-time analytics, and applications with variable data.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82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498765"/>
            <a:ext cx="9144000" cy="15378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Comparison of MongoDB and SQL Databases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92727" y="2036619"/>
            <a:ext cx="10972800" cy="4419599"/>
          </a:xfrm>
        </p:spPr>
        <p:txBody>
          <a:bodyPr/>
          <a:lstStyle/>
          <a:p>
            <a:r>
              <a:rPr lang="en-US" dirty="0" smtClean="0"/>
              <a:t>MongoDB vs SQL Databases - Key Comparisons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68881"/>
              </p:ext>
            </p:extLst>
          </p:nvPr>
        </p:nvGraphicFramePr>
        <p:xfrm>
          <a:off x="1149927" y="2729346"/>
          <a:ext cx="10515600" cy="33832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4586202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607413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95430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MongoDB (NoSQL)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SQL Databases (RDBMS)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215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Data Model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Document-oriented (JSON/BSON)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Table-based (rows and columns)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201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 dirty="0" err="1"/>
                        <a:t>Schema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Schema-less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dynamic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Fixed schema, predefined data types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165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Scalability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Horizontal </a:t>
                      </a:r>
                      <a:r>
                        <a:rPr lang="fr-FR" dirty="0" err="1"/>
                        <a:t>scaling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sharding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Vertical scaling (upgrading server)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810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Query Language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MongoDB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Query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Language</a:t>
                      </a:r>
                      <a:r>
                        <a:rPr lang="fr-FR" dirty="0"/>
                        <a:t> (MQL)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SQL (Structured Query Language)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409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Consistency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Eventual consistency (can be tuned for consistency)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Strong consistency with ACID properties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147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 dirty="0"/>
                        <a:t>Performance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performance for large datasets and real-time applications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performance for complex queries and transactions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80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64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43891" y="180109"/>
            <a:ext cx="9144000" cy="4710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When to Use MongoDB vs SQL Databases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3999" y="2146637"/>
            <a:ext cx="1018309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MongoDB: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for projects requiring high write throughput and flexible schemas.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Suitable for real-time analytics, content management, and big data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Databases: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for applications requiring complex transactions, strong data consistency, and structured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Suitable for financial systems, enterprise applications, and systems with complex query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30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271</Words>
  <Application>Microsoft Office PowerPoint</Application>
  <PresentationFormat>Grand écran</PresentationFormat>
  <Paragraphs>45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Introduction to Databases Checkpoint</vt:lpstr>
      <vt:lpstr>             MongoDB vs SQL Databases</vt:lpstr>
      <vt:lpstr>MongoDB - A NoSQL Database</vt:lpstr>
      <vt:lpstr>Comparison of MongoDB and SQL Databases</vt:lpstr>
      <vt:lpstr>When to Use MongoDB vs SQL 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Checkpoint</dc:title>
  <dc:creator>Akram</dc:creator>
  <cp:lastModifiedBy>Akram</cp:lastModifiedBy>
  <cp:revision>2</cp:revision>
  <dcterms:created xsi:type="dcterms:W3CDTF">2024-09-16T19:38:13Z</dcterms:created>
  <dcterms:modified xsi:type="dcterms:W3CDTF">2024-09-16T19:47:57Z</dcterms:modified>
</cp:coreProperties>
</file>