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F02565-D9B6-4EE8-A3A6-CCBBC2701EE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81BBFA-53D7-41C3-8885-4482340C249C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86742" cy="218440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/>
            </a:r>
            <a:br>
              <a:rPr lang="fr-FR" b="1" dirty="0" smtClean="0">
                <a:solidFill>
                  <a:srgbClr val="C00000"/>
                </a:solidFill>
              </a:rPr>
            </a:b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3382" y="2967335"/>
            <a:ext cx="3477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Checkpoint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OI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214554"/>
            <a:ext cx="6143668" cy="3500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186766" cy="796086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i="1" dirty="0" smtClean="0">
                <a:solidFill>
                  <a:schemeClr val="accent2"/>
                </a:solidFill>
              </a:rPr>
              <a:t/>
            </a:r>
            <a:br>
              <a:rPr lang="en-US" b="1" i="1" dirty="0" smtClean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/>
            </a:r>
            <a:br>
              <a:rPr lang="en-US" b="1" dirty="0">
                <a:solidFill>
                  <a:schemeClr val="accent2"/>
                </a:solidFill>
              </a:rPr>
            </a:b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World Wide Web</a:t>
            </a:r>
            <a:r>
              <a:rPr lang="en-US" dirty="0" smtClean="0"/>
              <a:t>, or simply the web, is a way of accessing information through the medium of the Internet.</a:t>
            </a:r>
          </a:p>
          <a:p>
            <a:r>
              <a:rPr lang="en-US" dirty="0" smtClean="0"/>
              <a:t>Web services that use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allow applications to communicate, exchange business logic and use the web to share information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57224" y="1142984"/>
            <a:ext cx="664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</a:rPr>
              <a:t>                    How does the web work</a:t>
            </a:r>
            <a:r>
              <a:rPr lang="en-US" sz="2800" b="1" dirty="0" smtClean="0">
                <a:solidFill>
                  <a:schemeClr val="accent2"/>
                </a:solidFill>
              </a:rPr>
              <a:t>?</a:t>
            </a:r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5400" b="1" i="1" dirty="0" smtClean="0">
                <a:solidFill>
                  <a:schemeClr val="accent2"/>
                </a:solidFill>
              </a:rPr>
              <a:t> </a:t>
            </a:r>
            <a:r>
              <a:rPr lang="en-US" sz="5400" b="1" i="1" dirty="0" smtClean="0">
                <a:solidFill>
                  <a:schemeClr val="accent2"/>
                </a:solidFill>
              </a:rPr>
              <a:t/>
            </a:r>
            <a:br>
              <a:rPr lang="en-US" sz="5400" b="1" i="1" dirty="0" smtClean="0">
                <a:solidFill>
                  <a:schemeClr val="accent2"/>
                </a:solidFill>
              </a:rPr>
            </a:br>
            <a:r>
              <a:rPr lang="en-US" sz="5400" b="1" i="1" dirty="0" smtClean="0">
                <a:solidFill>
                  <a:schemeClr val="accent2"/>
                </a:solidFill>
              </a:rPr>
              <a:t>What</a:t>
            </a:r>
            <a:r>
              <a:rPr lang="en-US" sz="5400" b="1" i="1" dirty="0" smtClean="0">
                <a:solidFill>
                  <a:schemeClr val="accent2"/>
                </a:solidFill>
              </a:rPr>
              <a:t> </a:t>
            </a:r>
            <a:r>
              <a:rPr lang="en-US" sz="5400" b="1" dirty="0" smtClean="0">
                <a:solidFill>
                  <a:schemeClr val="accent2"/>
                </a:solidFill>
              </a:rPr>
              <a:t>do you need</a:t>
            </a:r>
            <a:r>
              <a:rPr lang="en-US" sz="5400" b="1" i="1" dirty="0" smtClean="0">
                <a:solidFill>
                  <a:schemeClr val="accent2"/>
                </a:solidFill>
              </a:rPr>
              <a:t> to be a web developer</a:t>
            </a:r>
            <a:r>
              <a:rPr lang="en-US" i="1" dirty="0" smtClean="0">
                <a:solidFill>
                  <a:schemeClr val="accent2"/>
                </a:solidFill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Mainly, it requires the mastery of these three languages: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What is the role of a web </a:t>
            </a:r>
            <a:r>
              <a:rPr lang="en-US" b="1" i="1" dirty="0" smtClean="0">
                <a:solidFill>
                  <a:schemeClr val="accent2"/>
                </a:solidFill>
              </a:rPr>
              <a:t>developer: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8912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web developer </a:t>
            </a:r>
            <a:r>
              <a:rPr lang="en-US" dirty="0" smtClean="0"/>
              <a:t>is well-versed in these three technologies. They can read other people’s code and make changes to it .A web developer might, at times, work on a new project.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112</Words>
  <Application>Microsoft Office PowerPoint</Application>
  <PresentationFormat>Affichage à l'écran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 </vt:lpstr>
      <vt:lpstr>Diapositive 2</vt:lpstr>
      <vt:lpstr>         </vt:lpstr>
      <vt:lpstr>       What do you need to be a web developer?</vt:lpstr>
      <vt:lpstr>What is the role of a web developer: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akramrajeb18@outlook.fr</dc:creator>
  <cp:lastModifiedBy>akramrajeb18@outlook.fr</cp:lastModifiedBy>
  <cp:revision>14</cp:revision>
  <dcterms:created xsi:type="dcterms:W3CDTF">2022-02-14T18:37:47Z</dcterms:created>
  <dcterms:modified xsi:type="dcterms:W3CDTF">2022-02-14T19:20:13Z</dcterms:modified>
</cp:coreProperties>
</file>