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94148D-F572-431C-9104-40A9977EF92E}" type="datetimeFigureOut">
              <a:rPr lang="ru-RU" smtClean="0"/>
              <a:t>15.04.2014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997E51-03E2-4119-AB53-0712BC3CF70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6480048" cy="2301240"/>
          </a:xfrm>
        </p:spPr>
        <p:txBody>
          <a:bodyPr/>
          <a:lstStyle/>
          <a:p>
            <a:r>
              <a:rPr lang="ru-RU" dirty="0" smtClean="0"/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2996952"/>
            <a:ext cx="6480048" cy="17526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Внедрение элементов защиты </a:t>
            </a:r>
            <a:r>
              <a:rPr lang="ru-RU" sz="2400" b="1" dirty="0" smtClean="0"/>
              <a:t>в </a:t>
            </a:r>
          </a:p>
          <a:p>
            <a:r>
              <a:rPr lang="ru-RU" sz="2400" b="1" dirty="0" smtClean="0"/>
              <a:t>.</a:t>
            </a:r>
            <a:r>
              <a:rPr lang="en-US" sz="2400" b="1" dirty="0" smtClean="0"/>
              <a:t>NET</a:t>
            </a:r>
            <a:r>
              <a:rPr lang="ru-RU" sz="2400" b="1" dirty="0" smtClean="0"/>
              <a:t> </a:t>
            </a:r>
            <a:r>
              <a:rPr lang="ru-RU" sz="2400" b="1" dirty="0" smtClean="0"/>
              <a:t>приложения без </a:t>
            </a:r>
            <a:r>
              <a:rPr lang="ru-RU" sz="2400" b="1" dirty="0" smtClean="0"/>
              <a:t>необходимости модификации исходного кода 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технологий защиты ПО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D:\Downloads\_.png"/>
          <p:cNvPicPr>
            <a:picLocks noChangeAspect="1" noChangeArrowheads="1"/>
          </p:cNvPicPr>
          <p:nvPr/>
        </p:nvPicPr>
        <p:blipFill>
          <a:blip r:embed="rId2" cstate="print"/>
          <a:srcRect l="20533"/>
          <a:stretch>
            <a:fillRect/>
          </a:stretch>
        </p:blipFill>
        <p:spPr bwMode="auto">
          <a:xfrm>
            <a:off x="395536" y="1556792"/>
            <a:ext cx="8343051" cy="4536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имеющихся решений</a:t>
            </a:r>
            <a:endParaRPr lang="ru-RU" sz="4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628800"/>
          <a:ext cx="7992889" cy="45509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596"/>
                <a:gridCol w="1437245"/>
                <a:gridCol w="1280043"/>
                <a:gridCol w="1284876"/>
                <a:gridCol w="1152129"/>
              </a:tblGrid>
              <a:tr h="438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Возможности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Spices.Net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Obfuscator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.NET Reactor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Enigma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Protector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Мое решение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Обфускация кода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Защита кода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+/–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Защита от дизасемблирования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Запутывание потока управления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Упаковка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Система лицензирования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/>
                        <a:t>Tamper</a:t>
                      </a:r>
                      <a:r>
                        <a:rPr lang="ru-RU" sz="1600"/>
                        <a:t>-</a:t>
                      </a:r>
                      <a:r>
                        <a:rPr lang="en-US" sz="1600"/>
                        <a:t>resistant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/>
                        <a:t>Watermarks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Сокрытие данных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Поддержка различных версий и языков .</a:t>
                      </a:r>
                      <a:r>
                        <a:rPr lang="en-US" sz="1600"/>
                        <a:t>Net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?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Цена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$400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$180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</a:t>
                      </a:r>
                      <a:r>
                        <a:rPr lang="ru-RU" sz="1600"/>
                        <a:t>150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$0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D:\Downloads\technologies.png"/>
          <p:cNvPicPr>
            <a:picLocks noChangeAspect="1" noChangeArrowheads="1"/>
          </p:cNvPicPr>
          <p:nvPr/>
        </p:nvPicPr>
        <p:blipFill>
          <a:blip r:embed="rId2" cstate="print"/>
          <a:srcRect r="214"/>
          <a:stretch>
            <a:fillRect/>
          </a:stretch>
        </p:blipFill>
        <p:spPr bwMode="auto">
          <a:xfrm>
            <a:off x="683568" y="1556792"/>
            <a:ext cx="7776864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8" name="Picture 4" descr="D:\Downloads\monoinjections (3).png"/>
          <p:cNvPicPr>
            <a:picLocks noChangeAspect="1" noChangeArrowheads="1"/>
          </p:cNvPicPr>
          <p:nvPr/>
        </p:nvPicPr>
        <p:blipFill>
          <a:blip r:embed="rId2" cstate="print"/>
          <a:srcRect l="3052" b="1389"/>
          <a:stretch>
            <a:fillRect/>
          </a:stretch>
        </p:blipFill>
        <p:spPr bwMode="auto">
          <a:xfrm>
            <a:off x="683568" y="1556792"/>
            <a:ext cx="7776000" cy="512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105</Words>
  <Application>Microsoft Office PowerPoint</Application>
  <PresentationFormat>Экран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Дипломный проект</vt:lpstr>
      <vt:lpstr>Обзор технологий защиты ПО</vt:lpstr>
      <vt:lpstr>Обзор имеющихся решений</vt:lpstr>
      <vt:lpstr>Теоретическая разработка</vt:lpstr>
      <vt:lpstr>Реализация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SerG</dc:creator>
  <cp:lastModifiedBy>SerG</cp:lastModifiedBy>
  <cp:revision>5</cp:revision>
  <dcterms:created xsi:type="dcterms:W3CDTF">2014-04-15T07:52:34Z</dcterms:created>
  <dcterms:modified xsi:type="dcterms:W3CDTF">2014-04-15T08:38:35Z</dcterms:modified>
</cp:coreProperties>
</file>