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9"/>
  </p:notesMasterIdLst>
  <p:handoutMasterIdLst>
    <p:handoutMasterId r:id="rId90"/>
  </p:handoutMasterIdLst>
  <p:sldIdLst>
    <p:sldId id="256" r:id="rId2"/>
    <p:sldId id="313" r:id="rId3"/>
    <p:sldId id="257" r:id="rId4"/>
    <p:sldId id="258" r:id="rId5"/>
    <p:sldId id="259" r:id="rId6"/>
    <p:sldId id="260" r:id="rId7"/>
    <p:sldId id="261" r:id="rId8"/>
    <p:sldId id="314" r:id="rId9"/>
    <p:sldId id="262" r:id="rId10"/>
    <p:sldId id="279" r:id="rId11"/>
    <p:sldId id="269" r:id="rId12"/>
    <p:sldId id="276" r:id="rId13"/>
    <p:sldId id="277" r:id="rId14"/>
    <p:sldId id="278" r:id="rId15"/>
    <p:sldId id="280" r:id="rId16"/>
    <p:sldId id="282" r:id="rId17"/>
    <p:sldId id="281" r:id="rId18"/>
    <p:sldId id="283" r:id="rId19"/>
    <p:sldId id="272" r:id="rId20"/>
    <p:sldId id="273" r:id="rId21"/>
    <p:sldId id="274" r:id="rId22"/>
    <p:sldId id="275" r:id="rId23"/>
    <p:sldId id="265" r:id="rId24"/>
    <p:sldId id="264" r:id="rId25"/>
    <p:sldId id="368" r:id="rId26"/>
    <p:sldId id="268" r:id="rId27"/>
    <p:sldId id="284" r:id="rId28"/>
    <p:sldId id="266" r:id="rId29"/>
    <p:sldId id="285" r:id="rId30"/>
    <p:sldId id="286" r:id="rId31"/>
    <p:sldId id="287" r:id="rId32"/>
    <p:sldId id="288" r:id="rId33"/>
    <p:sldId id="289" r:id="rId34"/>
    <p:sldId id="290" r:id="rId35"/>
    <p:sldId id="312" r:id="rId36"/>
    <p:sldId id="291" r:id="rId37"/>
    <p:sldId id="292" r:id="rId38"/>
    <p:sldId id="293" r:id="rId39"/>
    <p:sldId id="294" r:id="rId40"/>
    <p:sldId id="295" r:id="rId41"/>
    <p:sldId id="296" r:id="rId42"/>
    <p:sldId id="297" r:id="rId43"/>
    <p:sldId id="298" r:id="rId44"/>
    <p:sldId id="299" r:id="rId45"/>
    <p:sldId id="300" r:id="rId46"/>
    <p:sldId id="315" r:id="rId47"/>
    <p:sldId id="301" r:id="rId48"/>
    <p:sldId id="318" r:id="rId49"/>
    <p:sldId id="302" r:id="rId50"/>
    <p:sldId id="317" r:id="rId51"/>
    <p:sldId id="316" r:id="rId52"/>
    <p:sldId id="366" r:id="rId53"/>
    <p:sldId id="319" r:id="rId54"/>
    <p:sldId id="320" r:id="rId55"/>
    <p:sldId id="325" r:id="rId56"/>
    <p:sldId id="321" r:id="rId57"/>
    <p:sldId id="322" r:id="rId58"/>
    <p:sldId id="324" r:id="rId59"/>
    <p:sldId id="326" r:id="rId60"/>
    <p:sldId id="323" r:id="rId61"/>
    <p:sldId id="327" r:id="rId62"/>
    <p:sldId id="328" r:id="rId63"/>
    <p:sldId id="329" r:id="rId64"/>
    <p:sldId id="330" r:id="rId65"/>
    <p:sldId id="331" r:id="rId66"/>
    <p:sldId id="332" r:id="rId67"/>
    <p:sldId id="334" r:id="rId68"/>
    <p:sldId id="333" r:id="rId69"/>
    <p:sldId id="367" r:id="rId70"/>
    <p:sldId id="335" r:id="rId71"/>
    <p:sldId id="336" r:id="rId72"/>
    <p:sldId id="337" r:id="rId73"/>
    <p:sldId id="338" r:id="rId74"/>
    <p:sldId id="339" r:id="rId75"/>
    <p:sldId id="340" r:id="rId76"/>
    <p:sldId id="341" r:id="rId77"/>
    <p:sldId id="342" r:id="rId78"/>
    <p:sldId id="347" r:id="rId79"/>
    <p:sldId id="348" r:id="rId80"/>
    <p:sldId id="349" r:id="rId81"/>
    <p:sldId id="350" r:id="rId82"/>
    <p:sldId id="343" r:id="rId83"/>
    <p:sldId id="344" r:id="rId84"/>
    <p:sldId id="345" r:id="rId85"/>
    <p:sldId id="346" r:id="rId86"/>
    <p:sldId id="365" r:id="rId87"/>
    <p:sldId id="369" r:id="rId88"/>
  </p:sldIdLst>
  <p:sldSz cx="12192000" cy="6858000"/>
  <p:notesSz cx="6797675" cy="99282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g linghui" initials="ml" lastIdx="1" clrIdx="0">
    <p:extLst>
      <p:ext uri="{19B8F6BF-5375-455C-9EA6-DF929625EA0E}">
        <p15:presenceInfo xmlns:p15="http://schemas.microsoft.com/office/powerpoint/2012/main" userId="daa14f602bd9a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59" autoAdjust="0"/>
  </p:normalViewPr>
  <p:slideViewPr>
    <p:cSldViewPr snapToGrid="0">
      <p:cViewPr varScale="1">
        <p:scale>
          <a:sx n="115" d="100"/>
          <a:sy n="115" d="100"/>
        </p:scale>
        <p:origin x="396" y="114"/>
      </p:cViewPr>
      <p:guideLst>
        <p:guide orient="horz" pos="2160"/>
        <p:guide pos="3840"/>
      </p:guideLst>
    </p:cSldViewPr>
  </p:slideViewPr>
  <p:notesTextViewPr>
    <p:cViewPr>
      <p:scale>
        <a:sx n="1" d="1"/>
        <a:sy n="1" d="1"/>
      </p:scale>
      <p:origin x="0" y="0"/>
    </p:cViewPr>
  </p:notesTextViewPr>
  <p:sorterViewPr>
    <p:cViewPr>
      <p:scale>
        <a:sx n="100" d="100"/>
        <a:sy n="100" d="100"/>
      </p:scale>
      <p:origin x="0" y="-1530"/>
    </p:cViewPr>
  </p:sorterViewPr>
  <p:notesViewPr>
    <p:cSldViewPr snapToGrid="0">
      <p:cViewPr varScale="1">
        <p:scale>
          <a:sx n="81" d="100"/>
          <a:sy n="81" d="100"/>
        </p:scale>
        <p:origin x="399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g lh" userId="20b55c543a81e024" providerId="LiveId" clId="{92A7AFB6-0478-4621-9B1F-DE5594FB778E}"/>
    <pc:docChg chg="undo custSel delSld modSld">
      <pc:chgData name="meng lh" userId="20b55c543a81e024" providerId="LiveId" clId="{92A7AFB6-0478-4621-9B1F-DE5594FB778E}" dt="2018-12-28T14:32:54.418" v="1045" actId="14100"/>
      <pc:docMkLst>
        <pc:docMk/>
      </pc:docMkLst>
      <pc:sldChg chg="modSp">
        <pc:chgData name="meng lh" userId="20b55c543a81e024" providerId="LiveId" clId="{92A7AFB6-0478-4621-9B1F-DE5594FB778E}" dt="2018-12-28T12:21:50.559" v="178" actId="20577"/>
        <pc:sldMkLst>
          <pc:docMk/>
          <pc:sldMk cId="2974660101" sldId="264"/>
        </pc:sldMkLst>
        <pc:spChg chg="mod">
          <ac:chgData name="meng lh" userId="20b55c543a81e024" providerId="LiveId" clId="{92A7AFB6-0478-4621-9B1F-DE5594FB778E}" dt="2018-12-28T12:21:50.559" v="178" actId="20577"/>
          <ac:spMkLst>
            <pc:docMk/>
            <pc:sldMk cId="2974660101" sldId="264"/>
            <ac:spMk id="3" creationId="{00000000-0000-0000-0000-000000000000}"/>
          </ac:spMkLst>
        </pc:spChg>
        <pc:graphicFrameChg chg="mod modGraphic">
          <ac:chgData name="meng lh" userId="20b55c543a81e024" providerId="LiveId" clId="{92A7AFB6-0478-4621-9B1F-DE5594FB778E}" dt="2018-12-28T12:21:39.881" v="171" actId="20577"/>
          <ac:graphicFrameMkLst>
            <pc:docMk/>
            <pc:sldMk cId="2974660101" sldId="264"/>
            <ac:graphicFrameMk id="5" creationId="{00000000-0000-0000-0000-000000000000}"/>
          </ac:graphicFrameMkLst>
        </pc:graphicFrameChg>
      </pc:sldChg>
      <pc:sldChg chg="modSp">
        <pc:chgData name="meng lh" userId="20b55c543a81e024" providerId="LiveId" clId="{92A7AFB6-0478-4621-9B1F-DE5594FB778E}" dt="2018-12-28T12:15:28.062" v="135" actId="20577"/>
        <pc:sldMkLst>
          <pc:docMk/>
          <pc:sldMk cId="989235783" sldId="265"/>
        </pc:sldMkLst>
        <pc:spChg chg="mod">
          <ac:chgData name="meng lh" userId="20b55c543a81e024" providerId="LiveId" clId="{92A7AFB6-0478-4621-9B1F-DE5594FB778E}" dt="2018-12-28T12:15:28.062" v="135" actId="20577"/>
          <ac:spMkLst>
            <pc:docMk/>
            <pc:sldMk cId="989235783" sldId="265"/>
            <ac:spMk id="4" creationId="{00000000-0000-0000-0000-000000000000}"/>
          </ac:spMkLst>
        </pc:spChg>
      </pc:sldChg>
      <pc:sldChg chg="modSp">
        <pc:chgData name="meng lh" userId="20b55c543a81e024" providerId="LiveId" clId="{92A7AFB6-0478-4621-9B1F-DE5594FB778E}" dt="2018-12-28T12:29:59.031" v="199" actId="20577"/>
        <pc:sldMkLst>
          <pc:docMk/>
          <pc:sldMk cId="577396430" sldId="266"/>
        </pc:sldMkLst>
        <pc:spChg chg="mod">
          <ac:chgData name="meng lh" userId="20b55c543a81e024" providerId="LiveId" clId="{92A7AFB6-0478-4621-9B1F-DE5594FB778E}" dt="2018-12-28T12:29:59.031" v="199" actId="20577"/>
          <ac:spMkLst>
            <pc:docMk/>
            <pc:sldMk cId="577396430" sldId="266"/>
            <ac:spMk id="3" creationId="{00000000-0000-0000-0000-000000000000}"/>
          </ac:spMkLst>
        </pc:spChg>
      </pc:sldChg>
      <pc:sldChg chg="delSp del">
        <pc:chgData name="meng lh" userId="20b55c543a81e024" providerId="LiveId" clId="{92A7AFB6-0478-4621-9B1F-DE5594FB778E}" dt="2018-12-28T12:22:29.194" v="180" actId="2696"/>
        <pc:sldMkLst>
          <pc:docMk/>
          <pc:sldMk cId="841444235" sldId="267"/>
        </pc:sldMkLst>
        <pc:picChg chg="del">
          <ac:chgData name="meng lh" userId="20b55c543a81e024" providerId="LiveId" clId="{92A7AFB6-0478-4621-9B1F-DE5594FB778E}" dt="2018-12-28T12:22:23.361" v="179" actId="478"/>
          <ac:picMkLst>
            <pc:docMk/>
            <pc:sldMk cId="841444235" sldId="267"/>
            <ac:picMk id="4" creationId="{00000000-0000-0000-0000-000000000000}"/>
          </ac:picMkLst>
        </pc:picChg>
      </pc:sldChg>
      <pc:sldChg chg="addSp delSp modSp">
        <pc:chgData name="meng lh" userId="20b55c543a81e024" providerId="LiveId" clId="{92A7AFB6-0478-4621-9B1F-DE5594FB778E}" dt="2018-12-28T12:26:11" v="196" actId="14100"/>
        <pc:sldMkLst>
          <pc:docMk/>
          <pc:sldMk cId="4130917594" sldId="268"/>
        </pc:sldMkLst>
        <pc:spChg chg="mod">
          <ac:chgData name="meng lh" userId="20b55c543a81e024" providerId="LiveId" clId="{92A7AFB6-0478-4621-9B1F-DE5594FB778E}" dt="2018-12-28T12:26:11" v="196" actId="14100"/>
          <ac:spMkLst>
            <pc:docMk/>
            <pc:sldMk cId="4130917594" sldId="268"/>
            <ac:spMk id="3" creationId="{00000000-0000-0000-0000-000000000000}"/>
          </ac:spMkLst>
        </pc:spChg>
        <pc:picChg chg="del">
          <ac:chgData name="meng lh" userId="20b55c543a81e024" providerId="LiveId" clId="{92A7AFB6-0478-4621-9B1F-DE5594FB778E}" dt="2018-12-28T12:24:46.673" v="187" actId="478"/>
          <ac:picMkLst>
            <pc:docMk/>
            <pc:sldMk cId="4130917594" sldId="268"/>
            <ac:picMk id="4" creationId="{00000000-0000-0000-0000-000000000000}"/>
          </ac:picMkLst>
        </pc:picChg>
        <pc:picChg chg="add mod">
          <ac:chgData name="meng lh" userId="20b55c543a81e024" providerId="LiveId" clId="{92A7AFB6-0478-4621-9B1F-DE5594FB778E}" dt="2018-12-28T12:25:45.813" v="194" actId="692"/>
          <ac:picMkLst>
            <pc:docMk/>
            <pc:sldMk cId="4130917594" sldId="268"/>
            <ac:picMk id="5" creationId="{00000000-0008-0000-0E00-00000C000000}"/>
          </ac:picMkLst>
        </pc:picChg>
      </pc:sldChg>
      <pc:sldChg chg="modSp">
        <pc:chgData name="meng lh" userId="20b55c543a81e024" providerId="LiveId" clId="{92A7AFB6-0478-4621-9B1F-DE5594FB778E}" dt="2018-12-28T12:01:09.990" v="108" actId="1076"/>
        <pc:sldMkLst>
          <pc:docMk/>
          <pc:sldMk cId="2161874328" sldId="272"/>
        </pc:sldMkLst>
        <pc:spChg chg="mod">
          <ac:chgData name="meng lh" userId="20b55c543a81e024" providerId="LiveId" clId="{92A7AFB6-0478-4621-9B1F-DE5594FB778E}" dt="2018-12-28T12:00:19.227" v="107" actId="14100"/>
          <ac:spMkLst>
            <pc:docMk/>
            <pc:sldMk cId="2161874328" sldId="272"/>
            <ac:spMk id="3" creationId="{00000000-0000-0000-0000-000000000000}"/>
          </ac:spMkLst>
        </pc:spChg>
        <pc:spChg chg="mod">
          <ac:chgData name="meng lh" userId="20b55c543a81e024" providerId="LiveId" clId="{92A7AFB6-0478-4621-9B1F-DE5594FB778E}" dt="2018-12-28T12:01:09.990" v="108" actId="1076"/>
          <ac:spMkLst>
            <pc:docMk/>
            <pc:sldMk cId="2161874328" sldId="272"/>
            <ac:spMk id="10" creationId="{00000000-0000-0000-0000-000000000000}"/>
          </ac:spMkLst>
        </pc:spChg>
        <pc:spChg chg="mod">
          <ac:chgData name="meng lh" userId="20b55c543a81e024" providerId="LiveId" clId="{92A7AFB6-0478-4621-9B1F-DE5594FB778E}" dt="2018-12-28T12:01:09.990" v="108" actId="1076"/>
          <ac:spMkLst>
            <pc:docMk/>
            <pc:sldMk cId="2161874328" sldId="272"/>
            <ac:spMk id="11" creationId="{00000000-0000-0000-0000-000000000000}"/>
          </ac:spMkLst>
        </pc:spChg>
      </pc:sldChg>
      <pc:sldChg chg="delSp modSp">
        <pc:chgData name="meng lh" userId="20b55c543a81e024" providerId="LiveId" clId="{92A7AFB6-0478-4621-9B1F-DE5594FB778E}" dt="2018-12-28T12:04:23.971" v="116" actId="478"/>
        <pc:sldMkLst>
          <pc:docMk/>
          <pc:sldMk cId="332458276" sldId="273"/>
        </pc:sldMkLst>
        <pc:spChg chg="mod">
          <ac:chgData name="meng lh" userId="20b55c543a81e024" providerId="LiveId" clId="{92A7AFB6-0478-4621-9B1F-DE5594FB778E}" dt="2018-12-28T12:02:21.697" v="115"/>
          <ac:spMkLst>
            <pc:docMk/>
            <pc:sldMk cId="332458276" sldId="273"/>
            <ac:spMk id="3" creationId="{00000000-0000-0000-0000-000000000000}"/>
          </ac:spMkLst>
        </pc:spChg>
        <pc:spChg chg="mod">
          <ac:chgData name="meng lh" userId="20b55c543a81e024" providerId="LiveId" clId="{92A7AFB6-0478-4621-9B1F-DE5594FB778E}" dt="2018-12-28T12:01:50.760" v="110" actId="6549"/>
          <ac:spMkLst>
            <pc:docMk/>
            <pc:sldMk cId="332458276" sldId="273"/>
            <ac:spMk id="6" creationId="{00000000-0000-0000-0000-000000000000}"/>
          </ac:spMkLst>
        </pc:spChg>
        <pc:spChg chg="del">
          <ac:chgData name="meng lh" userId="20b55c543a81e024" providerId="LiveId" clId="{92A7AFB6-0478-4621-9B1F-DE5594FB778E}" dt="2018-12-28T12:04:23.971" v="116" actId="478"/>
          <ac:spMkLst>
            <pc:docMk/>
            <pc:sldMk cId="332458276" sldId="273"/>
            <ac:spMk id="8" creationId="{00000000-0000-0000-0000-000000000000}"/>
          </ac:spMkLst>
        </pc:spChg>
      </pc:sldChg>
      <pc:sldChg chg="delSp modSp">
        <pc:chgData name="meng lh" userId="20b55c543a81e024" providerId="LiveId" clId="{92A7AFB6-0478-4621-9B1F-DE5594FB778E}" dt="2018-12-28T12:11:49.913" v="129" actId="20577"/>
        <pc:sldMkLst>
          <pc:docMk/>
          <pc:sldMk cId="1251914510" sldId="274"/>
        </pc:sldMkLst>
        <pc:spChg chg="del">
          <ac:chgData name="meng lh" userId="20b55c543a81e024" providerId="LiveId" clId="{92A7AFB6-0478-4621-9B1F-DE5594FB778E}" dt="2018-12-28T12:05:18.915" v="117" actId="478"/>
          <ac:spMkLst>
            <pc:docMk/>
            <pc:sldMk cId="1251914510" sldId="274"/>
            <ac:spMk id="6" creationId="{00000000-0000-0000-0000-000000000000}"/>
          </ac:spMkLst>
        </pc:spChg>
        <pc:spChg chg="mod">
          <ac:chgData name="meng lh" userId="20b55c543a81e024" providerId="LiveId" clId="{92A7AFB6-0478-4621-9B1F-DE5594FB778E}" dt="2018-12-28T12:06:36.666" v="122" actId="20577"/>
          <ac:spMkLst>
            <pc:docMk/>
            <pc:sldMk cId="1251914510" sldId="274"/>
            <ac:spMk id="7" creationId="{00000000-0000-0000-0000-000000000000}"/>
          </ac:spMkLst>
        </pc:spChg>
        <pc:spChg chg="mod">
          <ac:chgData name="meng lh" userId="20b55c543a81e024" providerId="LiveId" clId="{92A7AFB6-0478-4621-9B1F-DE5594FB778E}" dt="2018-12-28T12:11:49.913" v="129" actId="20577"/>
          <ac:spMkLst>
            <pc:docMk/>
            <pc:sldMk cId="1251914510" sldId="274"/>
            <ac:spMk id="8" creationId="{00000000-0000-0000-0000-000000000000}"/>
          </ac:spMkLst>
        </pc:spChg>
      </pc:sldChg>
      <pc:sldChg chg="addSp delSp modSp">
        <pc:chgData name="meng lh" userId="20b55c543a81e024" providerId="LiveId" clId="{92A7AFB6-0478-4621-9B1F-DE5594FB778E}" dt="2018-12-28T11:43:17.223" v="9" actId="692"/>
        <pc:sldMkLst>
          <pc:docMk/>
          <pc:sldMk cId="3021237999" sldId="280"/>
        </pc:sldMkLst>
        <pc:spChg chg="add del topLvl">
          <ac:chgData name="meng lh" userId="20b55c543a81e024" providerId="LiveId" clId="{92A7AFB6-0478-4621-9B1F-DE5594FB778E}" dt="2018-12-28T11:42:51.469" v="6" actId="478"/>
          <ac:spMkLst>
            <pc:docMk/>
            <pc:sldMk cId="3021237999" sldId="280"/>
            <ac:spMk id="8" creationId="{00000000-0008-0000-0800-000009000000}"/>
          </ac:spMkLst>
        </pc:spChg>
        <pc:spChg chg="add del">
          <ac:chgData name="meng lh" userId="20b55c543a81e024" providerId="LiveId" clId="{92A7AFB6-0478-4621-9B1F-DE5594FB778E}" dt="2018-12-28T11:42:37.746" v="3" actId="478"/>
          <ac:spMkLst>
            <pc:docMk/>
            <pc:sldMk cId="3021237999" sldId="280"/>
            <ac:spMk id="12" creationId="{00000000-0008-0000-0800-00000D000000}"/>
          </ac:spMkLst>
        </pc:spChg>
        <pc:spChg chg="add del">
          <ac:chgData name="meng lh" userId="20b55c543a81e024" providerId="LiveId" clId="{92A7AFB6-0478-4621-9B1F-DE5594FB778E}" dt="2018-12-28T11:42:39.932" v="4" actId="478"/>
          <ac:spMkLst>
            <pc:docMk/>
            <pc:sldMk cId="3021237999" sldId="280"/>
            <ac:spMk id="13" creationId="{00000000-0008-0000-0800-00000E000000}"/>
          </ac:spMkLst>
        </pc:spChg>
        <pc:grpChg chg="add del mod">
          <ac:chgData name="meng lh" userId="20b55c543a81e024" providerId="LiveId" clId="{92A7AFB6-0478-4621-9B1F-DE5594FB778E}" dt="2018-12-28T11:42:51.469" v="6" actId="478"/>
          <ac:grpSpMkLst>
            <pc:docMk/>
            <pc:sldMk cId="3021237999" sldId="280"/>
            <ac:grpSpMk id="6" creationId="{00000000-0008-0000-0800-000007000000}"/>
          </ac:grpSpMkLst>
        </pc:grpChg>
        <pc:grpChg chg="add mod topLvl">
          <ac:chgData name="meng lh" userId="20b55c543a81e024" providerId="LiveId" clId="{92A7AFB6-0478-4621-9B1F-DE5594FB778E}" dt="2018-12-28T11:42:51.469" v="6" actId="478"/>
          <ac:grpSpMkLst>
            <pc:docMk/>
            <pc:sldMk cId="3021237999" sldId="280"/>
            <ac:grpSpMk id="7" creationId="{00000000-0008-0000-0800-000008000000}"/>
          </ac:grpSpMkLst>
        </pc:grpChg>
        <pc:picChg chg="del">
          <ac:chgData name="meng lh" userId="20b55c543a81e024" providerId="LiveId" clId="{92A7AFB6-0478-4621-9B1F-DE5594FB778E}" dt="2018-12-28T11:42:25.422" v="0" actId="478"/>
          <ac:picMkLst>
            <pc:docMk/>
            <pc:sldMk cId="3021237999" sldId="280"/>
            <ac:picMk id="5" creationId="{4B74C958-6F68-48BD-9725-1524214428FD}"/>
          </ac:picMkLst>
        </pc:picChg>
        <pc:picChg chg="add mod">
          <ac:chgData name="meng lh" userId="20b55c543a81e024" providerId="LiveId" clId="{92A7AFB6-0478-4621-9B1F-DE5594FB778E}" dt="2018-12-28T11:43:17.223" v="9" actId="692"/>
          <ac:picMkLst>
            <pc:docMk/>
            <pc:sldMk cId="3021237999" sldId="280"/>
            <ac:picMk id="9" creationId="{00000000-0008-0000-0800-00000A000000}"/>
          </ac:picMkLst>
        </pc:picChg>
        <pc:picChg chg="add mod">
          <ac:chgData name="meng lh" userId="20b55c543a81e024" providerId="LiveId" clId="{92A7AFB6-0478-4621-9B1F-DE5594FB778E}" dt="2018-12-28T11:43:17.223" v="9" actId="692"/>
          <ac:picMkLst>
            <pc:docMk/>
            <pc:sldMk cId="3021237999" sldId="280"/>
            <ac:picMk id="10" creationId="{00000000-0008-0000-0800-00000B000000}"/>
          </ac:picMkLst>
        </pc:picChg>
        <pc:picChg chg="add mod">
          <ac:chgData name="meng lh" userId="20b55c543a81e024" providerId="LiveId" clId="{92A7AFB6-0478-4621-9B1F-DE5594FB778E}" dt="2018-12-28T11:43:17.223" v="9" actId="692"/>
          <ac:picMkLst>
            <pc:docMk/>
            <pc:sldMk cId="3021237999" sldId="280"/>
            <ac:picMk id="11" creationId="{00000000-0008-0000-0800-00000C000000}"/>
          </ac:picMkLst>
        </pc:picChg>
      </pc:sldChg>
      <pc:sldChg chg="addSp delSp modSp">
        <pc:chgData name="meng lh" userId="20b55c543a81e024" providerId="LiveId" clId="{92A7AFB6-0478-4621-9B1F-DE5594FB778E}" dt="2018-12-28T11:44:32.097" v="34" actId="403"/>
        <pc:sldMkLst>
          <pc:docMk/>
          <pc:sldMk cId="1015877936" sldId="281"/>
        </pc:sldMkLst>
        <pc:spChg chg="del">
          <ac:chgData name="meng lh" userId="20b55c543a81e024" providerId="LiveId" clId="{92A7AFB6-0478-4621-9B1F-DE5594FB778E}" dt="2018-12-28T11:44:20.362" v="31" actId="478"/>
          <ac:spMkLst>
            <pc:docMk/>
            <pc:sldMk cId="1015877936" sldId="281"/>
            <ac:spMk id="3" creationId="{00000000-0000-0000-0000-000000000000}"/>
          </ac:spMkLst>
        </pc:spChg>
        <pc:spChg chg="mod">
          <ac:chgData name="meng lh" userId="20b55c543a81e024" providerId="LiveId" clId="{92A7AFB6-0478-4621-9B1F-DE5594FB778E}" dt="2018-12-28T11:44:32.097" v="34" actId="403"/>
          <ac:spMkLst>
            <pc:docMk/>
            <pc:sldMk cId="1015877936" sldId="281"/>
            <ac:spMk id="4" creationId="{00000000-0000-0000-0000-000000000000}"/>
          </ac:spMkLst>
        </pc:spChg>
        <pc:spChg chg="add del mod">
          <ac:chgData name="meng lh" userId="20b55c543a81e024" providerId="LiveId" clId="{92A7AFB6-0478-4621-9B1F-DE5594FB778E}" dt="2018-12-28T11:44:23.670" v="32" actId="478"/>
          <ac:spMkLst>
            <pc:docMk/>
            <pc:sldMk cId="1015877936" sldId="281"/>
            <ac:spMk id="6" creationId="{DFE4674B-8698-472C-8E3E-764B95BEDD17}"/>
          </ac:spMkLst>
        </pc:spChg>
      </pc:sldChg>
      <pc:sldChg chg="modSp">
        <pc:chgData name="meng lh" userId="20b55c543a81e024" providerId="LiveId" clId="{92A7AFB6-0478-4621-9B1F-DE5594FB778E}" dt="2018-12-28T11:44:04.287" v="30" actId="6549"/>
        <pc:sldMkLst>
          <pc:docMk/>
          <pc:sldMk cId="3253532775" sldId="282"/>
        </pc:sldMkLst>
        <pc:spChg chg="mod">
          <ac:chgData name="meng lh" userId="20b55c543a81e024" providerId="LiveId" clId="{92A7AFB6-0478-4621-9B1F-DE5594FB778E}" dt="2018-12-28T11:44:04.287" v="30" actId="6549"/>
          <ac:spMkLst>
            <pc:docMk/>
            <pc:sldMk cId="3253532775" sldId="282"/>
            <ac:spMk id="3" creationId="{00000000-0000-0000-0000-000000000000}"/>
          </ac:spMkLst>
        </pc:spChg>
      </pc:sldChg>
      <pc:sldChg chg="delSp modSp">
        <pc:chgData name="meng lh" userId="20b55c543a81e024" providerId="LiveId" clId="{92A7AFB6-0478-4621-9B1F-DE5594FB778E}" dt="2018-12-28T11:49:47.898" v="104" actId="478"/>
        <pc:sldMkLst>
          <pc:docMk/>
          <pc:sldMk cId="788202961" sldId="283"/>
        </pc:sldMkLst>
        <pc:spChg chg="mod">
          <ac:chgData name="meng lh" userId="20b55c543a81e024" providerId="LiveId" clId="{92A7AFB6-0478-4621-9B1F-DE5594FB778E}" dt="2018-12-28T11:46:34.323" v="100" actId="20577"/>
          <ac:spMkLst>
            <pc:docMk/>
            <pc:sldMk cId="788202961" sldId="283"/>
            <ac:spMk id="3" creationId="{00000000-0000-0000-0000-000000000000}"/>
          </ac:spMkLst>
        </pc:spChg>
        <pc:spChg chg="del mod">
          <ac:chgData name="meng lh" userId="20b55c543a81e024" providerId="LiveId" clId="{92A7AFB6-0478-4621-9B1F-DE5594FB778E}" dt="2018-12-28T11:49:47.898" v="104" actId="478"/>
          <ac:spMkLst>
            <pc:docMk/>
            <pc:sldMk cId="788202961" sldId="283"/>
            <ac:spMk id="6" creationId="{00000000-0000-0000-0000-000000000000}"/>
          </ac:spMkLst>
        </pc:spChg>
        <pc:spChg chg="mod">
          <ac:chgData name="meng lh" userId="20b55c543a81e024" providerId="LiveId" clId="{92A7AFB6-0478-4621-9B1F-DE5594FB778E}" dt="2018-12-28T11:49:10.852" v="103" actId="1076"/>
          <ac:spMkLst>
            <pc:docMk/>
            <pc:sldMk cId="788202961" sldId="283"/>
            <ac:spMk id="7" creationId="{00000000-0000-0000-0000-000000000000}"/>
          </ac:spMkLst>
        </pc:spChg>
      </pc:sldChg>
      <pc:sldChg chg="modSp">
        <pc:chgData name="meng lh" userId="20b55c543a81e024" providerId="LiveId" clId="{92A7AFB6-0478-4621-9B1F-DE5594FB778E}" dt="2018-12-28T12:29:08.905" v="198" actId="207"/>
        <pc:sldMkLst>
          <pc:docMk/>
          <pc:sldMk cId="3191784720" sldId="284"/>
        </pc:sldMkLst>
        <pc:spChg chg="mod">
          <ac:chgData name="meng lh" userId="20b55c543a81e024" providerId="LiveId" clId="{92A7AFB6-0478-4621-9B1F-DE5594FB778E}" dt="2018-12-28T12:29:08.905" v="198" actId="207"/>
          <ac:spMkLst>
            <pc:docMk/>
            <pc:sldMk cId="3191784720" sldId="284"/>
            <ac:spMk id="7" creationId="{00000000-0000-0000-0000-000000000000}"/>
          </ac:spMkLst>
        </pc:spChg>
      </pc:sldChg>
      <pc:sldChg chg="modSp">
        <pc:chgData name="meng lh" userId="20b55c543a81e024" providerId="LiveId" clId="{92A7AFB6-0478-4621-9B1F-DE5594FB778E}" dt="2018-12-28T12:35:12.159" v="224" actId="207"/>
        <pc:sldMkLst>
          <pc:docMk/>
          <pc:sldMk cId="3838015594" sldId="285"/>
        </pc:sldMkLst>
        <pc:spChg chg="mod">
          <ac:chgData name="meng lh" userId="20b55c543a81e024" providerId="LiveId" clId="{92A7AFB6-0478-4621-9B1F-DE5594FB778E}" dt="2018-12-28T12:35:12.159" v="224" actId="207"/>
          <ac:spMkLst>
            <pc:docMk/>
            <pc:sldMk cId="3838015594" sldId="285"/>
            <ac:spMk id="3" creationId="{00000000-0000-0000-0000-000000000000}"/>
          </ac:spMkLst>
        </pc:spChg>
      </pc:sldChg>
      <pc:sldChg chg="delSp modSp">
        <pc:chgData name="meng lh" userId="20b55c543a81e024" providerId="LiveId" clId="{92A7AFB6-0478-4621-9B1F-DE5594FB778E}" dt="2018-12-28T12:36:16.746" v="254" actId="478"/>
        <pc:sldMkLst>
          <pc:docMk/>
          <pc:sldMk cId="4140182120" sldId="286"/>
        </pc:sldMkLst>
        <pc:spChg chg="del">
          <ac:chgData name="meng lh" userId="20b55c543a81e024" providerId="LiveId" clId="{92A7AFB6-0478-4621-9B1F-DE5594FB778E}" dt="2018-12-28T12:36:16.746" v="254" actId="478"/>
          <ac:spMkLst>
            <pc:docMk/>
            <pc:sldMk cId="4140182120" sldId="286"/>
            <ac:spMk id="8" creationId="{00000000-0008-0000-1000-000006000000}"/>
          </ac:spMkLst>
        </pc:spChg>
        <pc:spChg chg="del">
          <ac:chgData name="meng lh" userId="20b55c543a81e024" providerId="LiveId" clId="{92A7AFB6-0478-4621-9B1F-DE5594FB778E}" dt="2018-12-28T12:36:13.994" v="253" actId="478"/>
          <ac:spMkLst>
            <pc:docMk/>
            <pc:sldMk cId="4140182120" sldId="286"/>
            <ac:spMk id="10" creationId="{00000000-0008-0000-1000-000003000000}"/>
          </ac:spMkLst>
        </pc:spChg>
        <pc:grpChg chg="mod">
          <ac:chgData name="meng lh" userId="20b55c543a81e024" providerId="LiveId" clId="{92A7AFB6-0478-4621-9B1F-DE5594FB778E}" dt="2018-12-28T12:35:55.554" v="252" actId="14100"/>
          <ac:grpSpMkLst>
            <pc:docMk/>
            <pc:sldMk cId="4140182120" sldId="286"/>
            <ac:grpSpMk id="4" creationId="{00000000-0008-0000-1000-000009000000}"/>
          </ac:grpSpMkLst>
        </pc:grpChg>
        <pc:grpChg chg="del">
          <ac:chgData name="meng lh" userId="20b55c543a81e024" providerId="LiveId" clId="{92A7AFB6-0478-4621-9B1F-DE5594FB778E}" dt="2018-12-28T12:36:16.746" v="254" actId="478"/>
          <ac:grpSpMkLst>
            <pc:docMk/>
            <pc:sldMk cId="4140182120" sldId="286"/>
            <ac:grpSpMk id="5" creationId="{00000000-0008-0000-1000-000007000000}"/>
          </ac:grpSpMkLst>
        </pc:grpChg>
        <pc:grpChg chg="del">
          <ac:chgData name="meng lh" userId="20b55c543a81e024" providerId="LiveId" clId="{92A7AFB6-0478-4621-9B1F-DE5594FB778E}" dt="2018-12-28T12:36:13.994" v="253" actId="478"/>
          <ac:grpSpMkLst>
            <pc:docMk/>
            <pc:sldMk cId="4140182120" sldId="286"/>
            <ac:grpSpMk id="7" creationId="{00000000-0008-0000-1000-000004000000}"/>
          </ac:grpSpMkLst>
        </pc:grpChg>
        <pc:grpChg chg="mod">
          <ac:chgData name="meng lh" userId="20b55c543a81e024" providerId="LiveId" clId="{92A7AFB6-0478-4621-9B1F-DE5594FB778E}" dt="2018-12-28T12:35:32.235" v="225" actId="1076"/>
          <ac:grpSpMkLst>
            <pc:docMk/>
            <pc:sldMk cId="4140182120" sldId="286"/>
            <ac:grpSpMk id="11" creationId="{00000000-0008-0000-1000-00000C000000}"/>
          </ac:grpSpMkLst>
        </pc:grpChg>
      </pc:sldChg>
      <pc:sldChg chg="modSp">
        <pc:chgData name="meng lh" userId="20b55c543a81e024" providerId="LiveId" clId="{92A7AFB6-0478-4621-9B1F-DE5594FB778E}" dt="2018-12-28T12:39:16.741" v="255" actId="207"/>
        <pc:sldMkLst>
          <pc:docMk/>
          <pc:sldMk cId="3014403259" sldId="288"/>
        </pc:sldMkLst>
        <pc:spChg chg="mod">
          <ac:chgData name="meng lh" userId="20b55c543a81e024" providerId="LiveId" clId="{92A7AFB6-0478-4621-9B1F-DE5594FB778E}" dt="2018-12-28T12:39:16.741" v="255" actId="207"/>
          <ac:spMkLst>
            <pc:docMk/>
            <pc:sldMk cId="3014403259" sldId="288"/>
            <ac:spMk id="3" creationId="{00000000-0000-0000-0000-000000000000}"/>
          </ac:spMkLst>
        </pc:spChg>
      </pc:sldChg>
      <pc:sldChg chg="modSp">
        <pc:chgData name="meng lh" userId="20b55c543a81e024" providerId="LiveId" clId="{92A7AFB6-0478-4621-9B1F-DE5594FB778E}" dt="2018-12-28T12:44:26.163" v="262" actId="1076"/>
        <pc:sldMkLst>
          <pc:docMk/>
          <pc:sldMk cId="3081228675" sldId="289"/>
        </pc:sldMkLst>
        <pc:spChg chg="mod">
          <ac:chgData name="meng lh" userId="20b55c543a81e024" providerId="LiveId" clId="{92A7AFB6-0478-4621-9B1F-DE5594FB778E}" dt="2018-12-28T12:44:16.597" v="259" actId="1076"/>
          <ac:spMkLst>
            <pc:docMk/>
            <pc:sldMk cId="3081228675" sldId="289"/>
            <ac:spMk id="6" creationId="{00000000-0008-0000-1000-00004F000000}"/>
          </ac:spMkLst>
        </pc:spChg>
        <pc:spChg chg="mod">
          <ac:chgData name="meng lh" userId="20b55c543a81e024" providerId="LiveId" clId="{92A7AFB6-0478-4621-9B1F-DE5594FB778E}" dt="2018-12-28T12:44:26.163" v="262" actId="1076"/>
          <ac:spMkLst>
            <pc:docMk/>
            <pc:sldMk cId="3081228675" sldId="289"/>
            <ac:spMk id="7" creationId="{00000000-0008-0000-1000-000051000000}"/>
          </ac:spMkLst>
        </pc:spChg>
        <pc:picChg chg="mod">
          <ac:chgData name="meng lh" userId="20b55c543a81e024" providerId="LiveId" clId="{92A7AFB6-0478-4621-9B1F-DE5594FB778E}" dt="2018-12-28T12:44:23.108" v="261" actId="1076"/>
          <ac:picMkLst>
            <pc:docMk/>
            <pc:sldMk cId="3081228675" sldId="289"/>
            <ac:picMk id="4" creationId="{00000000-0008-0000-1000-00004C000000}"/>
          </ac:picMkLst>
        </pc:picChg>
        <pc:picChg chg="mod">
          <ac:chgData name="meng lh" userId="20b55c543a81e024" providerId="LiveId" clId="{92A7AFB6-0478-4621-9B1F-DE5594FB778E}" dt="2018-12-28T12:43:56.058" v="256" actId="1076"/>
          <ac:picMkLst>
            <pc:docMk/>
            <pc:sldMk cId="3081228675" sldId="289"/>
            <ac:picMk id="5" creationId="{00000000-0008-0000-1000-00004B000000}"/>
          </ac:picMkLst>
        </pc:picChg>
      </pc:sldChg>
      <pc:sldChg chg="modSp">
        <pc:chgData name="meng lh" userId="20b55c543a81e024" providerId="LiveId" clId="{92A7AFB6-0478-4621-9B1F-DE5594FB778E}" dt="2018-12-28T12:46:19.253" v="264" actId="14100"/>
        <pc:sldMkLst>
          <pc:docMk/>
          <pc:sldMk cId="3441959885" sldId="290"/>
        </pc:sldMkLst>
        <pc:spChg chg="mod">
          <ac:chgData name="meng lh" userId="20b55c543a81e024" providerId="LiveId" clId="{92A7AFB6-0478-4621-9B1F-DE5594FB778E}" dt="2018-12-28T12:46:19.253" v="264" actId="14100"/>
          <ac:spMkLst>
            <pc:docMk/>
            <pc:sldMk cId="3441959885" sldId="290"/>
            <ac:spMk id="3" creationId="{00000000-0000-0000-0000-000000000000}"/>
          </ac:spMkLst>
        </pc:spChg>
      </pc:sldChg>
      <pc:sldChg chg="modSp">
        <pc:chgData name="meng lh" userId="20b55c543a81e024" providerId="LiveId" clId="{92A7AFB6-0478-4621-9B1F-DE5594FB778E}" dt="2018-12-28T12:51:34.996" v="286" actId="20577"/>
        <pc:sldMkLst>
          <pc:docMk/>
          <pc:sldMk cId="231356080" sldId="291"/>
        </pc:sldMkLst>
        <pc:spChg chg="mod">
          <ac:chgData name="meng lh" userId="20b55c543a81e024" providerId="LiveId" clId="{92A7AFB6-0478-4621-9B1F-DE5594FB778E}" dt="2018-12-28T12:51:34.996" v="286" actId="20577"/>
          <ac:spMkLst>
            <pc:docMk/>
            <pc:sldMk cId="231356080" sldId="291"/>
            <ac:spMk id="3" creationId="{00000000-0000-0000-0000-000000000000}"/>
          </ac:spMkLst>
        </pc:spChg>
      </pc:sldChg>
      <pc:sldChg chg="modSp">
        <pc:chgData name="meng lh" userId="20b55c543a81e024" providerId="LiveId" clId="{92A7AFB6-0478-4621-9B1F-DE5594FB778E}" dt="2018-12-28T12:52:32.232" v="293" actId="20577"/>
        <pc:sldMkLst>
          <pc:docMk/>
          <pc:sldMk cId="2809355246" sldId="292"/>
        </pc:sldMkLst>
        <pc:spChg chg="mod">
          <ac:chgData name="meng lh" userId="20b55c543a81e024" providerId="LiveId" clId="{92A7AFB6-0478-4621-9B1F-DE5594FB778E}" dt="2018-12-28T12:52:32.232" v="293" actId="20577"/>
          <ac:spMkLst>
            <pc:docMk/>
            <pc:sldMk cId="2809355246" sldId="292"/>
            <ac:spMk id="3" creationId="{00000000-0000-0000-0000-000000000000}"/>
          </ac:spMkLst>
        </pc:spChg>
      </pc:sldChg>
      <pc:sldChg chg="delSp modSp">
        <pc:chgData name="meng lh" userId="20b55c543a81e024" providerId="LiveId" clId="{92A7AFB6-0478-4621-9B1F-DE5594FB778E}" dt="2018-12-28T12:56:23.049" v="316" actId="1076"/>
        <pc:sldMkLst>
          <pc:docMk/>
          <pc:sldMk cId="4127875782" sldId="293"/>
        </pc:sldMkLst>
        <pc:spChg chg="mod ord">
          <ac:chgData name="meng lh" userId="20b55c543a81e024" providerId="LiveId" clId="{92A7AFB6-0478-4621-9B1F-DE5594FB778E}" dt="2018-12-28T12:56:23.049" v="316" actId="1076"/>
          <ac:spMkLst>
            <pc:docMk/>
            <pc:sldMk cId="4127875782" sldId="293"/>
            <ac:spMk id="3" creationId="{00000000-0000-0000-0000-000000000000}"/>
          </ac:spMkLst>
        </pc:spChg>
        <pc:spChg chg="del">
          <ac:chgData name="meng lh" userId="20b55c543a81e024" providerId="LiveId" clId="{92A7AFB6-0478-4621-9B1F-DE5594FB778E}" dt="2018-12-28T12:53:13.259" v="294" actId="478"/>
          <ac:spMkLst>
            <pc:docMk/>
            <pc:sldMk cId="4127875782" sldId="293"/>
            <ac:spMk id="10" creationId="{00000000-0008-0000-1100-000004000000}"/>
          </ac:spMkLst>
        </pc:spChg>
        <pc:grpChg chg="mod">
          <ac:chgData name="meng lh" userId="20b55c543a81e024" providerId="LiveId" clId="{92A7AFB6-0478-4621-9B1F-DE5594FB778E}" dt="2018-12-28T12:56:11.700" v="314" actId="1076"/>
          <ac:grpSpMkLst>
            <pc:docMk/>
            <pc:sldMk cId="4127875782" sldId="293"/>
            <ac:grpSpMk id="8" creationId="{00000000-0008-0000-1100-000007000000}"/>
          </ac:grpSpMkLst>
        </pc:grpChg>
        <pc:picChg chg="mod modCrop">
          <ac:chgData name="meng lh" userId="20b55c543a81e024" providerId="LiveId" clId="{92A7AFB6-0478-4621-9B1F-DE5594FB778E}" dt="2018-12-28T12:56:03.329" v="313" actId="732"/>
          <ac:picMkLst>
            <pc:docMk/>
            <pc:sldMk cId="4127875782" sldId="293"/>
            <ac:picMk id="9" creationId="{00000000-0008-0000-1100-000003000000}"/>
          </ac:picMkLst>
        </pc:picChg>
      </pc:sldChg>
      <pc:sldChg chg="delSp modSp">
        <pc:chgData name="meng lh" userId="20b55c543a81e024" providerId="LiveId" clId="{92A7AFB6-0478-4621-9B1F-DE5594FB778E}" dt="2018-12-28T12:57:28.400" v="405" actId="14100"/>
        <pc:sldMkLst>
          <pc:docMk/>
          <pc:sldMk cId="1572266193" sldId="294"/>
        </pc:sldMkLst>
        <pc:spChg chg="mod">
          <ac:chgData name="meng lh" userId="20b55c543a81e024" providerId="LiveId" clId="{92A7AFB6-0478-4621-9B1F-DE5594FB778E}" dt="2018-12-28T12:57:28.400" v="405" actId="14100"/>
          <ac:spMkLst>
            <pc:docMk/>
            <pc:sldMk cId="1572266193" sldId="294"/>
            <ac:spMk id="6" creationId="{00000000-0008-0000-1100-00000A000000}"/>
          </ac:spMkLst>
        </pc:spChg>
        <pc:spChg chg="del">
          <ac:chgData name="meng lh" userId="20b55c543a81e024" providerId="LiveId" clId="{92A7AFB6-0478-4621-9B1F-DE5594FB778E}" dt="2018-12-28T12:57:16.437" v="403" actId="478"/>
          <ac:spMkLst>
            <pc:docMk/>
            <pc:sldMk cId="1572266193" sldId="294"/>
            <ac:spMk id="7" creationId="{00000000-0008-0000-1100-00000B000000}"/>
          </ac:spMkLst>
        </pc:spChg>
        <pc:grpChg chg="mod">
          <ac:chgData name="meng lh" userId="20b55c543a81e024" providerId="LiveId" clId="{92A7AFB6-0478-4621-9B1F-DE5594FB778E}" dt="2018-12-28T12:56:54.258" v="400" actId="14100"/>
          <ac:grpSpMkLst>
            <pc:docMk/>
            <pc:sldMk cId="1572266193" sldId="294"/>
            <ac:grpSpMk id="8" creationId="{00000000-0000-0000-0000-000000000000}"/>
          </ac:grpSpMkLst>
        </pc:grpChg>
      </pc:sldChg>
      <pc:sldChg chg="addSp delSp modSp">
        <pc:chgData name="meng lh" userId="20b55c543a81e024" providerId="LiveId" clId="{92A7AFB6-0478-4621-9B1F-DE5594FB778E}" dt="2018-12-28T13:00:43.947" v="439" actId="1076"/>
        <pc:sldMkLst>
          <pc:docMk/>
          <pc:sldMk cId="1455165851" sldId="295"/>
        </pc:sldMkLst>
        <pc:spChg chg="mod">
          <ac:chgData name="meng lh" userId="20b55c543a81e024" providerId="LiveId" clId="{92A7AFB6-0478-4621-9B1F-DE5594FB778E}" dt="2018-12-28T12:59:49.207" v="413" actId="14100"/>
          <ac:spMkLst>
            <pc:docMk/>
            <pc:sldMk cId="1455165851" sldId="295"/>
            <ac:spMk id="3" creationId="{00000000-0000-0000-0000-000000000000}"/>
          </ac:spMkLst>
        </pc:spChg>
        <pc:spChg chg="del mod topLvl">
          <ac:chgData name="meng lh" userId="20b55c543a81e024" providerId="LiveId" clId="{92A7AFB6-0478-4621-9B1F-DE5594FB778E}" dt="2018-12-28T13:00:36.561" v="438" actId="478"/>
          <ac:spMkLst>
            <pc:docMk/>
            <pc:sldMk cId="1455165851" sldId="295"/>
            <ac:spMk id="5" creationId="{00000000-0008-0000-1100-000013000000}"/>
          </ac:spMkLst>
        </pc:spChg>
        <pc:grpChg chg="del">
          <ac:chgData name="meng lh" userId="20b55c543a81e024" providerId="LiveId" clId="{92A7AFB6-0478-4621-9B1F-DE5594FB778E}" dt="2018-12-28T12:59:20.394" v="408" actId="478"/>
          <ac:grpSpMkLst>
            <pc:docMk/>
            <pc:sldMk cId="1455165851" sldId="295"/>
            <ac:grpSpMk id="6" creationId="{00000000-0008-0000-1100-00000D440000}"/>
          </ac:grpSpMkLst>
        </pc:grpChg>
        <pc:grpChg chg="add del mod">
          <ac:chgData name="meng lh" userId="20b55c543a81e024" providerId="LiveId" clId="{92A7AFB6-0478-4621-9B1F-DE5594FB778E}" dt="2018-12-28T13:00:36.561" v="438" actId="478"/>
          <ac:grpSpMkLst>
            <pc:docMk/>
            <pc:sldMk cId="1455165851" sldId="295"/>
            <ac:grpSpMk id="23" creationId="{B1D67617-AD21-4154-B2EA-C709A4C8FD41}"/>
          </ac:grpSpMkLst>
        </pc:grpChg>
        <pc:picChg chg="mod topLvl">
          <ac:chgData name="meng lh" userId="20b55c543a81e024" providerId="LiveId" clId="{92A7AFB6-0478-4621-9B1F-DE5594FB778E}" dt="2018-12-28T13:00:43.947" v="439" actId="1076"/>
          <ac:picMkLst>
            <pc:docMk/>
            <pc:sldMk cId="1455165851" sldId="295"/>
            <ac:picMk id="4" creationId="{00000000-0008-0000-1100-000008000000}"/>
          </ac:picMkLst>
        </pc:picChg>
        <pc:picChg chg="add mod">
          <ac:chgData name="meng lh" userId="20b55c543a81e024" providerId="LiveId" clId="{92A7AFB6-0478-4621-9B1F-DE5594FB778E}" dt="2018-12-28T13:00:19.855" v="437" actId="14100"/>
          <ac:picMkLst>
            <pc:docMk/>
            <pc:sldMk cId="1455165851" sldId="295"/>
            <ac:picMk id="22" creationId="{00000000-0008-0000-1100-000014000000}"/>
          </ac:picMkLst>
        </pc:picChg>
        <pc:cxnChg chg="mod">
          <ac:chgData name="meng lh" userId="20b55c543a81e024" providerId="LiveId" clId="{92A7AFB6-0478-4621-9B1F-DE5594FB778E}" dt="2018-12-28T12:59:20.394" v="408" actId="478"/>
          <ac:cxnSpMkLst>
            <pc:docMk/>
            <pc:sldMk cId="1455165851" sldId="295"/>
            <ac:cxnSpMk id="9" creationId="{00000000-0008-0000-1100-00000C440000}"/>
          </ac:cxnSpMkLst>
        </pc:cxnChg>
        <pc:cxnChg chg="mod">
          <ac:chgData name="meng lh" userId="20b55c543a81e024" providerId="LiveId" clId="{92A7AFB6-0478-4621-9B1F-DE5594FB778E}" dt="2018-12-28T12:59:20.394" v="408" actId="478"/>
          <ac:cxnSpMkLst>
            <pc:docMk/>
            <pc:sldMk cId="1455165851" sldId="295"/>
            <ac:cxnSpMk id="14" creationId="{00000000-0008-0000-1100-000019000000}"/>
          </ac:cxnSpMkLst>
        </pc:cxnChg>
        <pc:cxnChg chg="mod">
          <ac:chgData name="meng lh" userId="20b55c543a81e024" providerId="LiveId" clId="{92A7AFB6-0478-4621-9B1F-DE5594FB778E}" dt="2018-12-28T12:59:20.394" v="408" actId="478"/>
          <ac:cxnSpMkLst>
            <pc:docMk/>
            <pc:sldMk cId="1455165851" sldId="295"/>
            <ac:cxnSpMk id="15" creationId="{00000000-0008-0000-1100-00001B000000}"/>
          </ac:cxnSpMkLst>
        </pc:cxnChg>
        <pc:cxnChg chg="mod">
          <ac:chgData name="meng lh" userId="20b55c543a81e024" providerId="LiveId" clId="{92A7AFB6-0478-4621-9B1F-DE5594FB778E}" dt="2018-12-28T12:59:20.394" v="408" actId="478"/>
          <ac:cxnSpMkLst>
            <pc:docMk/>
            <pc:sldMk cId="1455165851" sldId="295"/>
            <ac:cxnSpMk id="16" creationId="{00000000-0008-0000-1100-00001D000000}"/>
          </ac:cxnSpMkLst>
        </pc:cxnChg>
      </pc:sldChg>
      <pc:sldChg chg="modSp">
        <pc:chgData name="meng lh" userId="20b55c543a81e024" providerId="LiveId" clId="{92A7AFB6-0478-4621-9B1F-DE5594FB778E}" dt="2018-12-28T13:01:35.613" v="440" actId="113"/>
        <pc:sldMkLst>
          <pc:docMk/>
          <pc:sldMk cId="2992433270" sldId="296"/>
        </pc:sldMkLst>
        <pc:spChg chg="mod">
          <ac:chgData name="meng lh" userId="20b55c543a81e024" providerId="LiveId" clId="{92A7AFB6-0478-4621-9B1F-DE5594FB778E}" dt="2018-12-28T13:01:35.613" v="440" actId="113"/>
          <ac:spMkLst>
            <pc:docMk/>
            <pc:sldMk cId="2992433270" sldId="296"/>
            <ac:spMk id="3" creationId="{00000000-0000-0000-0000-000000000000}"/>
          </ac:spMkLst>
        </pc:spChg>
      </pc:sldChg>
      <pc:sldChg chg="modSp">
        <pc:chgData name="meng lh" userId="20b55c543a81e024" providerId="LiveId" clId="{92A7AFB6-0478-4621-9B1F-DE5594FB778E}" dt="2018-12-28T13:03:35.489" v="444" actId="732"/>
        <pc:sldMkLst>
          <pc:docMk/>
          <pc:sldMk cId="550821440" sldId="298"/>
        </pc:sldMkLst>
        <pc:picChg chg="mod modCrop">
          <ac:chgData name="meng lh" userId="20b55c543a81e024" providerId="LiveId" clId="{92A7AFB6-0478-4621-9B1F-DE5594FB778E}" dt="2018-12-28T13:03:35.489" v="444" actId="732"/>
          <ac:picMkLst>
            <pc:docMk/>
            <pc:sldMk cId="550821440" sldId="298"/>
            <ac:picMk id="4" creationId="{00000000-0000-0000-0000-000000000000}"/>
          </ac:picMkLst>
        </pc:picChg>
      </pc:sldChg>
      <pc:sldChg chg="modSp">
        <pc:chgData name="meng lh" userId="20b55c543a81e024" providerId="LiveId" clId="{92A7AFB6-0478-4621-9B1F-DE5594FB778E}" dt="2018-12-28T13:06:31.630" v="489" actId="1076"/>
        <pc:sldMkLst>
          <pc:docMk/>
          <pc:sldMk cId="2267142147" sldId="299"/>
        </pc:sldMkLst>
        <pc:spChg chg="mod">
          <ac:chgData name="meng lh" userId="20b55c543a81e024" providerId="LiveId" clId="{92A7AFB6-0478-4621-9B1F-DE5594FB778E}" dt="2018-12-28T13:05:23.837" v="481" actId="6549"/>
          <ac:spMkLst>
            <pc:docMk/>
            <pc:sldMk cId="2267142147" sldId="299"/>
            <ac:spMk id="3" creationId="{00000000-0000-0000-0000-000000000000}"/>
          </ac:spMkLst>
        </pc:spChg>
        <pc:picChg chg="mod">
          <ac:chgData name="meng lh" userId="20b55c543a81e024" providerId="LiveId" clId="{92A7AFB6-0478-4621-9B1F-DE5594FB778E}" dt="2018-12-28T13:06:31.630" v="489" actId="1076"/>
          <ac:picMkLst>
            <pc:docMk/>
            <pc:sldMk cId="2267142147" sldId="299"/>
            <ac:picMk id="4" creationId="{00000000-0008-0000-1100-000002000000}"/>
          </ac:picMkLst>
        </pc:picChg>
      </pc:sldChg>
      <pc:sldChg chg="modSp">
        <pc:chgData name="meng lh" userId="20b55c543a81e024" providerId="LiveId" clId="{92A7AFB6-0478-4621-9B1F-DE5594FB778E}" dt="2018-12-28T13:08:07.041" v="540" actId="14100"/>
        <pc:sldMkLst>
          <pc:docMk/>
          <pc:sldMk cId="378471036" sldId="300"/>
        </pc:sldMkLst>
        <pc:picChg chg="mod">
          <ac:chgData name="meng lh" userId="20b55c543a81e024" providerId="LiveId" clId="{92A7AFB6-0478-4621-9B1F-DE5594FB778E}" dt="2018-12-28T13:07:53.139" v="518" actId="14100"/>
          <ac:picMkLst>
            <pc:docMk/>
            <pc:sldMk cId="378471036" sldId="300"/>
            <ac:picMk id="4" creationId="{00000000-0008-0000-1100-00001C000000}"/>
          </ac:picMkLst>
        </pc:picChg>
        <pc:picChg chg="mod">
          <ac:chgData name="meng lh" userId="20b55c543a81e024" providerId="LiveId" clId="{92A7AFB6-0478-4621-9B1F-DE5594FB778E}" dt="2018-12-28T13:07:48.134" v="508" actId="1076"/>
          <ac:picMkLst>
            <pc:docMk/>
            <pc:sldMk cId="378471036" sldId="300"/>
            <ac:picMk id="5" creationId="{00000000-0008-0000-1100-000018000000}"/>
          </ac:picMkLst>
        </pc:picChg>
        <pc:picChg chg="mod">
          <ac:chgData name="meng lh" userId="20b55c543a81e024" providerId="LiveId" clId="{92A7AFB6-0478-4621-9B1F-DE5594FB778E}" dt="2018-12-28T13:08:07.041" v="540" actId="14100"/>
          <ac:picMkLst>
            <pc:docMk/>
            <pc:sldMk cId="378471036" sldId="300"/>
            <ac:picMk id="6" creationId="{00000000-0008-0000-1100-00001E000000}"/>
          </ac:picMkLst>
        </pc:picChg>
      </pc:sldChg>
      <pc:sldChg chg="modSp">
        <pc:chgData name="meng lh" userId="20b55c543a81e024" providerId="LiveId" clId="{92A7AFB6-0478-4621-9B1F-DE5594FB778E}" dt="2018-12-28T13:10:03.559" v="553" actId="20577"/>
        <pc:sldMkLst>
          <pc:docMk/>
          <pc:sldMk cId="2659249290" sldId="301"/>
        </pc:sldMkLst>
        <pc:spChg chg="mod">
          <ac:chgData name="meng lh" userId="20b55c543a81e024" providerId="LiveId" clId="{92A7AFB6-0478-4621-9B1F-DE5594FB778E}" dt="2018-12-28T13:10:03.559" v="553" actId="20577"/>
          <ac:spMkLst>
            <pc:docMk/>
            <pc:sldMk cId="2659249290" sldId="301"/>
            <ac:spMk id="3" creationId="{00000000-0000-0000-0000-000000000000}"/>
          </ac:spMkLst>
        </pc:spChg>
      </pc:sldChg>
      <pc:sldChg chg="modSp">
        <pc:chgData name="meng lh" userId="20b55c543a81e024" providerId="LiveId" clId="{92A7AFB6-0478-4621-9B1F-DE5594FB778E}" dt="2018-12-28T13:11:48.486" v="554" actId="207"/>
        <pc:sldMkLst>
          <pc:docMk/>
          <pc:sldMk cId="3542475915" sldId="318"/>
        </pc:sldMkLst>
        <pc:spChg chg="mod">
          <ac:chgData name="meng lh" userId="20b55c543a81e024" providerId="LiveId" clId="{92A7AFB6-0478-4621-9B1F-DE5594FB778E}" dt="2018-12-28T13:11:48.486" v="554" actId="207"/>
          <ac:spMkLst>
            <pc:docMk/>
            <pc:sldMk cId="3542475915" sldId="318"/>
            <ac:spMk id="3" creationId="{00000000-0000-0000-0000-000000000000}"/>
          </ac:spMkLst>
        </pc:spChg>
      </pc:sldChg>
      <pc:sldChg chg="modSp">
        <pc:chgData name="meng lh" userId="20b55c543a81e024" providerId="LiveId" clId="{92A7AFB6-0478-4621-9B1F-DE5594FB778E}" dt="2018-12-28T13:31:26.153" v="559" actId="20577"/>
        <pc:sldMkLst>
          <pc:docMk/>
          <pc:sldMk cId="3968979185" sldId="319"/>
        </pc:sldMkLst>
        <pc:spChg chg="mod">
          <ac:chgData name="meng lh" userId="20b55c543a81e024" providerId="LiveId" clId="{92A7AFB6-0478-4621-9B1F-DE5594FB778E}" dt="2018-12-28T13:31:26.153" v="559" actId="20577"/>
          <ac:spMkLst>
            <pc:docMk/>
            <pc:sldMk cId="3968979185" sldId="319"/>
            <ac:spMk id="3" creationId="{00000000-0000-0000-0000-000000000000}"/>
          </ac:spMkLst>
        </pc:spChg>
      </pc:sldChg>
      <pc:sldChg chg="delSp">
        <pc:chgData name="meng lh" userId="20b55c543a81e024" providerId="LiveId" clId="{92A7AFB6-0478-4621-9B1F-DE5594FB778E}" dt="2018-12-28T13:34:18.856" v="564" actId="478"/>
        <pc:sldMkLst>
          <pc:docMk/>
          <pc:sldMk cId="41673748" sldId="320"/>
        </pc:sldMkLst>
        <pc:spChg chg="del">
          <ac:chgData name="meng lh" userId="20b55c543a81e024" providerId="LiveId" clId="{92A7AFB6-0478-4621-9B1F-DE5594FB778E}" dt="2018-12-28T13:34:18.856" v="564" actId="478"/>
          <ac:spMkLst>
            <pc:docMk/>
            <pc:sldMk cId="41673748" sldId="320"/>
            <ac:spMk id="10" creationId="{00000000-0008-0000-1400-00000E000000}"/>
          </ac:spMkLst>
        </pc:spChg>
        <pc:spChg chg="del">
          <ac:chgData name="meng lh" userId="20b55c543a81e024" providerId="LiveId" clId="{92A7AFB6-0478-4621-9B1F-DE5594FB778E}" dt="2018-12-28T13:34:07.298" v="561" actId="478"/>
          <ac:spMkLst>
            <pc:docMk/>
            <pc:sldMk cId="41673748" sldId="320"/>
            <ac:spMk id="11" creationId="{00000000-0008-0000-1400-00000F000000}"/>
          </ac:spMkLst>
        </pc:spChg>
        <pc:spChg chg="del">
          <ac:chgData name="meng lh" userId="20b55c543a81e024" providerId="LiveId" clId="{92A7AFB6-0478-4621-9B1F-DE5594FB778E}" dt="2018-12-28T13:34:00.045" v="560" actId="478"/>
          <ac:spMkLst>
            <pc:docMk/>
            <pc:sldMk cId="41673748" sldId="320"/>
            <ac:spMk id="12" creationId="{00000000-0008-0000-1400-000010000000}"/>
          </ac:spMkLst>
        </pc:spChg>
        <pc:spChg chg="del">
          <ac:chgData name="meng lh" userId="20b55c543a81e024" providerId="LiveId" clId="{92A7AFB6-0478-4621-9B1F-DE5594FB778E}" dt="2018-12-28T13:34:09.811" v="562" actId="478"/>
          <ac:spMkLst>
            <pc:docMk/>
            <pc:sldMk cId="41673748" sldId="320"/>
            <ac:spMk id="13" creationId="{00000000-0008-0000-1400-000011000000}"/>
          </ac:spMkLst>
        </pc:spChg>
        <pc:spChg chg="del">
          <ac:chgData name="meng lh" userId="20b55c543a81e024" providerId="LiveId" clId="{92A7AFB6-0478-4621-9B1F-DE5594FB778E}" dt="2018-12-28T13:34:15.439" v="563" actId="478"/>
          <ac:spMkLst>
            <pc:docMk/>
            <pc:sldMk cId="41673748" sldId="320"/>
            <ac:spMk id="14" creationId="{00000000-0008-0000-1400-000012000000}"/>
          </ac:spMkLst>
        </pc:spChg>
      </pc:sldChg>
      <pc:sldChg chg="addSp delSp modSp">
        <pc:chgData name="meng lh" userId="20b55c543a81e024" providerId="LiveId" clId="{92A7AFB6-0478-4621-9B1F-DE5594FB778E}" dt="2018-12-28T13:40:31.806" v="648" actId="403"/>
        <pc:sldMkLst>
          <pc:docMk/>
          <pc:sldMk cId="3983372429" sldId="321"/>
        </pc:sldMkLst>
        <pc:spChg chg="del">
          <ac:chgData name="meng lh" userId="20b55c543a81e024" providerId="LiveId" clId="{92A7AFB6-0478-4621-9B1F-DE5594FB778E}" dt="2018-12-28T13:38:59.109" v="613" actId="478"/>
          <ac:spMkLst>
            <pc:docMk/>
            <pc:sldMk cId="3983372429" sldId="321"/>
            <ac:spMk id="6" creationId="{00000000-0008-0000-1400-000036000000}"/>
          </ac:spMkLst>
        </pc:spChg>
        <pc:spChg chg="del mod topLvl">
          <ac:chgData name="meng lh" userId="20b55c543a81e024" providerId="LiveId" clId="{92A7AFB6-0478-4621-9B1F-DE5594FB778E}" dt="2018-12-28T13:37:56.396" v="600" actId="478"/>
          <ac:spMkLst>
            <pc:docMk/>
            <pc:sldMk cId="3983372429" sldId="321"/>
            <ac:spMk id="8" creationId="{00000000-0008-0000-1400-00002B000000}"/>
          </ac:spMkLst>
        </pc:spChg>
        <pc:spChg chg="del mod topLvl">
          <ac:chgData name="meng lh" userId="20b55c543a81e024" providerId="LiveId" clId="{92A7AFB6-0478-4621-9B1F-DE5594FB778E}" dt="2018-12-28T13:38:57.063" v="612" actId="478"/>
          <ac:spMkLst>
            <pc:docMk/>
            <pc:sldMk cId="3983372429" sldId="321"/>
            <ac:spMk id="10" creationId="{00000000-0008-0000-1400-00001D000000}"/>
          </ac:spMkLst>
        </pc:spChg>
        <pc:spChg chg="del">
          <ac:chgData name="meng lh" userId="20b55c543a81e024" providerId="LiveId" clId="{92A7AFB6-0478-4621-9B1F-DE5594FB778E}" dt="2018-12-28T13:37:39.535" v="598" actId="478"/>
          <ac:spMkLst>
            <pc:docMk/>
            <pc:sldMk cId="3983372429" sldId="321"/>
            <ac:spMk id="15" creationId="{00000000-0008-0000-1400-000016000000}"/>
          </ac:spMkLst>
        </pc:spChg>
        <pc:spChg chg="del">
          <ac:chgData name="meng lh" userId="20b55c543a81e024" providerId="LiveId" clId="{92A7AFB6-0478-4621-9B1F-DE5594FB778E}" dt="2018-12-28T13:38:07.997" v="604" actId="478"/>
          <ac:spMkLst>
            <pc:docMk/>
            <pc:sldMk cId="3983372429" sldId="321"/>
            <ac:spMk id="16" creationId="{00000000-0008-0000-1400-000017000000}"/>
          </ac:spMkLst>
        </pc:spChg>
        <pc:spChg chg="del">
          <ac:chgData name="meng lh" userId="20b55c543a81e024" providerId="LiveId" clId="{92A7AFB6-0478-4621-9B1F-DE5594FB778E}" dt="2018-12-28T13:38:05.710" v="603" actId="478"/>
          <ac:spMkLst>
            <pc:docMk/>
            <pc:sldMk cId="3983372429" sldId="321"/>
            <ac:spMk id="17" creationId="{00000000-0008-0000-1400-000018000000}"/>
          </ac:spMkLst>
        </pc:spChg>
        <pc:spChg chg="mod">
          <ac:chgData name="meng lh" userId="20b55c543a81e024" providerId="LiveId" clId="{92A7AFB6-0478-4621-9B1F-DE5594FB778E}" dt="2018-12-28T13:40:31.806" v="648" actId="403"/>
          <ac:spMkLst>
            <pc:docMk/>
            <pc:sldMk cId="3983372429" sldId="321"/>
            <ac:spMk id="18" creationId="{00000000-0008-0000-1400-000019000000}"/>
          </ac:spMkLst>
        </pc:spChg>
        <pc:grpChg chg="del">
          <ac:chgData name="meng lh" userId="20b55c543a81e024" providerId="LiveId" clId="{92A7AFB6-0478-4621-9B1F-DE5594FB778E}" dt="2018-12-28T13:37:46.034" v="599" actId="165"/>
          <ac:grpSpMkLst>
            <pc:docMk/>
            <pc:sldMk cId="3983372429" sldId="321"/>
            <ac:grpSpMk id="5" creationId="{00000000-0008-0000-1400-00002C000000}"/>
          </ac:grpSpMkLst>
        </pc:grpChg>
        <pc:grpChg chg="del mod topLvl">
          <ac:chgData name="meng lh" userId="20b55c543a81e024" providerId="LiveId" clId="{92A7AFB6-0478-4621-9B1F-DE5594FB778E}" dt="2018-12-28T13:38:57.063" v="612" actId="478"/>
          <ac:grpSpMkLst>
            <pc:docMk/>
            <pc:sldMk cId="3983372429" sldId="321"/>
            <ac:grpSpMk id="7" creationId="{00000000-0008-0000-1400-00001E000000}"/>
          </ac:grpSpMkLst>
        </pc:grpChg>
        <pc:grpChg chg="topLvl">
          <ac:chgData name="meng lh" userId="20b55c543a81e024" providerId="LiveId" clId="{92A7AFB6-0478-4621-9B1F-DE5594FB778E}" dt="2018-12-28T13:38:57.063" v="612" actId="478"/>
          <ac:grpSpMkLst>
            <pc:docMk/>
            <pc:sldMk cId="3983372429" sldId="321"/>
            <ac:grpSpMk id="9" creationId="{00000000-0008-0000-1400-00001C000000}"/>
          </ac:grpSpMkLst>
        </pc:grpChg>
        <pc:picChg chg="mod">
          <ac:chgData name="meng lh" userId="20b55c543a81e024" providerId="LiveId" clId="{92A7AFB6-0478-4621-9B1F-DE5594FB778E}" dt="2018-12-28T13:40:04.299" v="644" actId="14100"/>
          <ac:picMkLst>
            <pc:docMk/>
            <pc:sldMk cId="3983372429" sldId="321"/>
            <ac:picMk id="12" creationId="{00000000-0008-0000-1400-00001B000000}"/>
          </ac:picMkLst>
        </pc:picChg>
        <pc:picChg chg="mod">
          <ac:chgData name="meng lh" userId="20b55c543a81e024" providerId="LiveId" clId="{92A7AFB6-0478-4621-9B1F-DE5594FB778E}" dt="2018-12-28T13:39:43.672" v="628" actId="14100"/>
          <ac:picMkLst>
            <pc:docMk/>
            <pc:sldMk cId="3983372429" sldId="321"/>
            <ac:picMk id="13" creationId="{00000000-0008-0000-1400-000014000000}"/>
          </ac:picMkLst>
        </pc:picChg>
        <pc:picChg chg="add del mod">
          <ac:chgData name="meng lh" userId="20b55c543a81e024" providerId="LiveId" clId="{92A7AFB6-0478-4621-9B1F-DE5594FB778E}" dt="2018-12-28T13:39:51.877" v="642" actId="14100"/>
          <ac:picMkLst>
            <pc:docMk/>
            <pc:sldMk cId="3983372429" sldId="321"/>
            <ac:picMk id="14" creationId="{00000000-0008-0000-1400-000015000000}"/>
          </ac:picMkLst>
        </pc:picChg>
      </pc:sldChg>
      <pc:sldChg chg="delSp modSp">
        <pc:chgData name="meng lh" userId="20b55c543a81e024" providerId="LiveId" clId="{92A7AFB6-0478-4621-9B1F-DE5594FB778E}" dt="2018-12-28T13:41:38.935" v="668" actId="207"/>
        <pc:sldMkLst>
          <pc:docMk/>
          <pc:sldMk cId="2384475836" sldId="322"/>
        </pc:sldMkLst>
        <pc:spChg chg="mod">
          <ac:chgData name="meng lh" userId="20b55c543a81e024" providerId="LiveId" clId="{92A7AFB6-0478-4621-9B1F-DE5594FB778E}" dt="2018-12-28T13:41:38.935" v="668" actId="207"/>
          <ac:spMkLst>
            <pc:docMk/>
            <pc:sldMk cId="2384475836" sldId="322"/>
            <ac:spMk id="3" creationId="{00000000-0000-0000-0000-000000000000}"/>
          </ac:spMkLst>
        </pc:spChg>
        <pc:spChg chg="del">
          <ac:chgData name="meng lh" userId="20b55c543a81e024" providerId="LiveId" clId="{92A7AFB6-0478-4621-9B1F-DE5594FB778E}" dt="2018-12-28T13:40:39.903" v="649" actId="478"/>
          <ac:spMkLst>
            <pc:docMk/>
            <pc:sldMk cId="2384475836" sldId="322"/>
            <ac:spMk id="7" creationId="{00000000-0008-0000-1400-000021000000}"/>
          </ac:spMkLst>
        </pc:spChg>
        <pc:spChg chg="del">
          <ac:chgData name="meng lh" userId="20b55c543a81e024" providerId="LiveId" clId="{92A7AFB6-0478-4621-9B1F-DE5594FB778E}" dt="2018-12-28T13:41:04.753" v="655" actId="478"/>
          <ac:spMkLst>
            <pc:docMk/>
            <pc:sldMk cId="2384475836" sldId="322"/>
            <ac:spMk id="8" creationId="{00000000-0008-0000-1400-000022000000}"/>
          </ac:spMkLst>
        </pc:spChg>
        <pc:spChg chg="del mod">
          <ac:chgData name="meng lh" userId="20b55c543a81e024" providerId="LiveId" clId="{92A7AFB6-0478-4621-9B1F-DE5594FB778E}" dt="2018-12-28T13:40:58.480" v="654" actId="478"/>
          <ac:spMkLst>
            <pc:docMk/>
            <pc:sldMk cId="2384475836" sldId="322"/>
            <ac:spMk id="10" creationId="{00000000-0008-0000-1400-000024000000}"/>
          </ac:spMkLst>
        </pc:spChg>
        <pc:spChg chg="del">
          <ac:chgData name="meng lh" userId="20b55c543a81e024" providerId="LiveId" clId="{92A7AFB6-0478-4621-9B1F-DE5594FB778E}" dt="2018-12-28T13:40:43.852" v="650" actId="478"/>
          <ac:spMkLst>
            <pc:docMk/>
            <pc:sldMk cId="2384475836" sldId="322"/>
            <ac:spMk id="12" creationId="{00000000-0008-0000-1400-000027000000}"/>
          </ac:spMkLst>
        </pc:spChg>
        <pc:spChg chg="del">
          <ac:chgData name="meng lh" userId="20b55c543a81e024" providerId="LiveId" clId="{92A7AFB6-0478-4621-9B1F-DE5594FB778E}" dt="2018-12-28T13:40:49.185" v="652" actId="478"/>
          <ac:spMkLst>
            <pc:docMk/>
            <pc:sldMk cId="2384475836" sldId="322"/>
            <ac:spMk id="14" creationId="{00000000-0008-0000-1400-000029000000}"/>
          </ac:spMkLst>
        </pc:spChg>
        <pc:grpChg chg="mod">
          <ac:chgData name="meng lh" userId="20b55c543a81e024" providerId="LiveId" clId="{92A7AFB6-0478-4621-9B1F-DE5594FB778E}" dt="2018-12-28T13:41:10.439" v="656" actId="1076"/>
          <ac:grpSpMkLst>
            <pc:docMk/>
            <pc:sldMk cId="2384475836" sldId="322"/>
            <ac:grpSpMk id="4" creationId="{00000000-0008-0000-1400-000035000000}"/>
          </ac:grpSpMkLst>
        </pc:grpChg>
        <pc:picChg chg="mod">
          <ac:chgData name="meng lh" userId="20b55c543a81e024" providerId="LiveId" clId="{92A7AFB6-0478-4621-9B1F-DE5594FB778E}" dt="2018-12-28T13:41:19.200" v="659" actId="14100"/>
          <ac:picMkLst>
            <pc:docMk/>
            <pc:sldMk cId="2384475836" sldId="322"/>
            <ac:picMk id="5" creationId="{00000000-0008-0000-1400-00001F000000}"/>
          </ac:picMkLst>
        </pc:picChg>
        <pc:picChg chg="mod">
          <ac:chgData name="meng lh" userId="20b55c543a81e024" providerId="LiveId" clId="{92A7AFB6-0478-4621-9B1F-DE5594FB778E}" dt="2018-12-28T13:41:27.419" v="666" actId="1076"/>
          <ac:picMkLst>
            <pc:docMk/>
            <pc:sldMk cId="2384475836" sldId="322"/>
            <ac:picMk id="6" creationId="{00000000-0008-0000-1400-000020000000}"/>
          </ac:picMkLst>
        </pc:picChg>
        <pc:picChg chg="mod">
          <ac:chgData name="meng lh" userId="20b55c543a81e024" providerId="LiveId" clId="{92A7AFB6-0478-4621-9B1F-DE5594FB778E}" dt="2018-12-28T13:41:29.089" v="667" actId="1076"/>
          <ac:picMkLst>
            <pc:docMk/>
            <pc:sldMk cId="2384475836" sldId="322"/>
            <ac:picMk id="13" creationId="{00000000-0008-0000-1400-000028000000}"/>
          </ac:picMkLst>
        </pc:picChg>
        <pc:cxnChg chg="del mod">
          <ac:chgData name="meng lh" userId="20b55c543a81e024" providerId="LiveId" clId="{92A7AFB6-0478-4621-9B1F-DE5594FB778E}" dt="2018-12-28T13:40:46.231" v="651" actId="478"/>
          <ac:cxnSpMkLst>
            <pc:docMk/>
            <pc:sldMk cId="2384475836" sldId="322"/>
            <ac:cxnSpMk id="11" creationId="{00000000-0008-0000-1400-000026000000}"/>
          </ac:cxnSpMkLst>
        </pc:cxnChg>
      </pc:sldChg>
      <pc:sldChg chg="modSp">
        <pc:chgData name="meng lh" userId="20b55c543a81e024" providerId="LiveId" clId="{92A7AFB6-0478-4621-9B1F-DE5594FB778E}" dt="2018-12-28T13:48:41.913" v="706" actId="20577"/>
        <pc:sldMkLst>
          <pc:docMk/>
          <pc:sldMk cId="2087441441" sldId="323"/>
        </pc:sldMkLst>
        <pc:spChg chg="mod">
          <ac:chgData name="meng lh" userId="20b55c543a81e024" providerId="LiveId" clId="{92A7AFB6-0478-4621-9B1F-DE5594FB778E}" dt="2018-12-28T13:48:41.913" v="706" actId="20577"/>
          <ac:spMkLst>
            <pc:docMk/>
            <pc:sldMk cId="2087441441" sldId="323"/>
            <ac:spMk id="3" creationId="{00000000-0000-0000-0000-000000000000}"/>
          </ac:spMkLst>
        </pc:spChg>
      </pc:sldChg>
      <pc:sldChg chg="delSp modSp">
        <pc:chgData name="meng lh" userId="20b55c543a81e024" providerId="LiveId" clId="{92A7AFB6-0478-4621-9B1F-DE5594FB778E}" dt="2018-12-28T13:36:14.238" v="596" actId="14100"/>
        <pc:sldMkLst>
          <pc:docMk/>
          <pc:sldMk cId="3420290" sldId="325"/>
        </pc:sldMkLst>
        <pc:spChg chg="mod">
          <ac:chgData name="meng lh" userId="20b55c543a81e024" providerId="LiveId" clId="{92A7AFB6-0478-4621-9B1F-DE5594FB778E}" dt="2018-12-28T13:36:14.238" v="596" actId="14100"/>
          <ac:spMkLst>
            <pc:docMk/>
            <pc:sldMk cId="3420290" sldId="325"/>
            <ac:spMk id="3" creationId="{00000000-0000-0000-0000-000000000000}"/>
          </ac:spMkLst>
        </pc:spChg>
        <pc:spChg chg="del mod topLvl">
          <ac:chgData name="meng lh" userId="20b55c543a81e024" providerId="LiveId" clId="{92A7AFB6-0478-4621-9B1F-DE5594FB778E}" dt="2018-12-28T13:35:48.445" v="568" actId="478"/>
          <ac:spMkLst>
            <pc:docMk/>
            <pc:sldMk cId="3420290" sldId="325"/>
            <ac:spMk id="6" creationId="{00000000-0008-0000-1400-0000E1000000}"/>
          </ac:spMkLst>
        </pc:spChg>
        <pc:spChg chg="del mod topLvl">
          <ac:chgData name="meng lh" userId="20b55c543a81e024" providerId="LiveId" clId="{92A7AFB6-0478-4621-9B1F-DE5594FB778E}" dt="2018-12-28T13:35:48.445" v="568" actId="478"/>
          <ac:spMkLst>
            <pc:docMk/>
            <pc:sldMk cId="3420290" sldId="325"/>
            <ac:spMk id="7" creationId="{00000000-0008-0000-1400-0000E3000000}"/>
          </ac:spMkLst>
        </pc:spChg>
        <pc:spChg chg="del mod topLvl">
          <ac:chgData name="meng lh" userId="20b55c543a81e024" providerId="LiveId" clId="{92A7AFB6-0478-4621-9B1F-DE5594FB778E}" dt="2018-12-28T13:35:48.445" v="568" actId="478"/>
          <ac:spMkLst>
            <pc:docMk/>
            <pc:sldMk cId="3420290" sldId="325"/>
            <ac:spMk id="8" creationId="{00000000-0008-0000-1400-0000E5000000}"/>
          </ac:spMkLst>
        </pc:spChg>
        <pc:spChg chg="del mod topLvl">
          <ac:chgData name="meng lh" userId="20b55c543a81e024" providerId="LiveId" clId="{92A7AFB6-0478-4621-9B1F-DE5594FB778E}" dt="2018-12-28T13:35:48.445" v="568" actId="478"/>
          <ac:spMkLst>
            <pc:docMk/>
            <pc:sldMk cId="3420290" sldId="325"/>
            <ac:spMk id="11" creationId="{00000000-0008-0000-1400-0000F0000000}"/>
          </ac:spMkLst>
        </pc:spChg>
        <pc:grpChg chg="del">
          <ac:chgData name="meng lh" userId="20b55c543a81e024" providerId="LiveId" clId="{92A7AFB6-0478-4621-9B1F-DE5594FB778E}" dt="2018-12-28T13:35:40.571" v="566" actId="165"/>
          <ac:grpSpMkLst>
            <pc:docMk/>
            <pc:sldMk cId="3420290" sldId="325"/>
            <ac:grpSpMk id="4" creationId="{00000000-0008-0000-1400-0000F1000000}"/>
          </ac:grpSpMkLst>
        </pc:grpChg>
        <pc:grpChg chg="mod topLvl">
          <ac:chgData name="meng lh" userId="20b55c543a81e024" providerId="LiveId" clId="{92A7AFB6-0478-4621-9B1F-DE5594FB778E}" dt="2018-12-28T13:35:52.455" v="569" actId="1076"/>
          <ac:grpSpMkLst>
            <pc:docMk/>
            <pc:sldMk cId="3420290" sldId="325"/>
            <ac:grpSpMk id="5" creationId="{00000000-0008-0000-1400-000048000000}"/>
          </ac:grpSpMkLst>
        </pc:grpChg>
        <pc:cxnChg chg="del mod topLvl">
          <ac:chgData name="meng lh" userId="20b55c543a81e024" providerId="LiveId" clId="{92A7AFB6-0478-4621-9B1F-DE5594FB778E}" dt="2018-12-28T13:35:48.445" v="568" actId="478"/>
          <ac:cxnSpMkLst>
            <pc:docMk/>
            <pc:sldMk cId="3420290" sldId="325"/>
            <ac:cxnSpMk id="9" creationId="{00000000-0008-0000-1400-0000E9000000}"/>
          </ac:cxnSpMkLst>
        </pc:cxnChg>
        <pc:cxnChg chg="del mod topLvl">
          <ac:chgData name="meng lh" userId="20b55c543a81e024" providerId="LiveId" clId="{92A7AFB6-0478-4621-9B1F-DE5594FB778E}" dt="2018-12-28T13:35:48.445" v="568" actId="478"/>
          <ac:cxnSpMkLst>
            <pc:docMk/>
            <pc:sldMk cId="3420290" sldId="325"/>
            <ac:cxnSpMk id="10" creationId="{00000000-0008-0000-1400-0000E7000000}"/>
          </ac:cxnSpMkLst>
        </pc:cxnChg>
      </pc:sldChg>
      <pc:sldChg chg="modSp">
        <pc:chgData name="meng lh" userId="20b55c543a81e024" providerId="LiveId" clId="{92A7AFB6-0478-4621-9B1F-DE5594FB778E}" dt="2018-12-28T13:43:33.876" v="681" actId="20577"/>
        <pc:sldMkLst>
          <pc:docMk/>
          <pc:sldMk cId="1236477870" sldId="326"/>
        </pc:sldMkLst>
        <pc:spChg chg="mod">
          <ac:chgData name="meng lh" userId="20b55c543a81e024" providerId="LiveId" clId="{92A7AFB6-0478-4621-9B1F-DE5594FB778E}" dt="2018-12-28T13:43:33.876" v="681" actId="20577"/>
          <ac:spMkLst>
            <pc:docMk/>
            <pc:sldMk cId="1236477870" sldId="326"/>
            <ac:spMk id="3" creationId="{00000000-0000-0000-0000-000000000000}"/>
          </ac:spMkLst>
        </pc:spChg>
      </pc:sldChg>
      <pc:sldChg chg="modSp">
        <pc:chgData name="meng lh" userId="20b55c543a81e024" providerId="LiveId" clId="{92A7AFB6-0478-4621-9B1F-DE5594FB778E}" dt="2018-12-28T14:02:16.687" v="776" actId="20577"/>
        <pc:sldMkLst>
          <pc:docMk/>
          <pc:sldMk cId="3721668225" sldId="327"/>
        </pc:sldMkLst>
        <pc:spChg chg="mod">
          <ac:chgData name="meng lh" userId="20b55c543a81e024" providerId="LiveId" clId="{92A7AFB6-0478-4621-9B1F-DE5594FB778E}" dt="2018-12-28T14:02:16.687" v="776" actId="20577"/>
          <ac:spMkLst>
            <pc:docMk/>
            <pc:sldMk cId="3721668225" sldId="327"/>
            <ac:spMk id="3" creationId="{00000000-0000-0000-0000-000000000000}"/>
          </ac:spMkLst>
        </pc:spChg>
      </pc:sldChg>
      <pc:sldChg chg="modSp">
        <pc:chgData name="meng lh" userId="20b55c543a81e024" providerId="LiveId" clId="{92A7AFB6-0478-4621-9B1F-DE5594FB778E}" dt="2018-12-28T14:02:37.341" v="831" actId="20577"/>
        <pc:sldMkLst>
          <pc:docMk/>
          <pc:sldMk cId="4067619767" sldId="328"/>
        </pc:sldMkLst>
        <pc:spChg chg="mod">
          <ac:chgData name="meng lh" userId="20b55c543a81e024" providerId="LiveId" clId="{92A7AFB6-0478-4621-9B1F-DE5594FB778E}" dt="2018-12-28T14:02:37.341" v="831" actId="20577"/>
          <ac:spMkLst>
            <pc:docMk/>
            <pc:sldMk cId="4067619767" sldId="328"/>
            <ac:spMk id="3" creationId="{00000000-0000-0000-0000-000000000000}"/>
          </ac:spMkLst>
        </pc:spChg>
        <pc:picChg chg="mod">
          <ac:chgData name="meng lh" userId="20b55c543a81e024" providerId="LiveId" clId="{92A7AFB6-0478-4621-9B1F-DE5594FB778E}" dt="2018-12-28T14:02:33.837" v="830" actId="14100"/>
          <ac:picMkLst>
            <pc:docMk/>
            <pc:sldMk cId="4067619767" sldId="328"/>
            <ac:picMk id="4" creationId="{00000000-0008-0000-1400-000075000000}"/>
          </ac:picMkLst>
        </pc:picChg>
      </pc:sldChg>
      <pc:sldChg chg="modSp">
        <pc:chgData name="meng lh" userId="20b55c543a81e024" providerId="LiveId" clId="{92A7AFB6-0478-4621-9B1F-DE5594FB778E}" dt="2018-12-28T14:06:52.169" v="858" actId="20577"/>
        <pc:sldMkLst>
          <pc:docMk/>
          <pc:sldMk cId="1067617876" sldId="329"/>
        </pc:sldMkLst>
        <pc:spChg chg="mod">
          <ac:chgData name="meng lh" userId="20b55c543a81e024" providerId="LiveId" clId="{92A7AFB6-0478-4621-9B1F-DE5594FB778E}" dt="2018-12-28T14:06:52.169" v="858" actId="20577"/>
          <ac:spMkLst>
            <pc:docMk/>
            <pc:sldMk cId="1067617876" sldId="329"/>
            <ac:spMk id="3" creationId="{00000000-0000-0000-0000-000000000000}"/>
          </ac:spMkLst>
        </pc:spChg>
      </pc:sldChg>
      <pc:sldChg chg="modSp">
        <pc:chgData name="meng lh" userId="20b55c543a81e024" providerId="LiveId" clId="{92A7AFB6-0478-4621-9B1F-DE5594FB778E}" dt="2018-12-28T14:08:20.738" v="911" actId="1076"/>
        <pc:sldMkLst>
          <pc:docMk/>
          <pc:sldMk cId="2580804978" sldId="332"/>
        </pc:sldMkLst>
        <pc:spChg chg="mod">
          <ac:chgData name="meng lh" userId="20b55c543a81e024" providerId="LiveId" clId="{92A7AFB6-0478-4621-9B1F-DE5594FB778E}" dt="2018-12-28T14:08:11.320" v="859" actId="1076"/>
          <ac:spMkLst>
            <pc:docMk/>
            <pc:sldMk cId="2580804978" sldId="332"/>
            <ac:spMk id="6" creationId="{00000000-0000-0000-0000-000000000000}"/>
          </ac:spMkLst>
        </pc:spChg>
        <pc:picChg chg="mod">
          <ac:chgData name="meng lh" userId="20b55c543a81e024" providerId="LiveId" clId="{92A7AFB6-0478-4621-9B1F-DE5594FB778E}" dt="2018-12-28T14:08:20.738" v="911" actId="1076"/>
          <ac:picMkLst>
            <pc:docMk/>
            <pc:sldMk cId="2580804978" sldId="332"/>
            <ac:picMk id="4" creationId="{00000000-0000-0000-0000-000000000000}"/>
          </ac:picMkLst>
        </pc:picChg>
      </pc:sldChg>
      <pc:sldChg chg="modSp">
        <pc:chgData name="meng lh" userId="20b55c543a81e024" providerId="LiveId" clId="{92A7AFB6-0478-4621-9B1F-DE5594FB778E}" dt="2018-12-28T14:17:10.917" v="938" actId="255"/>
        <pc:sldMkLst>
          <pc:docMk/>
          <pc:sldMk cId="788984757" sldId="333"/>
        </pc:sldMkLst>
        <pc:spChg chg="mod">
          <ac:chgData name="meng lh" userId="20b55c543a81e024" providerId="LiveId" clId="{92A7AFB6-0478-4621-9B1F-DE5594FB778E}" dt="2018-12-28T14:17:10.917" v="938" actId="255"/>
          <ac:spMkLst>
            <pc:docMk/>
            <pc:sldMk cId="788984757" sldId="333"/>
            <ac:spMk id="3" creationId="{00000000-0000-0000-0000-000000000000}"/>
          </ac:spMkLst>
        </pc:spChg>
      </pc:sldChg>
      <pc:sldChg chg="addSp delSp modSp">
        <pc:chgData name="meng lh" userId="20b55c543a81e024" providerId="LiveId" clId="{92A7AFB6-0478-4621-9B1F-DE5594FB778E}" dt="2018-12-28T14:14:38.948" v="934" actId="1076"/>
        <pc:sldMkLst>
          <pc:docMk/>
          <pc:sldMk cId="554870174" sldId="334"/>
        </pc:sldMkLst>
        <pc:spChg chg="del">
          <ac:chgData name="meng lh" userId="20b55c543a81e024" providerId="LiveId" clId="{92A7AFB6-0478-4621-9B1F-DE5594FB778E}" dt="2018-12-28T14:09:15.597" v="918" actId="478"/>
          <ac:spMkLst>
            <pc:docMk/>
            <pc:sldMk cId="554870174" sldId="334"/>
            <ac:spMk id="6" creationId="{00000000-0000-0000-0000-000000000000}"/>
          </ac:spMkLst>
        </pc:spChg>
        <pc:spChg chg="del">
          <ac:chgData name="meng lh" userId="20b55c543a81e024" providerId="LiveId" clId="{92A7AFB6-0478-4621-9B1F-DE5594FB778E}" dt="2018-12-28T14:08:29.645" v="912" actId="478"/>
          <ac:spMkLst>
            <pc:docMk/>
            <pc:sldMk cId="554870174" sldId="334"/>
            <ac:spMk id="7" creationId="{00000000-0000-0000-0000-000000000000}"/>
          </ac:spMkLst>
        </pc:spChg>
        <pc:spChg chg="add mod">
          <ac:chgData name="meng lh" userId="20b55c543a81e024" providerId="LiveId" clId="{92A7AFB6-0478-4621-9B1F-DE5594FB778E}" dt="2018-12-28T14:14:38.948" v="934" actId="1076"/>
          <ac:spMkLst>
            <pc:docMk/>
            <pc:sldMk cId="554870174" sldId="334"/>
            <ac:spMk id="8" creationId="{2DCE0F66-8998-4F8E-9684-599209991E65}"/>
          </ac:spMkLst>
        </pc:spChg>
        <pc:picChg chg="add del mod">
          <ac:chgData name="meng lh" userId="20b55c543a81e024" providerId="LiveId" clId="{92A7AFB6-0478-4621-9B1F-DE5594FB778E}" dt="2018-12-28T14:09:13.968" v="917" actId="478"/>
          <ac:picMkLst>
            <pc:docMk/>
            <pc:sldMk cId="554870174" sldId="334"/>
            <ac:picMk id="5" creationId="{00000000-0000-0000-0000-000000000000}"/>
          </ac:picMkLst>
        </pc:picChg>
      </pc:sldChg>
      <pc:sldChg chg="modSp">
        <pc:chgData name="meng lh" userId="20b55c543a81e024" providerId="LiveId" clId="{92A7AFB6-0478-4621-9B1F-DE5594FB778E}" dt="2018-12-28T14:31:07.641" v="959" actId="14100"/>
        <pc:sldMkLst>
          <pc:docMk/>
          <pc:sldMk cId="1620834697" sldId="339"/>
        </pc:sldMkLst>
        <pc:picChg chg="mod">
          <ac:chgData name="meng lh" userId="20b55c543a81e024" providerId="LiveId" clId="{92A7AFB6-0478-4621-9B1F-DE5594FB778E}" dt="2018-12-28T14:31:07.641" v="959" actId="14100"/>
          <ac:picMkLst>
            <pc:docMk/>
            <pc:sldMk cId="1620834697" sldId="339"/>
            <ac:picMk id="4" creationId="{9FCB76F7-D226-43F6-AFC4-AA1DE59755CB}"/>
          </ac:picMkLst>
        </pc:picChg>
      </pc:sldChg>
      <pc:sldChg chg="modSp">
        <pc:chgData name="meng lh" userId="20b55c543a81e024" providerId="LiveId" clId="{92A7AFB6-0478-4621-9B1F-DE5594FB778E}" dt="2018-12-28T14:31:43.456" v="988" actId="14100"/>
        <pc:sldMkLst>
          <pc:docMk/>
          <pc:sldMk cId="4182858038" sldId="340"/>
        </pc:sldMkLst>
        <pc:grpChg chg="mod">
          <ac:chgData name="meng lh" userId="20b55c543a81e024" providerId="LiveId" clId="{92A7AFB6-0478-4621-9B1F-DE5594FB778E}" dt="2018-12-28T14:31:43.456" v="988" actId="14100"/>
          <ac:grpSpMkLst>
            <pc:docMk/>
            <pc:sldMk cId="4182858038" sldId="340"/>
            <ac:grpSpMk id="4" creationId="{00000000-0008-0000-1500-000023000000}"/>
          </ac:grpSpMkLst>
        </pc:grpChg>
      </pc:sldChg>
      <pc:sldChg chg="modSp">
        <pc:chgData name="meng lh" userId="20b55c543a81e024" providerId="LiveId" clId="{92A7AFB6-0478-4621-9B1F-DE5594FB778E}" dt="2018-12-28T14:32:54.418" v="1045" actId="14100"/>
        <pc:sldMkLst>
          <pc:docMk/>
          <pc:sldMk cId="2987585366" sldId="344"/>
        </pc:sldMkLst>
        <pc:grpChg chg="mod">
          <ac:chgData name="meng lh" userId="20b55c543a81e024" providerId="LiveId" clId="{92A7AFB6-0478-4621-9B1F-DE5594FB778E}" dt="2018-12-28T14:32:54.418" v="1045" actId="14100"/>
          <ac:grpSpMkLst>
            <pc:docMk/>
            <pc:sldMk cId="2987585366" sldId="344"/>
            <ac:grpSpMk id="7" creationId="{00000000-0000-0000-0000-000000000000}"/>
          </ac:grpSpMkLst>
        </pc:grpChg>
      </pc:sldChg>
      <pc:sldChg chg="modSp">
        <pc:chgData name="meng lh" userId="20b55c543a81e024" providerId="LiveId" clId="{92A7AFB6-0478-4621-9B1F-DE5594FB778E}" dt="2018-12-28T13:57:39.470" v="707"/>
        <pc:sldMkLst>
          <pc:docMk/>
          <pc:sldMk cId="722334546" sldId="370"/>
        </pc:sldMkLst>
        <pc:graphicFrameChg chg="mod">
          <ac:chgData name="meng lh" userId="20b55c543a81e024" providerId="LiveId" clId="{92A7AFB6-0478-4621-9B1F-DE5594FB778E}" dt="2018-12-28T13:57:39.470" v="707"/>
          <ac:graphicFrameMkLst>
            <pc:docMk/>
            <pc:sldMk cId="722334546" sldId="370"/>
            <ac:graphicFrameMk id="12" creationId="{00000000-0000-0000-0000-000000000000}"/>
          </ac:graphicFrameMkLst>
        </pc:graphicFrameChg>
      </pc:sldChg>
    </pc:docChg>
  </pc:docChgLst>
  <pc:docChgLst>
    <pc:chgData name="meng lh" userId="20b55c543a81e024" providerId="LiveId" clId="{B1CAD3BD-7069-4944-B7E9-3049C8D3BEEE}"/>
    <pc:docChg chg="undo custSel modSld sldOrd">
      <pc:chgData name="meng lh" userId="20b55c543a81e024" providerId="LiveId" clId="{B1CAD3BD-7069-4944-B7E9-3049C8D3BEEE}" dt="2018-12-22T16:20:27.174" v="1583" actId="1076"/>
      <pc:docMkLst>
        <pc:docMk/>
      </pc:docMkLst>
      <pc:sldChg chg="addSp delSp modSp">
        <pc:chgData name="meng lh" userId="20b55c543a81e024" providerId="LiveId" clId="{B1CAD3BD-7069-4944-B7E9-3049C8D3BEEE}" dt="2018-12-22T09:00:52.342" v="115"/>
        <pc:sldMkLst>
          <pc:docMk/>
          <pc:sldMk cId="3900880967" sldId="257"/>
        </pc:sldMkLst>
        <pc:spChg chg="mod">
          <ac:chgData name="meng lh" userId="20b55c543a81e024" providerId="LiveId" clId="{B1CAD3BD-7069-4944-B7E9-3049C8D3BEEE}" dt="2018-12-22T07:55:23.430" v="5"/>
          <ac:spMkLst>
            <pc:docMk/>
            <pc:sldMk cId="3900880967" sldId="257"/>
            <ac:spMk id="2" creationId="{00000000-0000-0000-0000-000000000000}"/>
          </ac:spMkLst>
        </pc:spChg>
        <pc:spChg chg="mod">
          <ac:chgData name="meng lh" userId="20b55c543a81e024" providerId="LiveId" clId="{B1CAD3BD-7069-4944-B7E9-3049C8D3BEEE}" dt="2018-12-22T09:00:15.156" v="105"/>
          <ac:spMkLst>
            <pc:docMk/>
            <pc:sldMk cId="3900880967" sldId="257"/>
            <ac:spMk id="3" creationId="{00000000-0000-0000-0000-000000000000}"/>
          </ac:spMkLst>
        </pc:spChg>
        <pc:spChg chg="add del mod">
          <ac:chgData name="meng lh" userId="20b55c543a81e024" providerId="LiveId" clId="{B1CAD3BD-7069-4944-B7E9-3049C8D3BEEE}" dt="2018-12-22T08:37:41.936" v="45"/>
          <ac:spMkLst>
            <pc:docMk/>
            <pc:sldMk cId="3900880967" sldId="257"/>
            <ac:spMk id="4" creationId="{514F9E83-0C79-438C-A2E4-4F8C3A63B56F}"/>
          </ac:spMkLst>
        </pc:spChg>
        <pc:spChg chg="add del">
          <ac:chgData name="meng lh" userId="20b55c543a81e024" providerId="LiveId" clId="{B1CAD3BD-7069-4944-B7E9-3049C8D3BEEE}" dt="2018-12-22T08:37:46.980" v="49"/>
          <ac:spMkLst>
            <pc:docMk/>
            <pc:sldMk cId="3900880967" sldId="257"/>
            <ac:spMk id="5" creationId="{E876B859-B356-4EE0-81C0-F46EF342784F}"/>
          </ac:spMkLst>
        </pc:spChg>
        <pc:spChg chg="add del mod">
          <ac:chgData name="meng lh" userId="20b55c543a81e024" providerId="LiveId" clId="{B1CAD3BD-7069-4944-B7E9-3049C8D3BEEE}" dt="2018-12-22T08:38:37.582" v="61" actId="478"/>
          <ac:spMkLst>
            <pc:docMk/>
            <pc:sldMk cId="3900880967" sldId="257"/>
            <ac:spMk id="6" creationId="{6744C2BC-8791-497E-A0D8-3FB30403C7D8}"/>
          </ac:spMkLst>
        </pc:spChg>
        <pc:spChg chg="add del mod">
          <ac:chgData name="meng lh" userId="20b55c543a81e024" providerId="LiveId" clId="{B1CAD3BD-7069-4944-B7E9-3049C8D3BEEE}" dt="2018-12-22T08:44:21.559" v="64" actId="478"/>
          <ac:spMkLst>
            <pc:docMk/>
            <pc:sldMk cId="3900880967" sldId="257"/>
            <ac:spMk id="7" creationId="{C492392E-F275-4C1B-90EC-2E680A3C66D3}"/>
          </ac:spMkLst>
        </pc:spChg>
        <pc:spChg chg="add del">
          <ac:chgData name="meng lh" userId="20b55c543a81e024" providerId="LiveId" clId="{B1CAD3BD-7069-4944-B7E9-3049C8D3BEEE}" dt="2018-12-22T08:44:41.172" v="76"/>
          <ac:spMkLst>
            <pc:docMk/>
            <pc:sldMk cId="3900880967" sldId="257"/>
            <ac:spMk id="8" creationId="{983DAAC5-6BD2-486C-901D-1DC8CC8B8666}"/>
          </ac:spMkLst>
        </pc:spChg>
        <pc:spChg chg="add del mod">
          <ac:chgData name="meng lh" userId="20b55c543a81e024" providerId="LiveId" clId="{B1CAD3BD-7069-4944-B7E9-3049C8D3BEEE}" dt="2018-12-22T09:00:00.852" v="104" actId="478"/>
          <ac:spMkLst>
            <pc:docMk/>
            <pc:sldMk cId="3900880967" sldId="257"/>
            <ac:spMk id="10" creationId="{B702B8A9-9A82-47C7-9524-1AB0BCE33C6F}"/>
          </ac:spMkLst>
        </pc:spChg>
        <pc:spChg chg="add del">
          <ac:chgData name="meng lh" userId="20b55c543a81e024" providerId="LiveId" clId="{B1CAD3BD-7069-4944-B7E9-3049C8D3BEEE}" dt="2018-12-22T09:00:36.451" v="111" actId="478"/>
          <ac:spMkLst>
            <pc:docMk/>
            <pc:sldMk cId="3900880967" sldId="257"/>
            <ac:spMk id="11" creationId="{DF3A0034-AF99-49E6-989A-AA9DDE1631D9}"/>
          </ac:spMkLst>
        </pc:spChg>
        <pc:spChg chg="add mod">
          <ac:chgData name="meng lh" userId="20b55c543a81e024" providerId="LiveId" clId="{B1CAD3BD-7069-4944-B7E9-3049C8D3BEEE}" dt="2018-12-22T09:00:52.342" v="115"/>
          <ac:spMkLst>
            <pc:docMk/>
            <pc:sldMk cId="3900880967" sldId="257"/>
            <ac:spMk id="12" creationId="{27FFED7A-0D61-4140-A4D2-0C28E1906FD7}"/>
          </ac:spMkLst>
        </pc:spChg>
        <pc:picChg chg="add del">
          <ac:chgData name="meng lh" userId="20b55c543a81e024" providerId="LiveId" clId="{B1CAD3BD-7069-4944-B7E9-3049C8D3BEEE}" dt="2018-12-22T08:44:42.933" v="78"/>
          <ac:picMkLst>
            <pc:docMk/>
            <pc:sldMk cId="3900880967" sldId="257"/>
            <ac:picMk id="9" creationId="{83673276-025F-4207-9912-562E66552EEC}"/>
          </ac:picMkLst>
        </pc:picChg>
      </pc:sldChg>
      <pc:sldChg chg="addSp delSp modSp">
        <pc:chgData name="meng lh" userId="20b55c543a81e024" providerId="LiveId" clId="{B1CAD3BD-7069-4944-B7E9-3049C8D3BEEE}" dt="2018-12-22T10:27:22.724" v="764" actId="207"/>
        <pc:sldMkLst>
          <pc:docMk/>
          <pc:sldMk cId="1269834762" sldId="258"/>
        </pc:sldMkLst>
        <pc:spChg chg="mod">
          <ac:chgData name="meng lh" userId="20b55c543a81e024" providerId="LiveId" clId="{B1CAD3BD-7069-4944-B7E9-3049C8D3BEEE}" dt="2018-12-22T08:46:19.291" v="90"/>
          <ac:spMkLst>
            <pc:docMk/>
            <pc:sldMk cId="1269834762" sldId="258"/>
            <ac:spMk id="2" creationId="{00000000-0000-0000-0000-000000000000}"/>
          </ac:spMkLst>
        </pc:spChg>
        <pc:spChg chg="del mod">
          <ac:chgData name="meng lh" userId="20b55c543a81e024" providerId="LiveId" clId="{B1CAD3BD-7069-4944-B7E9-3049C8D3BEEE}" dt="2018-12-22T08:59:12.599" v="98" actId="478"/>
          <ac:spMkLst>
            <pc:docMk/>
            <pc:sldMk cId="1269834762" sldId="258"/>
            <ac:spMk id="3" creationId="{00000000-0000-0000-0000-000000000000}"/>
          </ac:spMkLst>
        </pc:spChg>
        <pc:spChg chg="add mod">
          <ac:chgData name="meng lh" userId="20b55c543a81e024" providerId="LiveId" clId="{B1CAD3BD-7069-4944-B7E9-3049C8D3BEEE}" dt="2018-12-22T10:27:22.724" v="764" actId="207"/>
          <ac:spMkLst>
            <pc:docMk/>
            <pc:sldMk cId="1269834762" sldId="258"/>
            <ac:spMk id="4" creationId="{303F301E-E775-4DD6-B608-092C5AA90CE8}"/>
          </ac:spMkLst>
        </pc:spChg>
      </pc:sldChg>
      <pc:sldChg chg="addSp delSp modSp">
        <pc:chgData name="meng lh" userId="20b55c543a81e024" providerId="LiveId" clId="{B1CAD3BD-7069-4944-B7E9-3049C8D3BEEE}" dt="2018-12-22T10:30:18.504" v="795"/>
        <pc:sldMkLst>
          <pc:docMk/>
          <pc:sldMk cId="3360864197" sldId="259"/>
        </pc:sldMkLst>
        <pc:spChg chg="mod">
          <ac:chgData name="meng lh" userId="20b55c543a81e024" providerId="LiveId" clId="{B1CAD3BD-7069-4944-B7E9-3049C8D3BEEE}" dt="2018-12-22T09:01:46.477" v="129"/>
          <ac:spMkLst>
            <pc:docMk/>
            <pc:sldMk cId="3360864197" sldId="259"/>
            <ac:spMk id="2" creationId="{00000000-0000-0000-0000-000000000000}"/>
          </ac:spMkLst>
        </pc:spChg>
        <pc:spChg chg="mod">
          <ac:chgData name="meng lh" userId="20b55c543a81e024" providerId="LiveId" clId="{B1CAD3BD-7069-4944-B7E9-3049C8D3BEEE}" dt="2018-12-22T10:30:18.504" v="795"/>
          <ac:spMkLst>
            <pc:docMk/>
            <pc:sldMk cId="3360864197" sldId="259"/>
            <ac:spMk id="3" creationId="{00000000-0000-0000-0000-000000000000}"/>
          </ac:spMkLst>
        </pc:spChg>
        <pc:spChg chg="add mod">
          <ac:chgData name="meng lh" userId="20b55c543a81e024" providerId="LiveId" clId="{B1CAD3BD-7069-4944-B7E9-3049C8D3BEEE}" dt="2018-12-22T09:17:53.253" v="283" actId="20577"/>
          <ac:spMkLst>
            <pc:docMk/>
            <pc:sldMk cId="3360864197" sldId="259"/>
            <ac:spMk id="5" creationId="{10E02409-5F61-4163-8418-88E2B069C22C}"/>
          </ac:spMkLst>
        </pc:spChg>
        <pc:picChg chg="add del mod">
          <ac:chgData name="meng lh" userId="20b55c543a81e024" providerId="LiveId" clId="{B1CAD3BD-7069-4944-B7E9-3049C8D3BEEE}" dt="2018-12-22T09:17:36.699" v="279" actId="478"/>
          <ac:picMkLst>
            <pc:docMk/>
            <pc:sldMk cId="3360864197" sldId="259"/>
            <ac:picMk id="4" creationId="{A1E0E363-9D51-40D8-897E-DDF7383D09E9}"/>
          </ac:picMkLst>
        </pc:picChg>
        <pc:picChg chg="add mod">
          <ac:chgData name="meng lh" userId="20b55c543a81e024" providerId="LiveId" clId="{B1CAD3BD-7069-4944-B7E9-3049C8D3BEEE}" dt="2018-12-22T09:17:49.666" v="282" actId="1076"/>
          <ac:picMkLst>
            <pc:docMk/>
            <pc:sldMk cId="3360864197" sldId="259"/>
            <ac:picMk id="6" creationId="{57C0C14C-EE66-48D0-96F3-F895398B6545}"/>
          </ac:picMkLst>
        </pc:picChg>
        <pc:picChg chg="add mod">
          <ac:chgData name="meng lh" userId="20b55c543a81e024" providerId="LiveId" clId="{B1CAD3BD-7069-4944-B7E9-3049C8D3BEEE}" dt="2018-12-22T09:17:44.124" v="281" actId="1076"/>
          <ac:picMkLst>
            <pc:docMk/>
            <pc:sldMk cId="3360864197" sldId="259"/>
            <ac:picMk id="7" creationId="{362CDCAB-AC47-425D-98F3-6D290D464F8D}"/>
          </ac:picMkLst>
        </pc:picChg>
      </pc:sldChg>
      <pc:sldChg chg="addSp delSp modSp">
        <pc:chgData name="meng lh" userId="20b55c543a81e024" providerId="LiveId" clId="{B1CAD3BD-7069-4944-B7E9-3049C8D3BEEE}" dt="2018-12-22T10:28:13.884" v="789" actId="255"/>
        <pc:sldMkLst>
          <pc:docMk/>
          <pc:sldMk cId="105446903" sldId="260"/>
        </pc:sldMkLst>
        <pc:spChg chg="mod">
          <ac:chgData name="meng lh" userId="20b55c543a81e024" providerId="LiveId" clId="{B1CAD3BD-7069-4944-B7E9-3049C8D3BEEE}" dt="2018-12-22T09:29:00.457" v="295"/>
          <ac:spMkLst>
            <pc:docMk/>
            <pc:sldMk cId="105446903" sldId="260"/>
            <ac:spMk id="2" creationId="{00000000-0000-0000-0000-000000000000}"/>
          </ac:spMkLst>
        </pc:spChg>
        <pc:spChg chg="mod">
          <ac:chgData name="meng lh" userId="20b55c543a81e024" providerId="LiveId" clId="{B1CAD3BD-7069-4944-B7E9-3049C8D3BEEE}" dt="2018-12-22T09:50:29.263" v="495" actId="404"/>
          <ac:spMkLst>
            <pc:docMk/>
            <pc:sldMk cId="105446903" sldId="260"/>
            <ac:spMk id="3" creationId="{00000000-0000-0000-0000-000000000000}"/>
          </ac:spMkLst>
        </pc:spChg>
        <pc:spChg chg="add del mod">
          <ac:chgData name="meng lh" userId="20b55c543a81e024" providerId="LiveId" clId="{B1CAD3BD-7069-4944-B7E9-3049C8D3BEEE}" dt="2018-12-22T10:28:13.884" v="789" actId="255"/>
          <ac:spMkLst>
            <pc:docMk/>
            <pc:sldMk cId="105446903" sldId="260"/>
            <ac:spMk id="5" creationId="{4FDFD15E-866C-4F32-B344-C1A257C87B88}"/>
          </ac:spMkLst>
        </pc:spChg>
      </pc:sldChg>
      <pc:sldChg chg="addSp delSp modSp">
        <pc:chgData name="meng lh" userId="20b55c543a81e024" providerId="LiveId" clId="{B1CAD3BD-7069-4944-B7E9-3049C8D3BEEE}" dt="2018-12-22T10:25:59.738" v="762" actId="207"/>
        <pc:sldMkLst>
          <pc:docMk/>
          <pc:sldMk cId="3906616381" sldId="261"/>
        </pc:sldMkLst>
        <pc:spChg chg="mod">
          <ac:chgData name="meng lh" userId="20b55c543a81e024" providerId="LiveId" clId="{B1CAD3BD-7069-4944-B7E9-3049C8D3BEEE}" dt="2018-12-22T10:14:19.932" v="498"/>
          <ac:spMkLst>
            <pc:docMk/>
            <pc:sldMk cId="3906616381" sldId="261"/>
            <ac:spMk id="2" creationId="{00000000-0000-0000-0000-000000000000}"/>
          </ac:spMkLst>
        </pc:spChg>
        <pc:spChg chg="mod">
          <ac:chgData name="meng lh" userId="20b55c543a81e024" providerId="LiveId" clId="{B1CAD3BD-7069-4944-B7E9-3049C8D3BEEE}" dt="2018-12-22T10:20:47.250" v="573" actId="20577"/>
          <ac:spMkLst>
            <pc:docMk/>
            <pc:sldMk cId="3906616381" sldId="261"/>
            <ac:spMk id="3" creationId="{00000000-0000-0000-0000-000000000000}"/>
          </ac:spMkLst>
        </pc:spChg>
        <pc:spChg chg="add mod">
          <ac:chgData name="meng lh" userId="20b55c543a81e024" providerId="LiveId" clId="{B1CAD3BD-7069-4944-B7E9-3049C8D3BEEE}" dt="2018-12-22T10:25:39.762" v="756" actId="1076"/>
          <ac:spMkLst>
            <pc:docMk/>
            <pc:sldMk cId="3906616381" sldId="261"/>
            <ac:spMk id="5" creationId="{1242D4BF-94B6-49D4-A2E3-062565B82C9A}"/>
          </ac:spMkLst>
        </pc:spChg>
        <pc:spChg chg="add mod">
          <ac:chgData name="meng lh" userId="20b55c543a81e024" providerId="LiveId" clId="{B1CAD3BD-7069-4944-B7E9-3049C8D3BEEE}" dt="2018-12-22T10:25:59.738" v="762" actId="207"/>
          <ac:spMkLst>
            <pc:docMk/>
            <pc:sldMk cId="3906616381" sldId="261"/>
            <ac:spMk id="6" creationId="{56548A9D-F1D2-48EE-AE09-2A4E1EB5DF7F}"/>
          </ac:spMkLst>
        </pc:spChg>
        <pc:spChg chg="add del">
          <ac:chgData name="meng lh" userId="20b55c543a81e024" providerId="LiveId" clId="{B1CAD3BD-7069-4944-B7E9-3049C8D3BEEE}" dt="2018-12-22T10:22:36.821" v="626"/>
          <ac:spMkLst>
            <pc:docMk/>
            <pc:sldMk cId="3906616381" sldId="261"/>
            <ac:spMk id="7" creationId="{0CAD0630-070D-4C08-A47E-E25F7FAC7997}"/>
          </ac:spMkLst>
        </pc:spChg>
      </pc:sldChg>
      <pc:sldChg chg="addSp delSp modSp">
        <pc:chgData name="meng lh" userId="20b55c543a81e024" providerId="LiveId" clId="{B1CAD3BD-7069-4944-B7E9-3049C8D3BEEE}" dt="2018-12-22T10:52:44.733" v="871" actId="255"/>
        <pc:sldMkLst>
          <pc:docMk/>
          <pc:sldMk cId="1835109951" sldId="262"/>
        </pc:sldMkLst>
        <pc:spChg chg="mod">
          <ac:chgData name="meng lh" userId="20b55c543a81e024" providerId="LiveId" clId="{B1CAD3BD-7069-4944-B7E9-3049C8D3BEEE}" dt="2018-12-22T10:40:27.110" v="801"/>
          <ac:spMkLst>
            <pc:docMk/>
            <pc:sldMk cId="1835109951" sldId="262"/>
            <ac:spMk id="2" creationId="{00000000-0000-0000-0000-000000000000}"/>
          </ac:spMkLst>
        </pc:spChg>
        <pc:spChg chg="mod">
          <ac:chgData name="meng lh" userId="20b55c543a81e024" providerId="LiveId" clId="{B1CAD3BD-7069-4944-B7E9-3049C8D3BEEE}" dt="2018-12-22T10:49:41.064" v="820" actId="14100"/>
          <ac:spMkLst>
            <pc:docMk/>
            <pc:sldMk cId="1835109951" sldId="262"/>
            <ac:spMk id="3" creationId="{00000000-0000-0000-0000-000000000000}"/>
          </ac:spMkLst>
        </pc:spChg>
        <pc:spChg chg="add del">
          <ac:chgData name="meng lh" userId="20b55c543a81e024" providerId="LiveId" clId="{B1CAD3BD-7069-4944-B7E9-3049C8D3BEEE}" dt="2018-12-22T10:50:09.961" v="828" actId="478"/>
          <ac:spMkLst>
            <pc:docMk/>
            <pc:sldMk cId="1835109951" sldId="262"/>
            <ac:spMk id="5" creationId="{9B4F33BA-6C12-4F04-907D-E5DBB12745BE}"/>
          </ac:spMkLst>
        </pc:spChg>
        <pc:spChg chg="add mod">
          <ac:chgData name="meng lh" userId="20b55c543a81e024" providerId="LiveId" clId="{B1CAD3BD-7069-4944-B7E9-3049C8D3BEEE}" dt="2018-12-22T10:52:44.733" v="871" actId="255"/>
          <ac:spMkLst>
            <pc:docMk/>
            <pc:sldMk cId="1835109951" sldId="262"/>
            <ac:spMk id="6" creationId="{1990E4EF-A26B-4885-8637-9F710CD97855}"/>
          </ac:spMkLst>
        </pc:spChg>
      </pc:sldChg>
      <pc:sldChg chg="addSp delSp modSp">
        <pc:chgData name="meng lh" userId="20b55c543a81e024" providerId="LiveId" clId="{B1CAD3BD-7069-4944-B7E9-3049C8D3BEEE}" dt="2018-12-22T13:55:49.125" v="1106" actId="113"/>
        <pc:sldMkLst>
          <pc:docMk/>
          <pc:sldMk cId="809938680" sldId="269"/>
        </pc:sldMkLst>
        <pc:spChg chg="mod">
          <ac:chgData name="meng lh" userId="20b55c543a81e024" providerId="LiveId" clId="{B1CAD3BD-7069-4944-B7E9-3049C8D3BEEE}" dt="2018-12-22T13:34:06.355" v="903" actId="20577"/>
          <ac:spMkLst>
            <pc:docMk/>
            <pc:sldMk cId="809938680" sldId="269"/>
            <ac:spMk id="2" creationId="{00000000-0000-0000-0000-000000000000}"/>
          </ac:spMkLst>
        </pc:spChg>
        <pc:spChg chg="mod">
          <ac:chgData name="meng lh" userId="20b55c543a81e024" providerId="LiveId" clId="{B1CAD3BD-7069-4944-B7E9-3049C8D3BEEE}" dt="2018-12-22T13:36:19.452" v="955" actId="14100"/>
          <ac:spMkLst>
            <pc:docMk/>
            <pc:sldMk cId="809938680" sldId="269"/>
            <ac:spMk id="3" creationId="{00000000-0000-0000-0000-000000000000}"/>
          </ac:spMkLst>
        </pc:spChg>
        <pc:spChg chg="add mod">
          <ac:chgData name="meng lh" userId="20b55c543a81e024" providerId="LiveId" clId="{B1CAD3BD-7069-4944-B7E9-3049C8D3BEEE}" dt="2018-12-22T13:40:24.328" v="1006" actId="164"/>
          <ac:spMkLst>
            <pc:docMk/>
            <pc:sldMk cId="809938680" sldId="269"/>
            <ac:spMk id="13" creationId="{8414DA04-1E88-49FA-B211-02B74040FA94}"/>
          </ac:spMkLst>
        </pc:spChg>
        <pc:spChg chg="add mod">
          <ac:chgData name="meng lh" userId="20b55c543a81e024" providerId="LiveId" clId="{B1CAD3BD-7069-4944-B7E9-3049C8D3BEEE}" dt="2018-12-22T13:40:24.328" v="1006" actId="164"/>
          <ac:spMkLst>
            <pc:docMk/>
            <pc:sldMk cId="809938680" sldId="269"/>
            <ac:spMk id="14" creationId="{A7FD8428-861E-4356-B771-72971F4AAC9C}"/>
          </ac:spMkLst>
        </pc:spChg>
        <pc:spChg chg="add del mod">
          <ac:chgData name="meng lh" userId="20b55c543a81e024" providerId="LiveId" clId="{B1CAD3BD-7069-4944-B7E9-3049C8D3BEEE}" dt="2018-12-22T13:40:44.971" v="1008" actId="478"/>
          <ac:spMkLst>
            <pc:docMk/>
            <pc:sldMk cId="809938680" sldId="269"/>
            <ac:spMk id="16" creationId="{BA7956F6-8A86-42FE-8239-C6963BFD8605}"/>
          </ac:spMkLst>
        </pc:spChg>
        <pc:spChg chg="add mod">
          <ac:chgData name="meng lh" userId="20b55c543a81e024" providerId="LiveId" clId="{B1CAD3BD-7069-4944-B7E9-3049C8D3BEEE}" dt="2018-12-22T13:42:10.901" v="1020" actId="164"/>
          <ac:spMkLst>
            <pc:docMk/>
            <pc:sldMk cId="809938680" sldId="269"/>
            <ac:spMk id="17" creationId="{D294B6A8-07FC-4058-970E-4E2656C67143}"/>
          </ac:spMkLst>
        </pc:spChg>
        <pc:spChg chg="add mod">
          <ac:chgData name="meng lh" userId="20b55c543a81e024" providerId="LiveId" clId="{B1CAD3BD-7069-4944-B7E9-3049C8D3BEEE}" dt="2018-12-22T13:42:04.421" v="1019" actId="164"/>
          <ac:spMkLst>
            <pc:docMk/>
            <pc:sldMk cId="809938680" sldId="269"/>
            <ac:spMk id="18" creationId="{F6DBC40E-10E5-40E4-BA0F-F20910043B6F}"/>
          </ac:spMkLst>
        </pc:spChg>
        <pc:spChg chg="add mod">
          <ac:chgData name="meng lh" userId="20b55c543a81e024" providerId="LiveId" clId="{B1CAD3BD-7069-4944-B7E9-3049C8D3BEEE}" dt="2018-12-22T13:41:59.452" v="1018" actId="164"/>
          <ac:spMkLst>
            <pc:docMk/>
            <pc:sldMk cId="809938680" sldId="269"/>
            <ac:spMk id="19" creationId="{1125CFFE-C0B4-46E8-BB50-E098FFC55F55}"/>
          </ac:spMkLst>
        </pc:spChg>
        <pc:spChg chg="add mod">
          <ac:chgData name="meng lh" userId="20b55c543a81e024" providerId="LiveId" clId="{B1CAD3BD-7069-4944-B7E9-3049C8D3BEEE}" dt="2018-12-22T13:55:49.125" v="1106" actId="113"/>
          <ac:spMkLst>
            <pc:docMk/>
            <pc:sldMk cId="809938680" sldId="269"/>
            <ac:spMk id="23" creationId="{84528AC8-A798-4339-AF16-986B2DE8AE03}"/>
          </ac:spMkLst>
        </pc:spChg>
        <pc:grpChg chg="add mod">
          <ac:chgData name="meng lh" userId="20b55c543a81e024" providerId="LiveId" clId="{B1CAD3BD-7069-4944-B7E9-3049C8D3BEEE}" dt="2018-12-22T13:40:24.328" v="1006" actId="164"/>
          <ac:grpSpMkLst>
            <pc:docMk/>
            <pc:sldMk cId="809938680" sldId="269"/>
            <ac:grpSpMk id="7" creationId="{1BF58EFC-FB45-4E2F-A2F5-7D2D36E54952}"/>
          </ac:grpSpMkLst>
        </pc:grpChg>
        <pc:grpChg chg="add mod">
          <ac:chgData name="meng lh" userId="20b55c543a81e024" providerId="LiveId" clId="{B1CAD3BD-7069-4944-B7E9-3049C8D3BEEE}" dt="2018-12-22T13:41:59.452" v="1018" actId="164"/>
          <ac:grpSpMkLst>
            <pc:docMk/>
            <pc:sldMk cId="809938680" sldId="269"/>
            <ac:grpSpMk id="12" creationId="{62FA17D5-17BC-4A03-BA94-666E7D3AA86F}"/>
          </ac:grpSpMkLst>
        </pc:grpChg>
        <pc:grpChg chg="add mod">
          <ac:chgData name="meng lh" userId="20b55c543a81e024" providerId="LiveId" clId="{B1CAD3BD-7069-4944-B7E9-3049C8D3BEEE}" dt="2018-12-22T13:42:10.901" v="1020" actId="164"/>
          <ac:grpSpMkLst>
            <pc:docMk/>
            <pc:sldMk cId="809938680" sldId="269"/>
            <ac:grpSpMk id="15" creationId="{DCB0472E-0E5B-4F32-AB6F-6C7D9A4A1FA5}"/>
          </ac:grpSpMkLst>
        </pc:grpChg>
        <pc:grpChg chg="add mod">
          <ac:chgData name="meng lh" userId="20b55c543a81e024" providerId="LiveId" clId="{B1CAD3BD-7069-4944-B7E9-3049C8D3BEEE}" dt="2018-12-22T13:42:18.394" v="1060" actId="1037"/>
          <ac:grpSpMkLst>
            <pc:docMk/>
            <pc:sldMk cId="809938680" sldId="269"/>
            <ac:grpSpMk id="20" creationId="{EA14663C-9538-40DE-9C2B-0D3B3D7359C7}"/>
          </ac:grpSpMkLst>
        </pc:grpChg>
        <pc:grpChg chg="add mod">
          <ac:chgData name="meng lh" userId="20b55c543a81e024" providerId="LiveId" clId="{B1CAD3BD-7069-4944-B7E9-3049C8D3BEEE}" dt="2018-12-22T13:42:18.394" v="1060" actId="1037"/>
          <ac:grpSpMkLst>
            <pc:docMk/>
            <pc:sldMk cId="809938680" sldId="269"/>
            <ac:grpSpMk id="21" creationId="{E1AA4C70-8F98-4487-A7A7-C0E440D54657}"/>
          </ac:grpSpMkLst>
        </pc:grpChg>
        <pc:grpChg chg="add mod">
          <ac:chgData name="meng lh" userId="20b55c543a81e024" providerId="LiveId" clId="{B1CAD3BD-7069-4944-B7E9-3049C8D3BEEE}" dt="2018-12-22T13:42:18.394" v="1060" actId="1037"/>
          <ac:grpSpMkLst>
            <pc:docMk/>
            <pc:sldMk cId="809938680" sldId="269"/>
            <ac:grpSpMk id="22" creationId="{697332CA-FE42-44DC-B514-E60E481DA8FA}"/>
          </ac:grpSpMkLst>
        </pc:grpChg>
        <pc:picChg chg="add mod">
          <ac:chgData name="meng lh" userId="20b55c543a81e024" providerId="LiveId" clId="{B1CAD3BD-7069-4944-B7E9-3049C8D3BEEE}" dt="2018-12-22T13:36:49.740" v="960" actId="164"/>
          <ac:picMkLst>
            <pc:docMk/>
            <pc:sldMk cId="809938680" sldId="269"/>
            <ac:picMk id="5" creationId="{FC373A69-6F1B-4326-92E7-E2FA7DF7CB0D}"/>
          </ac:picMkLst>
        </pc:picChg>
        <pc:picChg chg="add mod">
          <ac:chgData name="meng lh" userId="20b55c543a81e024" providerId="LiveId" clId="{B1CAD3BD-7069-4944-B7E9-3049C8D3BEEE}" dt="2018-12-22T13:36:49.740" v="960" actId="164"/>
          <ac:picMkLst>
            <pc:docMk/>
            <pc:sldMk cId="809938680" sldId="269"/>
            <ac:picMk id="6" creationId="{3981022A-094B-4C75-AB27-8A0F266AE66D}"/>
          </ac:picMkLst>
        </pc:picChg>
        <pc:picChg chg="add mod">
          <ac:chgData name="meng lh" userId="20b55c543a81e024" providerId="LiveId" clId="{B1CAD3BD-7069-4944-B7E9-3049C8D3BEEE}" dt="2018-12-22T13:42:10.901" v="1020" actId="164"/>
          <ac:picMkLst>
            <pc:docMk/>
            <pc:sldMk cId="809938680" sldId="269"/>
            <ac:picMk id="8" creationId="{1483BD16-9ABE-4329-B354-8326E5663A63}"/>
          </ac:picMkLst>
        </pc:picChg>
        <pc:picChg chg="add mod">
          <ac:chgData name="meng lh" userId="20b55c543a81e024" providerId="LiveId" clId="{B1CAD3BD-7069-4944-B7E9-3049C8D3BEEE}" dt="2018-12-22T13:42:04.421" v="1019" actId="164"/>
          <ac:picMkLst>
            <pc:docMk/>
            <pc:sldMk cId="809938680" sldId="269"/>
            <ac:picMk id="9" creationId="{C3680CB7-0E3E-4959-A940-8BA7FCB3CC6C}"/>
          </ac:picMkLst>
        </pc:picChg>
        <pc:picChg chg="add mod">
          <ac:chgData name="meng lh" userId="20b55c543a81e024" providerId="LiveId" clId="{B1CAD3BD-7069-4944-B7E9-3049C8D3BEEE}" dt="2018-12-22T13:38:32.461" v="969" actId="164"/>
          <ac:picMkLst>
            <pc:docMk/>
            <pc:sldMk cId="809938680" sldId="269"/>
            <ac:picMk id="10" creationId="{9C7F1B39-52F3-4774-A2F0-5F30E5D16758}"/>
          </ac:picMkLst>
        </pc:picChg>
        <pc:picChg chg="add mod">
          <ac:chgData name="meng lh" userId="20b55c543a81e024" providerId="LiveId" clId="{B1CAD3BD-7069-4944-B7E9-3049C8D3BEEE}" dt="2018-12-22T13:38:32.461" v="969" actId="164"/>
          <ac:picMkLst>
            <pc:docMk/>
            <pc:sldMk cId="809938680" sldId="269"/>
            <ac:picMk id="11" creationId="{70220CD9-E981-4A3A-B4AF-9F6166EEF22C}"/>
          </ac:picMkLst>
        </pc:picChg>
      </pc:sldChg>
      <pc:sldChg chg="addSp modSp">
        <pc:chgData name="meng lh" userId="20b55c543a81e024" providerId="LiveId" clId="{B1CAD3BD-7069-4944-B7E9-3049C8D3BEEE}" dt="2018-12-22T14:53:57.603" v="1235" actId="20577"/>
        <pc:sldMkLst>
          <pc:docMk/>
          <pc:sldMk cId="1529483789" sldId="276"/>
        </pc:sldMkLst>
        <pc:spChg chg="mod">
          <ac:chgData name="meng lh" userId="20b55c543a81e024" providerId="LiveId" clId="{B1CAD3BD-7069-4944-B7E9-3049C8D3BEEE}" dt="2018-12-22T14:19:01.488" v="1108"/>
          <ac:spMkLst>
            <pc:docMk/>
            <pc:sldMk cId="1529483789" sldId="276"/>
            <ac:spMk id="2" creationId="{00000000-0000-0000-0000-000000000000}"/>
          </ac:spMkLst>
        </pc:spChg>
        <pc:spChg chg="mod">
          <ac:chgData name="meng lh" userId="20b55c543a81e024" providerId="LiveId" clId="{B1CAD3BD-7069-4944-B7E9-3049C8D3BEEE}" dt="2018-12-22T14:53:57.603" v="1235" actId="20577"/>
          <ac:spMkLst>
            <pc:docMk/>
            <pc:sldMk cId="1529483789" sldId="276"/>
            <ac:spMk id="3" creationId="{00000000-0000-0000-0000-000000000000}"/>
          </ac:spMkLst>
        </pc:spChg>
        <pc:spChg chg="add mod">
          <ac:chgData name="meng lh" userId="20b55c543a81e024" providerId="LiveId" clId="{B1CAD3BD-7069-4944-B7E9-3049C8D3BEEE}" dt="2018-12-22T14:53:09.873" v="1216" actId="208"/>
          <ac:spMkLst>
            <pc:docMk/>
            <pc:sldMk cId="1529483789" sldId="276"/>
            <ac:spMk id="5" creationId="{CC012726-08D9-483A-8876-DAB034D6689A}"/>
          </ac:spMkLst>
        </pc:spChg>
        <pc:spChg chg="add mod">
          <ac:chgData name="meng lh" userId="20b55c543a81e024" providerId="LiveId" clId="{B1CAD3BD-7069-4944-B7E9-3049C8D3BEEE}" dt="2018-12-22T14:53:19.953" v="1217" actId="208"/>
          <ac:spMkLst>
            <pc:docMk/>
            <pc:sldMk cId="1529483789" sldId="276"/>
            <ac:spMk id="6" creationId="{FF26404D-1E42-425A-BE19-39A145769A61}"/>
          </ac:spMkLst>
        </pc:spChg>
      </pc:sldChg>
      <pc:sldChg chg="addSp delSp modSp">
        <pc:chgData name="meng lh" userId="20b55c543a81e024" providerId="LiveId" clId="{B1CAD3BD-7069-4944-B7E9-3049C8D3BEEE}" dt="2018-12-22T15:44:08.125" v="1378" actId="1076"/>
        <pc:sldMkLst>
          <pc:docMk/>
          <pc:sldMk cId="861362655" sldId="277"/>
        </pc:sldMkLst>
        <pc:spChg chg="mod">
          <ac:chgData name="meng lh" userId="20b55c543a81e024" providerId="LiveId" clId="{B1CAD3BD-7069-4944-B7E9-3049C8D3BEEE}" dt="2018-12-22T14:55:18.580" v="1241"/>
          <ac:spMkLst>
            <pc:docMk/>
            <pc:sldMk cId="861362655" sldId="277"/>
            <ac:spMk id="2" creationId="{00000000-0000-0000-0000-000000000000}"/>
          </ac:spMkLst>
        </pc:spChg>
        <pc:spChg chg="mod">
          <ac:chgData name="meng lh" userId="20b55c543a81e024" providerId="LiveId" clId="{B1CAD3BD-7069-4944-B7E9-3049C8D3BEEE}" dt="2018-12-22T15:44:04.691" v="1377" actId="14100"/>
          <ac:spMkLst>
            <pc:docMk/>
            <pc:sldMk cId="861362655" sldId="277"/>
            <ac:spMk id="3" creationId="{00000000-0000-0000-0000-000000000000}"/>
          </ac:spMkLst>
        </pc:spChg>
        <pc:spChg chg="add mod">
          <ac:chgData name="meng lh" userId="20b55c543a81e024" providerId="LiveId" clId="{B1CAD3BD-7069-4944-B7E9-3049C8D3BEEE}" dt="2018-12-22T15:11:47.271" v="1326" actId="692"/>
          <ac:spMkLst>
            <pc:docMk/>
            <pc:sldMk cId="861362655" sldId="277"/>
            <ac:spMk id="6" creationId="{7C363595-4E72-4BD5-A2AB-88D9BE49822A}"/>
          </ac:spMkLst>
        </pc:spChg>
        <pc:spChg chg="add del mod">
          <ac:chgData name="meng lh" userId="20b55c543a81e024" providerId="LiveId" clId="{B1CAD3BD-7069-4944-B7E9-3049C8D3BEEE}" dt="2018-12-22T15:41:35.918" v="1360"/>
          <ac:spMkLst>
            <pc:docMk/>
            <pc:sldMk cId="861362655" sldId="277"/>
            <ac:spMk id="8" creationId="{BB4F4663-7A64-4C21-8C29-7908B48A67BE}"/>
          </ac:spMkLst>
        </pc:spChg>
        <pc:grpChg chg="add mod">
          <ac:chgData name="meng lh" userId="20b55c543a81e024" providerId="LiveId" clId="{B1CAD3BD-7069-4944-B7E9-3049C8D3BEEE}" dt="2018-12-22T15:44:08.125" v="1378" actId="1076"/>
          <ac:grpSpMkLst>
            <pc:docMk/>
            <pc:sldMk cId="861362655" sldId="277"/>
            <ac:grpSpMk id="7" creationId="{5EE32F6E-4EF5-4295-B520-90EBE096824D}"/>
          </ac:grpSpMkLst>
        </pc:grpChg>
        <pc:picChg chg="add mod">
          <ac:chgData name="meng lh" userId="20b55c543a81e024" providerId="LiveId" clId="{B1CAD3BD-7069-4944-B7E9-3049C8D3BEEE}" dt="2018-12-22T15:11:32.099" v="1324" actId="164"/>
          <ac:picMkLst>
            <pc:docMk/>
            <pc:sldMk cId="861362655" sldId="277"/>
            <ac:picMk id="5" creationId="{A3BD50D6-65F0-4CEB-AADE-C497D616DD57}"/>
          </ac:picMkLst>
        </pc:picChg>
      </pc:sldChg>
      <pc:sldChg chg="addSp delSp modSp">
        <pc:chgData name="meng lh" userId="20b55c543a81e024" providerId="LiveId" clId="{B1CAD3BD-7069-4944-B7E9-3049C8D3BEEE}" dt="2018-12-22T15:49:44.316" v="1410" actId="20577"/>
        <pc:sldMkLst>
          <pc:docMk/>
          <pc:sldMk cId="973226565" sldId="278"/>
        </pc:sldMkLst>
        <pc:spChg chg="mod">
          <ac:chgData name="meng lh" userId="20b55c543a81e024" providerId="LiveId" clId="{B1CAD3BD-7069-4944-B7E9-3049C8D3BEEE}" dt="2018-12-22T15:44:21.247" v="1383"/>
          <ac:spMkLst>
            <pc:docMk/>
            <pc:sldMk cId="973226565" sldId="278"/>
            <ac:spMk id="2" creationId="{00000000-0000-0000-0000-000000000000}"/>
          </ac:spMkLst>
        </pc:spChg>
        <pc:spChg chg="mod">
          <ac:chgData name="meng lh" userId="20b55c543a81e024" providerId="LiveId" clId="{B1CAD3BD-7069-4944-B7E9-3049C8D3BEEE}" dt="2018-12-22T15:44:16.834" v="1381" actId="14100"/>
          <ac:spMkLst>
            <pc:docMk/>
            <pc:sldMk cId="973226565" sldId="278"/>
            <ac:spMk id="3" creationId="{00000000-0000-0000-0000-000000000000}"/>
          </ac:spMkLst>
        </pc:spChg>
        <pc:spChg chg="add mod">
          <ac:chgData name="meng lh" userId="20b55c543a81e024" providerId="LiveId" clId="{B1CAD3BD-7069-4944-B7E9-3049C8D3BEEE}" dt="2018-12-22T15:44:56.372" v="1390" actId="208"/>
          <ac:spMkLst>
            <pc:docMk/>
            <pc:sldMk cId="973226565" sldId="278"/>
            <ac:spMk id="5" creationId="{E30649D1-E718-42D4-AD9F-AB10595E1E88}"/>
          </ac:spMkLst>
        </pc:spChg>
        <pc:spChg chg="add mod">
          <ac:chgData name="meng lh" userId="20b55c543a81e024" providerId="LiveId" clId="{B1CAD3BD-7069-4944-B7E9-3049C8D3BEEE}" dt="2018-12-22T15:48:36.711" v="1394" actId="1076"/>
          <ac:spMkLst>
            <pc:docMk/>
            <pc:sldMk cId="973226565" sldId="278"/>
            <ac:spMk id="6" creationId="{539E5B74-A8D4-4BED-8D16-7249005A01EB}"/>
          </ac:spMkLst>
        </pc:spChg>
        <pc:spChg chg="add del">
          <ac:chgData name="meng lh" userId="20b55c543a81e024" providerId="LiveId" clId="{B1CAD3BD-7069-4944-B7E9-3049C8D3BEEE}" dt="2018-12-22T15:48:41.530" v="1396"/>
          <ac:spMkLst>
            <pc:docMk/>
            <pc:sldMk cId="973226565" sldId="278"/>
            <ac:spMk id="7" creationId="{37C09CCB-D78B-4D84-8B4A-89746999000D}"/>
          </ac:spMkLst>
        </pc:spChg>
        <pc:spChg chg="add mod">
          <ac:chgData name="meng lh" userId="20b55c543a81e024" providerId="LiveId" clId="{B1CAD3BD-7069-4944-B7E9-3049C8D3BEEE}" dt="2018-12-22T15:49:44.316" v="1410" actId="20577"/>
          <ac:spMkLst>
            <pc:docMk/>
            <pc:sldMk cId="973226565" sldId="278"/>
            <ac:spMk id="8" creationId="{09B27578-B583-4019-938E-C9FA423C7500}"/>
          </ac:spMkLst>
        </pc:spChg>
      </pc:sldChg>
      <pc:sldChg chg="addSp delSp modSp ord">
        <pc:chgData name="meng lh" userId="20b55c543a81e024" providerId="LiveId" clId="{B1CAD3BD-7069-4944-B7E9-3049C8D3BEEE}" dt="2018-12-22T16:01:37.280" v="1458" actId="20577"/>
        <pc:sldMkLst>
          <pc:docMk/>
          <pc:sldMk cId="4230064928" sldId="279"/>
        </pc:sldMkLst>
        <pc:spChg chg="mod">
          <ac:chgData name="meng lh" userId="20b55c543a81e024" providerId="LiveId" clId="{B1CAD3BD-7069-4944-B7E9-3049C8D3BEEE}" dt="2018-12-22T15:58:13.074" v="1413"/>
          <ac:spMkLst>
            <pc:docMk/>
            <pc:sldMk cId="4230064928" sldId="279"/>
            <ac:spMk id="2" creationId="{00000000-0000-0000-0000-000000000000}"/>
          </ac:spMkLst>
        </pc:spChg>
        <pc:spChg chg="mod">
          <ac:chgData name="meng lh" userId="20b55c543a81e024" providerId="LiveId" clId="{B1CAD3BD-7069-4944-B7E9-3049C8D3BEEE}" dt="2018-12-22T15:58:23.852" v="1417"/>
          <ac:spMkLst>
            <pc:docMk/>
            <pc:sldMk cId="4230064928" sldId="279"/>
            <ac:spMk id="3" creationId="{00000000-0000-0000-0000-000000000000}"/>
          </ac:spMkLst>
        </pc:spChg>
        <pc:spChg chg="add mod">
          <ac:chgData name="meng lh" userId="20b55c543a81e024" providerId="LiveId" clId="{B1CAD3BD-7069-4944-B7E9-3049C8D3BEEE}" dt="2018-12-22T16:01:37.280" v="1458" actId="20577"/>
          <ac:spMkLst>
            <pc:docMk/>
            <pc:sldMk cId="4230064928" sldId="279"/>
            <ac:spMk id="5" creationId="{2B8B8D65-8D46-46C7-B902-3D249386428A}"/>
          </ac:spMkLst>
        </pc:spChg>
        <pc:spChg chg="add del">
          <ac:chgData name="meng lh" userId="20b55c543a81e024" providerId="LiveId" clId="{B1CAD3BD-7069-4944-B7E9-3049C8D3BEEE}" dt="2018-12-22T15:59:12.986" v="1423"/>
          <ac:spMkLst>
            <pc:docMk/>
            <pc:sldMk cId="4230064928" sldId="279"/>
            <ac:spMk id="6" creationId="{A5194033-DC5D-448E-831C-C077DB02B5E6}"/>
          </ac:spMkLst>
        </pc:spChg>
        <pc:spChg chg="add mod">
          <ac:chgData name="meng lh" userId="20b55c543a81e024" providerId="LiveId" clId="{B1CAD3BD-7069-4944-B7E9-3049C8D3BEEE}" dt="2018-12-22T16:00:39.605" v="1457" actId="113"/>
          <ac:spMkLst>
            <pc:docMk/>
            <pc:sldMk cId="4230064928" sldId="279"/>
            <ac:spMk id="7" creationId="{F6B74D24-5CF7-4B3E-BF91-5C32C954ED2E}"/>
          </ac:spMkLst>
        </pc:spChg>
      </pc:sldChg>
      <pc:sldChg chg="addSp modSp">
        <pc:chgData name="meng lh" userId="20b55c543a81e024" providerId="LiveId" clId="{B1CAD3BD-7069-4944-B7E9-3049C8D3BEEE}" dt="2018-12-22T16:20:27.174" v="1583" actId="1076"/>
        <pc:sldMkLst>
          <pc:docMk/>
          <pc:sldMk cId="3021237999" sldId="280"/>
        </pc:sldMkLst>
        <pc:spChg chg="mod">
          <ac:chgData name="meng lh" userId="20b55c543a81e024" providerId="LiveId" clId="{B1CAD3BD-7069-4944-B7E9-3049C8D3BEEE}" dt="2018-12-22T16:10:04.408" v="1464"/>
          <ac:spMkLst>
            <pc:docMk/>
            <pc:sldMk cId="3021237999" sldId="280"/>
            <ac:spMk id="2" creationId="{00000000-0000-0000-0000-000000000000}"/>
          </ac:spMkLst>
        </pc:spChg>
        <pc:spChg chg="mod">
          <ac:chgData name="meng lh" userId="20b55c543a81e024" providerId="LiveId" clId="{B1CAD3BD-7069-4944-B7E9-3049C8D3BEEE}" dt="2018-12-22T16:20:23.437" v="1582" actId="14100"/>
          <ac:spMkLst>
            <pc:docMk/>
            <pc:sldMk cId="3021237999" sldId="280"/>
            <ac:spMk id="3" creationId="{00000000-0000-0000-0000-000000000000}"/>
          </ac:spMkLst>
        </pc:spChg>
        <pc:picChg chg="add mod">
          <ac:chgData name="meng lh" userId="20b55c543a81e024" providerId="LiveId" clId="{B1CAD3BD-7069-4944-B7E9-3049C8D3BEEE}" dt="2018-12-22T16:20:27.174" v="1583" actId="1076"/>
          <ac:picMkLst>
            <pc:docMk/>
            <pc:sldMk cId="3021237999" sldId="280"/>
            <ac:picMk id="5" creationId="{4B74C958-6F68-48BD-9725-1524214428FD}"/>
          </ac:picMkLst>
        </pc:picChg>
      </pc:sldChg>
    </pc:docChg>
  </pc:docChgLst>
  <pc:docChgLst>
    <pc:chgData name="meng lh" userId="20b55c543a81e024" providerId="LiveId" clId="{7D488DD2-9614-4841-97CF-C841699166E5}"/>
    <pc:docChg chg="modSld">
      <pc:chgData name="meng lh" userId="20b55c543a81e024" providerId="LiveId" clId="{7D488DD2-9614-4841-97CF-C841699166E5}" dt="2018-12-28T11:36:27.216" v="14"/>
      <pc:docMkLst>
        <pc:docMk/>
      </pc:docMkLst>
      <pc:sldChg chg="modSp">
        <pc:chgData name="meng lh" userId="20b55c543a81e024" providerId="LiveId" clId="{7D488DD2-9614-4841-97CF-C841699166E5}" dt="2018-12-28T11:36:27.216" v="14"/>
        <pc:sldMkLst>
          <pc:docMk/>
          <pc:sldMk cId="105446903" sldId="260"/>
        </pc:sldMkLst>
        <pc:spChg chg="mod">
          <ac:chgData name="meng lh" userId="20b55c543a81e024" providerId="LiveId" clId="{7D488DD2-9614-4841-97CF-C841699166E5}" dt="2018-12-28T11:36:27.216" v="14"/>
          <ac:spMkLst>
            <pc:docMk/>
            <pc:sldMk cId="105446903" sldId="260"/>
            <ac:spMk id="3" creationId="{00000000-0000-0000-0000-000000000000}"/>
          </ac:spMkLst>
        </pc:spChg>
      </pc:sldChg>
    </pc:docChg>
  </pc:docChgLst>
  <pc:docChgLst>
    <pc:chgData name="meng lh" userId="20b55c543a81e024" providerId="LiveId" clId="{B26487BF-8E50-4965-9D56-B7A0E8142E14}"/>
    <pc:docChg chg="custSel modSld">
      <pc:chgData name="meng lh" userId="20b55c543a81e024" providerId="LiveId" clId="{B26487BF-8E50-4965-9D56-B7A0E8142E14}" dt="2018-12-23T14:12:59.191" v="52" actId="20577"/>
      <pc:docMkLst>
        <pc:docMk/>
      </pc:docMkLst>
      <pc:sldChg chg="addSp modSp">
        <pc:chgData name="meng lh" userId="20b55c543a81e024" providerId="LiveId" clId="{B26487BF-8E50-4965-9D56-B7A0E8142E14}" dt="2018-12-23T13:56:14.464" v="41"/>
        <pc:sldMkLst>
          <pc:docMk/>
          <pc:sldMk cId="3900880967" sldId="257"/>
        </pc:sldMkLst>
        <pc:spChg chg="mod">
          <ac:chgData name="meng lh" userId="20b55c543a81e024" providerId="LiveId" clId="{B26487BF-8E50-4965-9D56-B7A0E8142E14}" dt="2018-12-23T13:56:14.464" v="41"/>
          <ac:spMkLst>
            <pc:docMk/>
            <pc:sldMk cId="3900880967" sldId="257"/>
            <ac:spMk id="12" creationId="{27FFED7A-0D61-4140-A4D2-0C28E1906FD7}"/>
          </ac:spMkLst>
        </pc:spChg>
        <pc:picChg chg="add mod">
          <ac:chgData name="meng lh" userId="20b55c543a81e024" providerId="LiveId" clId="{B26487BF-8E50-4965-9D56-B7A0E8142E14}" dt="2018-12-23T13:55:55.987" v="20" actId="1076"/>
          <ac:picMkLst>
            <pc:docMk/>
            <pc:sldMk cId="3900880967" sldId="257"/>
            <ac:picMk id="4" creationId="{8E606413-E867-4934-BA34-7F1E8FD6DA97}"/>
          </ac:picMkLst>
        </pc:picChg>
      </pc:sldChg>
      <pc:sldChg chg="modSp">
        <pc:chgData name="meng lh" userId="20b55c543a81e024" providerId="LiveId" clId="{B26487BF-8E50-4965-9D56-B7A0E8142E14}" dt="2018-12-23T14:12:59.191" v="52" actId="20577"/>
        <pc:sldMkLst>
          <pc:docMk/>
          <pc:sldMk cId="3180845018" sldId="275"/>
        </pc:sldMkLst>
        <pc:spChg chg="mod">
          <ac:chgData name="meng lh" userId="20b55c543a81e024" providerId="LiveId" clId="{B26487BF-8E50-4965-9D56-B7A0E8142E14}" dt="2018-12-23T14:11:12.335" v="44"/>
          <ac:spMkLst>
            <pc:docMk/>
            <pc:sldMk cId="3180845018" sldId="275"/>
            <ac:spMk id="2" creationId="{00000000-0000-0000-0000-000000000000}"/>
          </ac:spMkLst>
        </pc:spChg>
        <pc:spChg chg="mod">
          <ac:chgData name="meng lh" userId="20b55c543a81e024" providerId="LiveId" clId="{B26487BF-8E50-4965-9D56-B7A0E8142E14}" dt="2018-12-23T14:12:59.191" v="52" actId="20577"/>
          <ac:spMkLst>
            <pc:docMk/>
            <pc:sldMk cId="3180845018" sldId="275"/>
            <ac:spMk id="3" creationId="{00000000-0000-0000-0000-000000000000}"/>
          </ac:spMkLst>
        </pc:spChg>
      </pc:sldChg>
    </pc:docChg>
  </pc:docChgLst>
  <pc:docChgLst>
    <pc:chgData name="meng lh" userId="20b55c543a81e024" providerId="LiveId" clId="{A2C9CE88-D11B-46D7-BB1B-F2C4887ABE5F}"/>
    <pc:docChg chg="undo custSel addSld delSld modSld">
      <pc:chgData name="meng lh" userId="20b55c543a81e024" providerId="LiveId" clId="{A2C9CE88-D11B-46D7-BB1B-F2C4887ABE5F}" dt="2018-12-27T14:59:02.030" v="2191" actId="1036"/>
      <pc:docMkLst>
        <pc:docMk/>
      </pc:docMkLst>
      <pc:sldChg chg="modSp">
        <pc:chgData name="meng lh" userId="20b55c543a81e024" providerId="LiveId" clId="{A2C9CE88-D11B-46D7-BB1B-F2C4887ABE5F}" dt="2018-12-25T12:22:13.594" v="11" actId="2711"/>
        <pc:sldMkLst>
          <pc:docMk/>
          <pc:sldMk cId="3900880967" sldId="257"/>
        </pc:sldMkLst>
        <pc:spChg chg="mod">
          <ac:chgData name="meng lh" userId="20b55c543a81e024" providerId="LiveId" clId="{A2C9CE88-D11B-46D7-BB1B-F2C4887ABE5F}" dt="2018-12-25T12:22:04.649" v="10" actId="2711"/>
          <ac:spMkLst>
            <pc:docMk/>
            <pc:sldMk cId="3900880967" sldId="257"/>
            <ac:spMk id="3" creationId="{00000000-0000-0000-0000-000000000000}"/>
          </ac:spMkLst>
        </pc:spChg>
        <pc:spChg chg="mod">
          <ac:chgData name="meng lh" userId="20b55c543a81e024" providerId="LiveId" clId="{A2C9CE88-D11B-46D7-BB1B-F2C4887ABE5F}" dt="2018-12-25T12:22:13.594" v="11" actId="2711"/>
          <ac:spMkLst>
            <pc:docMk/>
            <pc:sldMk cId="3900880967" sldId="257"/>
            <ac:spMk id="9" creationId="{00000000-0000-0000-0000-000000000000}"/>
          </ac:spMkLst>
        </pc:spChg>
      </pc:sldChg>
      <pc:sldChg chg="modSp">
        <pc:chgData name="meng lh" userId="20b55c543a81e024" providerId="LiveId" clId="{A2C9CE88-D11B-46D7-BB1B-F2C4887ABE5F}" dt="2018-12-25T12:22:25.464" v="12" actId="2711"/>
        <pc:sldMkLst>
          <pc:docMk/>
          <pc:sldMk cId="3360864197" sldId="259"/>
        </pc:sldMkLst>
        <pc:spChg chg="mod">
          <ac:chgData name="meng lh" userId="20b55c543a81e024" providerId="LiveId" clId="{A2C9CE88-D11B-46D7-BB1B-F2C4887ABE5F}" dt="2018-12-25T12:22:25.464" v="12" actId="2711"/>
          <ac:spMkLst>
            <pc:docMk/>
            <pc:sldMk cId="3360864197" sldId="259"/>
            <ac:spMk id="3" creationId="{00000000-0000-0000-0000-000000000000}"/>
          </ac:spMkLst>
        </pc:spChg>
        <pc:spChg chg="mod">
          <ac:chgData name="meng lh" userId="20b55c543a81e024" providerId="LiveId" clId="{A2C9CE88-D11B-46D7-BB1B-F2C4887ABE5F}" dt="2018-12-25T12:22:25.464" v="12" actId="2711"/>
          <ac:spMkLst>
            <pc:docMk/>
            <pc:sldMk cId="3360864197" sldId="259"/>
            <ac:spMk id="5" creationId="{10E02409-5F61-4163-8418-88E2B069C22C}"/>
          </ac:spMkLst>
        </pc:spChg>
      </pc:sldChg>
      <pc:sldChg chg="modSp">
        <pc:chgData name="meng lh" userId="20b55c543a81e024" providerId="LiveId" clId="{A2C9CE88-D11B-46D7-BB1B-F2C4887ABE5F}" dt="2018-12-25T12:22:30.835" v="13" actId="2711"/>
        <pc:sldMkLst>
          <pc:docMk/>
          <pc:sldMk cId="105446903" sldId="260"/>
        </pc:sldMkLst>
        <pc:spChg chg="mod">
          <ac:chgData name="meng lh" userId="20b55c543a81e024" providerId="LiveId" clId="{A2C9CE88-D11B-46D7-BB1B-F2C4887ABE5F}" dt="2018-12-25T12:22:30.835" v="13" actId="2711"/>
          <ac:spMkLst>
            <pc:docMk/>
            <pc:sldMk cId="105446903" sldId="260"/>
            <ac:spMk id="3" creationId="{00000000-0000-0000-0000-000000000000}"/>
          </ac:spMkLst>
        </pc:spChg>
      </pc:sldChg>
      <pc:sldChg chg="modSp">
        <pc:chgData name="meng lh" userId="20b55c543a81e024" providerId="LiveId" clId="{A2C9CE88-D11B-46D7-BB1B-F2C4887ABE5F}" dt="2018-12-26T13:35:03.182" v="1112" actId="2711"/>
        <pc:sldMkLst>
          <pc:docMk/>
          <pc:sldMk cId="3906616381" sldId="261"/>
        </pc:sldMkLst>
        <pc:spChg chg="mod">
          <ac:chgData name="meng lh" userId="20b55c543a81e024" providerId="LiveId" clId="{A2C9CE88-D11B-46D7-BB1B-F2C4887ABE5F}" dt="2018-12-25T12:22:41.917" v="14" actId="2711"/>
          <ac:spMkLst>
            <pc:docMk/>
            <pc:sldMk cId="3906616381" sldId="261"/>
            <ac:spMk id="3" creationId="{00000000-0000-0000-0000-000000000000}"/>
          </ac:spMkLst>
        </pc:spChg>
        <pc:spChg chg="mod">
          <ac:chgData name="meng lh" userId="20b55c543a81e024" providerId="LiveId" clId="{A2C9CE88-D11B-46D7-BB1B-F2C4887ABE5F}" dt="2018-12-26T13:35:03.182" v="1112" actId="2711"/>
          <ac:spMkLst>
            <pc:docMk/>
            <pc:sldMk cId="3906616381" sldId="261"/>
            <ac:spMk id="6" creationId="{56548A9D-F1D2-48EE-AE09-2A4E1EB5DF7F}"/>
          </ac:spMkLst>
        </pc:spChg>
      </pc:sldChg>
      <pc:sldChg chg="modSp">
        <pc:chgData name="meng lh" userId="20b55c543a81e024" providerId="LiveId" clId="{A2C9CE88-D11B-46D7-BB1B-F2C4887ABE5F}" dt="2018-12-25T12:22:51.218" v="15" actId="2711"/>
        <pc:sldMkLst>
          <pc:docMk/>
          <pc:sldMk cId="1835109951" sldId="262"/>
        </pc:sldMkLst>
        <pc:spChg chg="mod">
          <ac:chgData name="meng lh" userId="20b55c543a81e024" providerId="LiveId" clId="{A2C9CE88-D11B-46D7-BB1B-F2C4887ABE5F}" dt="2018-12-25T12:22:51.218" v="15" actId="2711"/>
          <ac:spMkLst>
            <pc:docMk/>
            <pc:sldMk cId="1835109951" sldId="262"/>
            <ac:spMk id="3" creationId="{00000000-0000-0000-0000-000000000000}"/>
          </ac:spMkLst>
        </pc:spChg>
      </pc:sldChg>
      <pc:sldChg chg="modSp">
        <pc:chgData name="meng lh" userId="20b55c543a81e024" providerId="LiveId" clId="{A2C9CE88-D11B-46D7-BB1B-F2C4887ABE5F}" dt="2018-12-25T12:24:49.673" v="31" actId="1038"/>
        <pc:sldMkLst>
          <pc:docMk/>
          <pc:sldMk cId="2974660101" sldId="264"/>
        </pc:sldMkLst>
        <pc:spChg chg="mod">
          <ac:chgData name="meng lh" userId="20b55c543a81e024" providerId="LiveId" clId="{A2C9CE88-D11B-46D7-BB1B-F2C4887ABE5F}" dt="2018-12-25T12:24:42.344" v="29" actId="2711"/>
          <ac:spMkLst>
            <pc:docMk/>
            <pc:sldMk cId="2974660101" sldId="264"/>
            <ac:spMk id="3" creationId="{00000000-0000-0000-0000-000000000000}"/>
          </ac:spMkLst>
        </pc:spChg>
        <pc:graphicFrameChg chg="mod">
          <ac:chgData name="meng lh" userId="20b55c543a81e024" providerId="LiveId" clId="{A2C9CE88-D11B-46D7-BB1B-F2C4887ABE5F}" dt="2018-12-25T12:24:49.673" v="31" actId="1038"/>
          <ac:graphicFrameMkLst>
            <pc:docMk/>
            <pc:sldMk cId="2974660101" sldId="264"/>
            <ac:graphicFrameMk id="5" creationId="{00000000-0000-0000-0000-000000000000}"/>
          </ac:graphicFrameMkLst>
        </pc:graphicFrameChg>
      </pc:sldChg>
      <pc:sldChg chg="modSp">
        <pc:chgData name="meng lh" userId="20b55c543a81e024" providerId="LiveId" clId="{A2C9CE88-D11B-46D7-BB1B-F2C4887ABE5F}" dt="2018-12-25T12:24:35.263" v="28" actId="2711"/>
        <pc:sldMkLst>
          <pc:docMk/>
          <pc:sldMk cId="989235783" sldId="265"/>
        </pc:sldMkLst>
        <pc:spChg chg="mod">
          <ac:chgData name="meng lh" userId="20b55c543a81e024" providerId="LiveId" clId="{A2C9CE88-D11B-46D7-BB1B-F2C4887ABE5F}" dt="2018-12-25T12:24:35.263" v="28" actId="2711"/>
          <ac:spMkLst>
            <pc:docMk/>
            <pc:sldMk cId="989235783" sldId="265"/>
            <ac:spMk id="3" creationId="{00000000-0000-0000-0000-000000000000}"/>
          </ac:spMkLst>
        </pc:spChg>
      </pc:sldChg>
      <pc:sldChg chg="modSp">
        <pc:chgData name="meng lh" userId="20b55c543a81e024" providerId="LiveId" clId="{A2C9CE88-D11B-46D7-BB1B-F2C4887ABE5F}" dt="2018-12-25T12:25:18.276" v="35" actId="2711"/>
        <pc:sldMkLst>
          <pc:docMk/>
          <pc:sldMk cId="577396430" sldId="266"/>
        </pc:sldMkLst>
        <pc:spChg chg="mod">
          <ac:chgData name="meng lh" userId="20b55c543a81e024" providerId="LiveId" clId="{A2C9CE88-D11B-46D7-BB1B-F2C4887ABE5F}" dt="2018-12-25T12:25:18.276" v="35" actId="2711"/>
          <ac:spMkLst>
            <pc:docMk/>
            <pc:sldMk cId="577396430" sldId="266"/>
            <ac:spMk id="3" creationId="{00000000-0000-0000-0000-000000000000}"/>
          </ac:spMkLst>
        </pc:spChg>
      </pc:sldChg>
      <pc:sldChg chg="modSp">
        <pc:chgData name="meng lh" userId="20b55c543a81e024" providerId="LiveId" clId="{A2C9CE88-D11B-46D7-BB1B-F2C4887ABE5F}" dt="2018-12-25T12:24:58.995" v="32" actId="2711"/>
        <pc:sldMkLst>
          <pc:docMk/>
          <pc:sldMk cId="4130917594" sldId="268"/>
        </pc:sldMkLst>
        <pc:spChg chg="mod">
          <ac:chgData name="meng lh" userId="20b55c543a81e024" providerId="LiveId" clId="{A2C9CE88-D11B-46D7-BB1B-F2C4887ABE5F}" dt="2018-12-25T12:24:58.995" v="32" actId="2711"/>
          <ac:spMkLst>
            <pc:docMk/>
            <pc:sldMk cId="4130917594" sldId="268"/>
            <ac:spMk id="3" creationId="{00000000-0000-0000-0000-000000000000}"/>
          </ac:spMkLst>
        </pc:spChg>
      </pc:sldChg>
      <pc:sldChg chg="modSp">
        <pc:chgData name="meng lh" userId="20b55c543a81e024" providerId="LiveId" clId="{A2C9CE88-D11B-46D7-BB1B-F2C4887ABE5F}" dt="2018-12-25T12:23:01.198" v="16" actId="2711"/>
        <pc:sldMkLst>
          <pc:docMk/>
          <pc:sldMk cId="809938680" sldId="269"/>
        </pc:sldMkLst>
        <pc:spChg chg="mod">
          <ac:chgData name="meng lh" userId="20b55c543a81e024" providerId="LiveId" clId="{A2C9CE88-D11B-46D7-BB1B-F2C4887ABE5F}" dt="2018-12-25T12:23:01.198" v="16" actId="2711"/>
          <ac:spMkLst>
            <pc:docMk/>
            <pc:sldMk cId="809938680" sldId="269"/>
            <ac:spMk id="3" creationId="{00000000-0000-0000-0000-000000000000}"/>
          </ac:spMkLst>
        </pc:spChg>
        <pc:spChg chg="mod">
          <ac:chgData name="meng lh" userId="20b55c543a81e024" providerId="LiveId" clId="{A2C9CE88-D11B-46D7-BB1B-F2C4887ABE5F}" dt="2018-12-25T12:23:01.198" v="16" actId="2711"/>
          <ac:spMkLst>
            <pc:docMk/>
            <pc:sldMk cId="809938680" sldId="269"/>
            <ac:spMk id="23" creationId="{84528AC8-A798-4339-AF16-986B2DE8AE03}"/>
          </ac:spMkLst>
        </pc:spChg>
      </pc:sldChg>
      <pc:sldChg chg="modSp">
        <pc:chgData name="meng lh" userId="20b55c543a81e024" providerId="LiveId" clId="{A2C9CE88-D11B-46D7-BB1B-F2C4887ABE5F}" dt="2018-12-25T12:24:11.241" v="24" actId="2711"/>
        <pc:sldMkLst>
          <pc:docMk/>
          <pc:sldMk cId="2161874328" sldId="272"/>
        </pc:sldMkLst>
        <pc:spChg chg="mod">
          <ac:chgData name="meng lh" userId="20b55c543a81e024" providerId="LiveId" clId="{A2C9CE88-D11B-46D7-BB1B-F2C4887ABE5F}" dt="2018-12-25T12:24:11.241" v="24" actId="2711"/>
          <ac:spMkLst>
            <pc:docMk/>
            <pc:sldMk cId="2161874328" sldId="272"/>
            <ac:spMk id="3" creationId="{00000000-0000-0000-0000-000000000000}"/>
          </ac:spMkLst>
        </pc:spChg>
      </pc:sldChg>
      <pc:sldChg chg="modSp">
        <pc:chgData name="meng lh" userId="20b55c543a81e024" providerId="LiveId" clId="{A2C9CE88-D11B-46D7-BB1B-F2C4887ABE5F}" dt="2018-12-25T12:24:18.689" v="25" actId="2711"/>
        <pc:sldMkLst>
          <pc:docMk/>
          <pc:sldMk cId="332458276" sldId="273"/>
        </pc:sldMkLst>
        <pc:spChg chg="mod">
          <ac:chgData name="meng lh" userId="20b55c543a81e024" providerId="LiveId" clId="{A2C9CE88-D11B-46D7-BB1B-F2C4887ABE5F}" dt="2018-12-25T12:24:18.689" v="25" actId="2711"/>
          <ac:spMkLst>
            <pc:docMk/>
            <pc:sldMk cId="332458276" sldId="273"/>
            <ac:spMk id="3" creationId="{00000000-0000-0000-0000-000000000000}"/>
          </ac:spMkLst>
        </pc:spChg>
      </pc:sldChg>
      <pc:sldChg chg="modSp">
        <pc:chgData name="meng lh" userId="20b55c543a81e024" providerId="LiveId" clId="{A2C9CE88-D11B-46D7-BB1B-F2C4887ABE5F}" dt="2018-12-25T12:24:24.814" v="26" actId="2711"/>
        <pc:sldMkLst>
          <pc:docMk/>
          <pc:sldMk cId="1251914510" sldId="274"/>
        </pc:sldMkLst>
        <pc:spChg chg="mod">
          <ac:chgData name="meng lh" userId="20b55c543a81e024" providerId="LiveId" clId="{A2C9CE88-D11B-46D7-BB1B-F2C4887ABE5F}" dt="2018-12-25T12:24:24.814" v="26" actId="2711"/>
          <ac:spMkLst>
            <pc:docMk/>
            <pc:sldMk cId="1251914510" sldId="274"/>
            <ac:spMk id="3" creationId="{00000000-0000-0000-0000-000000000000}"/>
          </ac:spMkLst>
        </pc:spChg>
      </pc:sldChg>
      <pc:sldChg chg="modSp">
        <pc:chgData name="meng lh" userId="20b55c543a81e024" providerId="LiveId" clId="{A2C9CE88-D11B-46D7-BB1B-F2C4887ABE5F}" dt="2018-12-25T12:24:30.095" v="27" actId="2711"/>
        <pc:sldMkLst>
          <pc:docMk/>
          <pc:sldMk cId="3180845018" sldId="275"/>
        </pc:sldMkLst>
        <pc:spChg chg="mod">
          <ac:chgData name="meng lh" userId="20b55c543a81e024" providerId="LiveId" clId="{A2C9CE88-D11B-46D7-BB1B-F2C4887ABE5F}" dt="2018-12-25T12:24:30.095" v="27" actId="2711"/>
          <ac:spMkLst>
            <pc:docMk/>
            <pc:sldMk cId="3180845018" sldId="275"/>
            <ac:spMk id="3" creationId="{00000000-0000-0000-0000-000000000000}"/>
          </ac:spMkLst>
        </pc:spChg>
      </pc:sldChg>
      <pc:sldChg chg="modSp">
        <pc:chgData name="meng lh" userId="20b55c543a81e024" providerId="LiveId" clId="{A2C9CE88-D11B-46D7-BB1B-F2C4887ABE5F}" dt="2018-12-25T12:23:09.396" v="17" actId="2711"/>
        <pc:sldMkLst>
          <pc:docMk/>
          <pc:sldMk cId="1529483789" sldId="276"/>
        </pc:sldMkLst>
        <pc:spChg chg="mod">
          <ac:chgData name="meng lh" userId="20b55c543a81e024" providerId="LiveId" clId="{A2C9CE88-D11B-46D7-BB1B-F2C4887ABE5F}" dt="2018-12-25T12:23:09.396" v="17" actId="2711"/>
          <ac:spMkLst>
            <pc:docMk/>
            <pc:sldMk cId="1529483789" sldId="276"/>
            <ac:spMk id="3" creationId="{00000000-0000-0000-0000-000000000000}"/>
          </ac:spMkLst>
        </pc:spChg>
      </pc:sldChg>
      <pc:sldChg chg="modSp">
        <pc:chgData name="meng lh" userId="20b55c543a81e024" providerId="LiveId" clId="{A2C9CE88-D11B-46D7-BB1B-F2C4887ABE5F}" dt="2018-12-25T12:23:17.876" v="18" actId="2711"/>
        <pc:sldMkLst>
          <pc:docMk/>
          <pc:sldMk cId="861362655" sldId="277"/>
        </pc:sldMkLst>
        <pc:spChg chg="mod">
          <ac:chgData name="meng lh" userId="20b55c543a81e024" providerId="LiveId" clId="{A2C9CE88-D11B-46D7-BB1B-F2C4887ABE5F}" dt="2018-12-25T12:23:17.876" v="18" actId="2711"/>
          <ac:spMkLst>
            <pc:docMk/>
            <pc:sldMk cId="861362655" sldId="277"/>
            <ac:spMk id="3" creationId="{00000000-0000-0000-0000-000000000000}"/>
          </ac:spMkLst>
        </pc:spChg>
      </pc:sldChg>
      <pc:sldChg chg="addSp delSp modSp">
        <pc:chgData name="meng lh" userId="20b55c543a81e024" providerId="LiveId" clId="{A2C9CE88-D11B-46D7-BB1B-F2C4887ABE5F}" dt="2018-12-26T13:36:17.455" v="1115" actId="478"/>
        <pc:sldMkLst>
          <pc:docMk/>
          <pc:sldMk cId="973226565" sldId="278"/>
        </pc:sldMkLst>
        <pc:spChg chg="mod">
          <ac:chgData name="meng lh" userId="20b55c543a81e024" providerId="LiveId" clId="{A2C9CE88-D11B-46D7-BB1B-F2C4887ABE5F}" dt="2018-12-25T12:23:22.381" v="19" actId="2711"/>
          <ac:spMkLst>
            <pc:docMk/>
            <pc:sldMk cId="973226565" sldId="278"/>
            <ac:spMk id="3" creationId="{00000000-0000-0000-0000-000000000000}"/>
          </ac:spMkLst>
        </pc:spChg>
        <pc:spChg chg="add del">
          <ac:chgData name="meng lh" userId="20b55c543a81e024" providerId="LiveId" clId="{A2C9CE88-D11B-46D7-BB1B-F2C4887ABE5F}" dt="2018-12-26T13:36:17.455" v="1115" actId="478"/>
          <ac:spMkLst>
            <pc:docMk/>
            <pc:sldMk cId="973226565" sldId="278"/>
            <ac:spMk id="8" creationId="{09B27578-B583-4019-938E-C9FA423C7500}"/>
          </ac:spMkLst>
        </pc:spChg>
      </pc:sldChg>
      <pc:sldChg chg="modSp">
        <pc:chgData name="meng lh" userId="20b55c543a81e024" providerId="LiveId" clId="{A2C9CE88-D11B-46D7-BB1B-F2C4887ABE5F}" dt="2018-12-25T12:23:28.598" v="20" actId="2711"/>
        <pc:sldMkLst>
          <pc:docMk/>
          <pc:sldMk cId="3021237999" sldId="280"/>
        </pc:sldMkLst>
        <pc:spChg chg="mod">
          <ac:chgData name="meng lh" userId="20b55c543a81e024" providerId="LiveId" clId="{A2C9CE88-D11B-46D7-BB1B-F2C4887ABE5F}" dt="2018-12-25T12:23:28.598" v="20" actId="2711"/>
          <ac:spMkLst>
            <pc:docMk/>
            <pc:sldMk cId="3021237999" sldId="280"/>
            <ac:spMk id="3" creationId="{00000000-0000-0000-0000-000000000000}"/>
          </ac:spMkLst>
        </pc:spChg>
      </pc:sldChg>
      <pc:sldChg chg="modSp">
        <pc:chgData name="meng lh" userId="20b55c543a81e024" providerId="LiveId" clId="{A2C9CE88-D11B-46D7-BB1B-F2C4887ABE5F}" dt="2018-12-25T12:23:37.414" v="22" actId="2711"/>
        <pc:sldMkLst>
          <pc:docMk/>
          <pc:sldMk cId="1015877936" sldId="281"/>
        </pc:sldMkLst>
        <pc:spChg chg="mod">
          <ac:chgData name="meng lh" userId="20b55c543a81e024" providerId="LiveId" clId="{A2C9CE88-D11B-46D7-BB1B-F2C4887ABE5F}" dt="2018-12-25T12:23:37.414" v="22" actId="2711"/>
          <ac:spMkLst>
            <pc:docMk/>
            <pc:sldMk cId="1015877936" sldId="281"/>
            <ac:spMk id="3" creationId="{00000000-0000-0000-0000-000000000000}"/>
          </ac:spMkLst>
        </pc:spChg>
      </pc:sldChg>
      <pc:sldChg chg="modSp">
        <pc:chgData name="meng lh" userId="20b55c543a81e024" providerId="LiveId" clId="{A2C9CE88-D11B-46D7-BB1B-F2C4887ABE5F}" dt="2018-12-25T12:23:32.501" v="21" actId="2711"/>
        <pc:sldMkLst>
          <pc:docMk/>
          <pc:sldMk cId="3253532775" sldId="282"/>
        </pc:sldMkLst>
        <pc:spChg chg="mod">
          <ac:chgData name="meng lh" userId="20b55c543a81e024" providerId="LiveId" clId="{A2C9CE88-D11B-46D7-BB1B-F2C4887ABE5F}" dt="2018-12-25T12:23:32.501" v="21" actId="2711"/>
          <ac:spMkLst>
            <pc:docMk/>
            <pc:sldMk cId="3253532775" sldId="282"/>
            <ac:spMk id="3" creationId="{00000000-0000-0000-0000-000000000000}"/>
          </ac:spMkLst>
        </pc:spChg>
      </pc:sldChg>
      <pc:sldChg chg="modSp">
        <pc:chgData name="meng lh" userId="20b55c543a81e024" providerId="LiveId" clId="{A2C9CE88-D11B-46D7-BB1B-F2C4887ABE5F}" dt="2018-12-25T12:23:42.356" v="23" actId="2711"/>
        <pc:sldMkLst>
          <pc:docMk/>
          <pc:sldMk cId="788202961" sldId="283"/>
        </pc:sldMkLst>
        <pc:spChg chg="mod">
          <ac:chgData name="meng lh" userId="20b55c543a81e024" providerId="LiveId" clId="{A2C9CE88-D11B-46D7-BB1B-F2C4887ABE5F}" dt="2018-12-25T12:23:42.356" v="23" actId="2711"/>
          <ac:spMkLst>
            <pc:docMk/>
            <pc:sldMk cId="788202961" sldId="283"/>
            <ac:spMk id="3" creationId="{00000000-0000-0000-0000-000000000000}"/>
          </ac:spMkLst>
        </pc:spChg>
      </pc:sldChg>
      <pc:sldChg chg="modSp">
        <pc:chgData name="meng lh" userId="20b55c543a81e024" providerId="LiveId" clId="{A2C9CE88-D11B-46D7-BB1B-F2C4887ABE5F}" dt="2018-12-25T12:25:12.374" v="34" actId="2711"/>
        <pc:sldMkLst>
          <pc:docMk/>
          <pc:sldMk cId="3191784720" sldId="284"/>
        </pc:sldMkLst>
        <pc:spChg chg="mod">
          <ac:chgData name="meng lh" userId="20b55c543a81e024" providerId="LiveId" clId="{A2C9CE88-D11B-46D7-BB1B-F2C4887ABE5F}" dt="2018-12-25T12:25:12.374" v="34" actId="2711"/>
          <ac:spMkLst>
            <pc:docMk/>
            <pc:sldMk cId="3191784720" sldId="284"/>
            <ac:spMk id="7" creationId="{00000000-0000-0000-0000-000000000000}"/>
          </ac:spMkLst>
        </pc:spChg>
      </pc:sldChg>
      <pc:sldChg chg="modSp">
        <pc:chgData name="meng lh" userId="20b55c543a81e024" providerId="LiveId" clId="{A2C9CE88-D11B-46D7-BB1B-F2C4887ABE5F}" dt="2018-12-25T12:25:23.351" v="36" actId="2711"/>
        <pc:sldMkLst>
          <pc:docMk/>
          <pc:sldMk cId="3838015594" sldId="285"/>
        </pc:sldMkLst>
        <pc:spChg chg="mod">
          <ac:chgData name="meng lh" userId="20b55c543a81e024" providerId="LiveId" clId="{A2C9CE88-D11B-46D7-BB1B-F2C4887ABE5F}" dt="2018-12-25T12:25:23.351" v="36" actId="2711"/>
          <ac:spMkLst>
            <pc:docMk/>
            <pc:sldMk cId="3838015594" sldId="285"/>
            <ac:spMk id="3" creationId="{00000000-0000-0000-0000-000000000000}"/>
          </ac:spMkLst>
        </pc:spChg>
      </pc:sldChg>
      <pc:sldChg chg="modSp">
        <pc:chgData name="meng lh" userId="20b55c543a81e024" providerId="LiveId" clId="{A2C9CE88-D11B-46D7-BB1B-F2C4887ABE5F}" dt="2018-12-25T12:25:30.498" v="37" actId="2711"/>
        <pc:sldMkLst>
          <pc:docMk/>
          <pc:sldMk cId="782397833" sldId="287"/>
        </pc:sldMkLst>
        <pc:spChg chg="mod">
          <ac:chgData name="meng lh" userId="20b55c543a81e024" providerId="LiveId" clId="{A2C9CE88-D11B-46D7-BB1B-F2C4887ABE5F}" dt="2018-12-25T12:25:30.498" v="37" actId="2711"/>
          <ac:spMkLst>
            <pc:docMk/>
            <pc:sldMk cId="782397833" sldId="287"/>
            <ac:spMk id="3" creationId="{00000000-0000-0000-0000-000000000000}"/>
          </ac:spMkLst>
        </pc:spChg>
      </pc:sldChg>
      <pc:sldChg chg="modSp">
        <pc:chgData name="meng lh" userId="20b55c543a81e024" providerId="LiveId" clId="{A2C9CE88-D11B-46D7-BB1B-F2C4887ABE5F}" dt="2018-12-25T12:25:35.433" v="38" actId="2711"/>
        <pc:sldMkLst>
          <pc:docMk/>
          <pc:sldMk cId="3014403259" sldId="288"/>
        </pc:sldMkLst>
        <pc:spChg chg="mod">
          <ac:chgData name="meng lh" userId="20b55c543a81e024" providerId="LiveId" clId="{A2C9CE88-D11B-46D7-BB1B-F2C4887ABE5F}" dt="2018-12-25T12:25:35.433" v="38" actId="2711"/>
          <ac:spMkLst>
            <pc:docMk/>
            <pc:sldMk cId="3014403259" sldId="288"/>
            <ac:spMk id="3" creationId="{00000000-0000-0000-0000-000000000000}"/>
          </ac:spMkLst>
        </pc:spChg>
      </pc:sldChg>
      <pc:sldChg chg="modSp">
        <pc:chgData name="meng lh" userId="20b55c543a81e024" providerId="LiveId" clId="{A2C9CE88-D11B-46D7-BB1B-F2C4887ABE5F}" dt="2018-12-25T12:25:40.233" v="39" actId="2711"/>
        <pc:sldMkLst>
          <pc:docMk/>
          <pc:sldMk cId="3081228675" sldId="289"/>
        </pc:sldMkLst>
        <pc:spChg chg="mod">
          <ac:chgData name="meng lh" userId="20b55c543a81e024" providerId="LiveId" clId="{A2C9CE88-D11B-46D7-BB1B-F2C4887ABE5F}" dt="2018-12-25T12:25:40.233" v="39" actId="2711"/>
          <ac:spMkLst>
            <pc:docMk/>
            <pc:sldMk cId="3081228675" sldId="289"/>
            <ac:spMk id="3" creationId="{00000000-0000-0000-0000-000000000000}"/>
          </ac:spMkLst>
        </pc:spChg>
      </pc:sldChg>
      <pc:sldChg chg="modSp">
        <pc:chgData name="meng lh" userId="20b55c543a81e024" providerId="LiveId" clId="{A2C9CE88-D11B-46D7-BB1B-F2C4887ABE5F}" dt="2018-12-25T12:25:46.280" v="40" actId="2711"/>
        <pc:sldMkLst>
          <pc:docMk/>
          <pc:sldMk cId="3441959885" sldId="290"/>
        </pc:sldMkLst>
        <pc:spChg chg="mod">
          <ac:chgData name="meng lh" userId="20b55c543a81e024" providerId="LiveId" clId="{A2C9CE88-D11B-46D7-BB1B-F2C4887ABE5F}" dt="2018-12-25T12:25:46.280" v="40" actId="2711"/>
          <ac:spMkLst>
            <pc:docMk/>
            <pc:sldMk cId="3441959885" sldId="290"/>
            <ac:spMk id="3" creationId="{00000000-0000-0000-0000-000000000000}"/>
          </ac:spMkLst>
        </pc:spChg>
      </pc:sldChg>
      <pc:sldChg chg="modSp">
        <pc:chgData name="meng lh" userId="20b55c543a81e024" providerId="LiveId" clId="{A2C9CE88-D11B-46D7-BB1B-F2C4887ABE5F}" dt="2018-12-25T12:25:55.449" v="43" actId="2711"/>
        <pc:sldMkLst>
          <pc:docMk/>
          <pc:sldMk cId="231356080" sldId="291"/>
        </pc:sldMkLst>
        <pc:spChg chg="mod">
          <ac:chgData name="meng lh" userId="20b55c543a81e024" providerId="LiveId" clId="{A2C9CE88-D11B-46D7-BB1B-F2C4887ABE5F}" dt="2018-12-25T12:25:55.449" v="43" actId="2711"/>
          <ac:spMkLst>
            <pc:docMk/>
            <pc:sldMk cId="231356080" sldId="291"/>
            <ac:spMk id="3" creationId="{00000000-0000-0000-0000-000000000000}"/>
          </ac:spMkLst>
        </pc:spChg>
      </pc:sldChg>
      <pc:sldChg chg="modSp">
        <pc:chgData name="meng lh" userId="20b55c543a81e024" providerId="LiveId" clId="{A2C9CE88-D11B-46D7-BB1B-F2C4887ABE5F}" dt="2018-12-25T12:26:01.685" v="44" actId="2711"/>
        <pc:sldMkLst>
          <pc:docMk/>
          <pc:sldMk cId="2809355246" sldId="292"/>
        </pc:sldMkLst>
        <pc:spChg chg="mod">
          <ac:chgData name="meng lh" userId="20b55c543a81e024" providerId="LiveId" clId="{A2C9CE88-D11B-46D7-BB1B-F2C4887ABE5F}" dt="2018-12-25T12:26:01.685" v="44" actId="2711"/>
          <ac:spMkLst>
            <pc:docMk/>
            <pc:sldMk cId="2809355246" sldId="292"/>
            <ac:spMk id="3" creationId="{00000000-0000-0000-0000-000000000000}"/>
          </ac:spMkLst>
        </pc:spChg>
      </pc:sldChg>
      <pc:sldChg chg="modSp">
        <pc:chgData name="meng lh" userId="20b55c543a81e024" providerId="LiveId" clId="{A2C9CE88-D11B-46D7-BB1B-F2C4887ABE5F}" dt="2018-12-25T12:26:08.376" v="45" actId="2711"/>
        <pc:sldMkLst>
          <pc:docMk/>
          <pc:sldMk cId="4127875782" sldId="293"/>
        </pc:sldMkLst>
        <pc:spChg chg="mod">
          <ac:chgData name="meng lh" userId="20b55c543a81e024" providerId="LiveId" clId="{A2C9CE88-D11B-46D7-BB1B-F2C4887ABE5F}" dt="2018-12-25T12:26:08.376" v="45" actId="2711"/>
          <ac:spMkLst>
            <pc:docMk/>
            <pc:sldMk cId="4127875782" sldId="293"/>
            <ac:spMk id="3" creationId="{00000000-0000-0000-0000-000000000000}"/>
          </ac:spMkLst>
        </pc:spChg>
      </pc:sldChg>
      <pc:sldChg chg="modSp">
        <pc:chgData name="meng lh" userId="20b55c543a81e024" providerId="LiveId" clId="{A2C9CE88-D11B-46D7-BB1B-F2C4887ABE5F}" dt="2018-12-25T12:26:14.628" v="46" actId="2711"/>
        <pc:sldMkLst>
          <pc:docMk/>
          <pc:sldMk cId="1572266193" sldId="294"/>
        </pc:sldMkLst>
        <pc:spChg chg="mod">
          <ac:chgData name="meng lh" userId="20b55c543a81e024" providerId="LiveId" clId="{A2C9CE88-D11B-46D7-BB1B-F2C4887ABE5F}" dt="2018-12-25T12:26:14.628" v="46" actId="2711"/>
          <ac:spMkLst>
            <pc:docMk/>
            <pc:sldMk cId="1572266193" sldId="294"/>
            <ac:spMk id="3" creationId="{00000000-0000-0000-0000-000000000000}"/>
          </ac:spMkLst>
        </pc:spChg>
      </pc:sldChg>
      <pc:sldChg chg="modSp">
        <pc:chgData name="meng lh" userId="20b55c543a81e024" providerId="LiveId" clId="{A2C9CE88-D11B-46D7-BB1B-F2C4887ABE5F}" dt="2018-12-25T12:26:26.464" v="48" actId="2711"/>
        <pc:sldMkLst>
          <pc:docMk/>
          <pc:sldMk cId="1455165851" sldId="295"/>
        </pc:sldMkLst>
        <pc:spChg chg="mod">
          <ac:chgData name="meng lh" userId="20b55c543a81e024" providerId="LiveId" clId="{A2C9CE88-D11B-46D7-BB1B-F2C4887ABE5F}" dt="2018-12-25T12:26:21.417" v="47" actId="2711"/>
          <ac:spMkLst>
            <pc:docMk/>
            <pc:sldMk cId="1455165851" sldId="295"/>
            <ac:spMk id="3" creationId="{00000000-0000-0000-0000-000000000000}"/>
          </ac:spMkLst>
        </pc:spChg>
        <pc:spChg chg="mod">
          <ac:chgData name="meng lh" userId="20b55c543a81e024" providerId="LiveId" clId="{A2C9CE88-D11B-46D7-BB1B-F2C4887ABE5F}" dt="2018-12-25T12:26:21.417" v="47" actId="2711"/>
          <ac:spMkLst>
            <pc:docMk/>
            <pc:sldMk cId="1455165851" sldId="295"/>
            <ac:spMk id="5" creationId="{00000000-0008-0000-1100-000013000000}"/>
          </ac:spMkLst>
        </pc:spChg>
        <pc:spChg chg="mod">
          <ac:chgData name="meng lh" userId="20b55c543a81e024" providerId="LiveId" clId="{A2C9CE88-D11B-46D7-BB1B-F2C4887ABE5F}" dt="2018-12-25T12:26:26.464" v="48" actId="2711"/>
          <ac:spMkLst>
            <pc:docMk/>
            <pc:sldMk cId="1455165851" sldId="295"/>
            <ac:spMk id="11" creationId="{00000000-0008-0000-1100-000015000000}"/>
          </ac:spMkLst>
        </pc:spChg>
        <pc:spChg chg="mod">
          <ac:chgData name="meng lh" userId="20b55c543a81e024" providerId="LiveId" clId="{A2C9CE88-D11B-46D7-BB1B-F2C4887ABE5F}" dt="2018-12-25T12:26:26.464" v="48" actId="2711"/>
          <ac:spMkLst>
            <pc:docMk/>
            <pc:sldMk cId="1455165851" sldId="295"/>
            <ac:spMk id="12" creationId="{00000000-0008-0000-1100-000016000000}"/>
          </ac:spMkLst>
        </pc:spChg>
        <pc:spChg chg="mod">
          <ac:chgData name="meng lh" userId="20b55c543a81e024" providerId="LiveId" clId="{A2C9CE88-D11B-46D7-BB1B-F2C4887ABE5F}" dt="2018-12-25T12:26:26.464" v="48" actId="2711"/>
          <ac:spMkLst>
            <pc:docMk/>
            <pc:sldMk cId="1455165851" sldId="295"/>
            <ac:spMk id="13" creationId="{00000000-0008-0000-1100-000017000000}"/>
          </ac:spMkLst>
        </pc:spChg>
        <pc:spChg chg="mod">
          <ac:chgData name="meng lh" userId="20b55c543a81e024" providerId="LiveId" clId="{A2C9CE88-D11B-46D7-BB1B-F2C4887ABE5F}" dt="2018-12-25T12:26:26.464" v="48" actId="2711"/>
          <ac:spMkLst>
            <pc:docMk/>
            <pc:sldMk cId="1455165851" sldId="295"/>
            <ac:spMk id="17" creationId="{00000000-0008-0000-1100-000001440000}"/>
          </ac:spMkLst>
        </pc:spChg>
        <pc:spChg chg="mod">
          <ac:chgData name="meng lh" userId="20b55c543a81e024" providerId="LiveId" clId="{A2C9CE88-D11B-46D7-BB1B-F2C4887ABE5F}" dt="2018-12-25T12:26:26.464" v="48" actId="2711"/>
          <ac:spMkLst>
            <pc:docMk/>
            <pc:sldMk cId="1455165851" sldId="295"/>
            <ac:spMk id="18" creationId="{00000000-0008-0000-1100-000002440000}"/>
          </ac:spMkLst>
        </pc:spChg>
        <pc:spChg chg="mod">
          <ac:chgData name="meng lh" userId="20b55c543a81e024" providerId="LiveId" clId="{A2C9CE88-D11B-46D7-BB1B-F2C4887ABE5F}" dt="2018-12-25T12:26:26.464" v="48" actId="2711"/>
          <ac:spMkLst>
            <pc:docMk/>
            <pc:sldMk cId="1455165851" sldId="295"/>
            <ac:spMk id="19" creationId="{00000000-0008-0000-1100-000003440000}"/>
          </ac:spMkLst>
        </pc:spChg>
        <pc:spChg chg="mod">
          <ac:chgData name="meng lh" userId="20b55c543a81e024" providerId="LiveId" clId="{A2C9CE88-D11B-46D7-BB1B-F2C4887ABE5F}" dt="2018-12-25T12:26:26.464" v="48" actId="2711"/>
          <ac:spMkLst>
            <pc:docMk/>
            <pc:sldMk cId="1455165851" sldId="295"/>
            <ac:spMk id="20" creationId="{00000000-0008-0000-1100-000000440000}"/>
          </ac:spMkLst>
        </pc:spChg>
      </pc:sldChg>
      <pc:sldChg chg="modSp">
        <pc:chgData name="meng lh" userId="20b55c543a81e024" providerId="LiveId" clId="{A2C9CE88-D11B-46D7-BB1B-F2C4887ABE5F}" dt="2018-12-25T12:26:31.322" v="49" actId="2711"/>
        <pc:sldMkLst>
          <pc:docMk/>
          <pc:sldMk cId="2992433270" sldId="296"/>
        </pc:sldMkLst>
        <pc:spChg chg="mod">
          <ac:chgData name="meng lh" userId="20b55c543a81e024" providerId="LiveId" clId="{A2C9CE88-D11B-46D7-BB1B-F2C4887ABE5F}" dt="2018-12-25T12:26:31.322" v="49" actId="2711"/>
          <ac:spMkLst>
            <pc:docMk/>
            <pc:sldMk cId="2992433270" sldId="296"/>
            <ac:spMk id="3" creationId="{00000000-0000-0000-0000-000000000000}"/>
          </ac:spMkLst>
        </pc:spChg>
      </pc:sldChg>
      <pc:sldChg chg="modSp">
        <pc:chgData name="meng lh" userId="20b55c543a81e024" providerId="LiveId" clId="{A2C9CE88-D11B-46D7-BB1B-F2C4887ABE5F}" dt="2018-12-25T12:26:40.812" v="50" actId="2711"/>
        <pc:sldMkLst>
          <pc:docMk/>
          <pc:sldMk cId="2267142147" sldId="299"/>
        </pc:sldMkLst>
        <pc:spChg chg="mod">
          <ac:chgData name="meng lh" userId="20b55c543a81e024" providerId="LiveId" clId="{A2C9CE88-D11B-46D7-BB1B-F2C4887ABE5F}" dt="2018-12-25T12:26:40.812" v="50" actId="2711"/>
          <ac:spMkLst>
            <pc:docMk/>
            <pc:sldMk cId="2267142147" sldId="299"/>
            <ac:spMk id="3" creationId="{00000000-0000-0000-0000-000000000000}"/>
          </ac:spMkLst>
        </pc:spChg>
      </pc:sldChg>
      <pc:sldChg chg="addSp delSp modSp">
        <pc:chgData name="meng lh" userId="20b55c543a81e024" providerId="LiveId" clId="{A2C9CE88-D11B-46D7-BB1B-F2C4887ABE5F}" dt="2018-12-25T13:15:44.392" v="647"/>
        <pc:sldMkLst>
          <pc:docMk/>
          <pc:sldMk cId="2659249290" sldId="301"/>
        </pc:sldMkLst>
        <pc:spChg chg="mod">
          <ac:chgData name="meng lh" userId="20b55c543a81e024" providerId="LiveId" clId="{A2C9CE88-D11B-46D7-BB1B-F2C4887ABE5F}" dt="2018-12-25T12:32:47.811" v="103" actId="207"/>
          <ac:spMkLst>
            <pc:docMk/>
            <pc:sldMk cId="2659249290" sldId="301"/>
            <ac:spMk id="2" creationId="{00000000-0000-0000-0000-000000000000}"/>
          </ac:spMkLst>
        </pc:spChg>
        <pc:spChg chg="mod">
          <ac:chgData name="meng lh" userId="20b55c543a81e024" providerId="LiveId" clId="{A2C9CE88-D11B-46D7-BB1B-F2C4887ABE5F}" dt="2018-12-25T13:15:44.392" v="647"/>
          <ac:spMkLst>
            <pc:docMk/>
            <pc:sldMk cId="2659249290" sldId="301"/>
            <ac:spMk id="3" creationId="{00000000-0000-0000-0000-000000000000}"/>
          </ac:spMkLst>
        </pc:spChg>
        <pc:spChg chg="add del">
          <ac:chgData name="meng lh" userId="20b55c543a81e024" providerId="LiveId" clId="{A2C9CE88-D11B-46D7-BB1B-F2C4887ABE5F}" dt="2018-12-25T12:33:31.555" v="130"/>
          <ac:spMkLst>
            <pc:docMk/>
            <pc:sldMk cId="2659249290" sldId="301"/>
            <ac:spMk id="4" creationId="{28083402-CDDD-4CCC-B9BD-3DDE3F0AF63B}"/>
          </ac:spMkLst>
        </pc:spChg>
      </pc:sldChg>
      <pc:sldChg chg="modSp">
        <pc:chgData name="meng lh" userId="20b55c543a81e024" providerId="LiveId" clId="{A2C9CE88-D11B-46D7-BB1B-F2C4887ABE5F}" dt="2018-12-25T13:28:07.510" v="888"/>
        <pc:sldMkLst>
          <pc:docMk/>
          <pc:sldMk cId="1176333119" sldId="302"/>
        </pc:sldMkLst>
        <pc:spChg chg="mod">
          <ac:chgData name="meng lh" userId="20b55c543a81e024" providerId="LiveId" clId="{A2C9CE88-D11B-46D7-BB1B-F2C4887ABE5F}" dt="2018-12-25T13:27:58.852" v="884"/>
          <ac:spMkLst>
            <pc:docMk/>
            <pc:sldMk cId="1176333119" sldId="302"/>
            <ac:spMk id="2" creationId="{00000000-0000-0000-0000-000000000000}"/>
          </ac:spMkLst>
        </pc:spChg>
        <pc:spChg chg="mod">
          <ac:chgData name="meng lh" userId="20b55c543a81e024" providerId="LiveId" clId="{A2C9CE88-D11B-46D7-BB1B-F2C4887ABE5F}" dt="2018-12-25T13:28:07.510" v="888"/>
          <ac:spMkLst>
            <pc:docMk/>
            <pc:sldMk cId="1176333119" sldId="302"/>
            <ac:spMk id="3" creationId="{00000000-0000-0000-0000-000000000000}"/>
          </ac:spMkLst>
        </pc:spChg>
      </pc:sldChg>
      <pc:sldChg chg="modSp">
        <pc:chgData name="meng lh" userId="20b55c543a81e024" providerId="LiveId" clId="{A2C9CE88-D11B-46D7-BB1B-F2C4887ABE5F}" dt="2018-12-26T13:33:33.700" v="1110" actId="403"/>
        <pc:sldMkLst>
          <pc:docMk/>
          <pc:sldMk cId="1908103278" sldId="313"/>
        </pc:sldMkLst>
        <pc:spChg chg="mod">
          <ac:chgData name="meng lh" userId="20b55c543a81e024" providerId="LiveId" clId="{A2C9CE88-D11B-46D7-BB1B-F2C4887ABE5F}" dt="2018-12-26T13:33:33.700" v="1110" actId="403"/>
          <ac:spMkLst>
            <pc:docMk/>
            <pc:sldMk cId="1908103278" sldId="313"/>
            <ac:spMk id="2" creationId="{00000000-0000-0000-0000-000000000000}"/>
          </ac:spMkLst>
        </pc:spChg>
      </pc:sldChg>
      <pc:sldChg chg="modSp">
        <pc:chgData name="meng lh" userId="20b55c543a81e024" providerId="LiveId" clId="{A2C9CE88-D11B-46D7-BB1B-F2C4887ABE5F}" dt="2018-12-26T13:35:14.483" v="1113" actId="113"/>
        <pc:sldMkLst>
          <pc:docMk/>
          <pc:sldMk cId="2289821354" sldId="314"/>
        </pc:sldMkLst>
        <pc:spChg chg="mod">
          <ac:chgData name="meng lh" userId="20b55c543a81e024" providerId="LiveId" clId="{A2C9CE88-D11B-46D7-BB1B-F2C4887ABE5F}" dt="2018-12-26T13:35:14.483" v="1113" actId="113"/>
          <ac:spMkLst>
            <pc:docMk/>
            <pc:sldMk cId="2289821354" sldId="314"/>
            <ac:spMk id="2" creationId="{00000000-0000-0000-0000-000000000000}"/>
          </ac:spMkLst>
        </pc:spChg>
      </pc:sldChg>
      <pc:sldChg chg="addSp modSp add">
        <pc:chgData name="meng lh" userId="20b55c543a81e024" providerId="LiveId" clId="{A2C9CE88-D11B-46D7-BB1B-F2C4887ABE5F}" dt="2018-12-25T13:41:07.672" v="1049" actId="1076"/>
        <pc:sldMkLst>
          <pc:docMk/>
          <pc:sldMk cId="53084647" sldId="315"/>
        </pc:sldMkLst>
        <pc:spChg chg="add mod">
          <ac:chgData name="meng lh" userId="20b55c543a81e024" providerId="LiveId" clId="{A2C9CE88-D11B-46D7-BB1B-F2C4887ABE5F}" dt="2018-12-25T13:41:07.672" v="1049" actId="1076"/>
          <ac:spMkLst>
            <pc:docMk/>
            <pc:sldMk cId="53084647" sldId="315"/>
            <ac:spMk id="2" creationId="{56899B78-C133-4133-AC75-8E6BE35EA82F}"/>
          </ac:spMkLst>
        </pc:spChg>
        <pc:spChg chg="mod">
          <ac:chgData name="meng lh" userId="20b55c543a81e024" providerId="LiveId" clId="{A2C9CE88-D11B-46D7-BB1B-F2C4887ABE5F}" dt="2018-12-25T13:40:42.030" v="1037" actId="20577"/>
          <ac:spMkLst>
            <pc:docMk/>
            <pc:sldMk cId="53084647" sldId="315"/>
            <ac:spMk id="5" creationId="{00000000-0000-0000-0000-000000000000}"/>
          </ac:spMkLst>
        </pc:spChg>
      </pc:sldChg>
      <pc:sldChg chg="add">
        <pc:chgData name="meng lh" userId="20b55c543a81e024" providerId="LiveId" clId="{A2C9CE88-D11B-46D7-BB1B-F2C4887ABE5F}" dt="2018-12-25T12:27:18.886" v="71"/>
        <pc:sldMkLst>
          <pc:docMk/>
          <pc:sldMk cId="1453929861" sldId="316"/>
        </pc:sldMkLst>
      </pc:sldChg>
      <pc:sldChg chg="modSp add">
        <pc:chgData name="meng lh" userId="20b55c543a81e024" providerId="LiveId" clId="{A2C9CE88-D11B-46D7-BB1B-F2C4887ABE5F}" dt="2018-12-25T13:40:06.129" v="1032"/>
        <pc:sldMkLst>
          <pc:docMk/>
          <pc:sldMk cId="2166157706" sldId="317"/>
        </pc:sldMkLst>
        <pc:spChg chg="mod">
          <ac:chgData name="meng lh" userId="20b55c543a81e024" providerId="LiveId" clId="{A2C9CE88-D11B-46D7-BB1B-F2C4887ABE5F}" dt="2018-12-25T13:34:59.196" v="894"/>
          <ac:spMkLst>
            <pc:docMk/>
            <pc:sldMk cId="2166157706" sldId="317"/>
            <ac:spMk id="2" creationId="{00000000-0000-0000-0000-000000000000}"/>
          </ac:spMkLst>
        </pc:spChg>
        <pc:spChg chg="mod">
          <ac:chgData name="meng lh" userId="20b55c543a81e024" providerId="LiveId" clId="{A2C9CE88-D11B-46D7-BB1B-F2C4887ABE5F}" dt="2018-12-25T13:40:06.129" v="1032"/>
          <ac:spMkLst>
            <pc:docMk/>
            <pc:sldMk cId="2166157706" sldId="317"/>
            <ac:spMk id="3" creationId="{00000000-0000-0000-0000-000000000000}"/>
          </ac:spMkLst>
        </pc:spChg>
      </pc:sldChg>
      <pc:sldChg chg="addSp delSp modSp add">
        <pc:chgData name="meng lh" userId="20b55c543a81e024" providerId="LiveId" clId="{A2C9CE88-D11B-46D7-BB1B-F2C4887ABE5F}" dt="2018-12-25T13:44:22.715" v="1105"/>
        <pc:sldMkLst>
          <pc:docMk/>
          <pc:sldMk cId="3542475915" sldId="318"/>
        </pc:sldMkLst>
        <pc:spChg chg="mod">
          <ac:chgData name="meng lh" userId="20b55c543a81e024" providerId="LiveId" clId="{A2C9CE88-D11B-46D7-BB1B-F2C4887ABE5F}" dt="2018-12-25T12:52:43.827" v="309" actId="20577"/>
          <ac:spMkLst>
            <pc:docMk/>
            <pc:sldMk cId="3542475915" sldId="318"/>
            <ac:spMk id="2" creationId="{00000000-0000-0000-0000-000000000000}"/>
          </ac:spMkLst>
        </pc:spChg>
        <pc:spChg chg="mod">
          <ac:chgData name="meng lh" userId="20b55c543a81e024" providerId="LiveId" clId="{A2C9CE88-D11B-46D7-BB1B-F2C4887ABE5F}" dt="2018-12-25T13:44:22.715" v="1105"/>
          <ac:spMkLst>
            <pc:docMk/>
            <pc:sldMk cId="3542475915" sldId="318"/>
            <ac:spMk id="3" creationId="{00000000-0000-0000-0000-000000000000}"/>
          </ac:spMkLst>
        </pc:spChg>
        <pc:spChg chg="add del">
          <ac:chgData name="meng lh" userId="20b55c543a81e024" providerId="LiveId" clId="{A2C9CE88-D11B-46D7-BB1B-F2C4887ABE5F}" dt="2018-12-25T13:05:50.024" v="481"/>
          <ac:spMkLst>
            <pc:docMk/>
            <pc:sldMk cId="3542475915" sldId="318"/>
            <ac:spMk id="4" creationId="{EE524F95-E6EF-4835-8857-CBB7480B9236}"/>
          </ac:spMkLst>
        </pc:spChg>
      </pc:sldChg>
      <pc:sldChg chg="add">
        <pc:chgData name="meng lh" userId="20b55c543a81e024" providerId="LiveId" clId="{A2C9CE88-D11B-46D7-BB1B-F2C4887ABE5F}" dt="2018-12-25T12:27:40.972" v="74"/>
        <pc:sldMkLst>
          <pc:docMk/>
          <pc:sldMk cId="3968979185" sldId="319"/>
        </pc:sldMkLst>
      </pc:sldChg>
      <pc:sldChg chg="add">
        <pc:chgData name="meng lh" userId="20b55c543a81e024" providerId="LiveId" clId="{A2C9CE88-D11B-46D7-BB1B-F2C4887ABE5F}" dt="2018-12-25T12:27:40.972" v="74"/>
        <pc:sldMkLst>
          <pc:docMk/>
          <pc:sldMk cId="41673748" sldId="320"/>
        </pc:sldMkLst>
      </pc:sldChg>
      <pc:sldChg chg="add">
        <pc:chgData name="meng lh" userId="20b55c543a81e024" providerId="LiveId" clId="{A2C9CE88-D11B-46D7-BB1B-F2C4887ABE5F}" dt="2018-12-25T12:27:40.972" v="74"/>
        <pc:sldMkLst>
          <pc:docMk/>
          <pc:sldMk cId="3983372429" sldId="321"/>
        </pc:sldMkLst>
      </pc:sldChg>
      <pc:sldChg chg="modSp add">
        <pc:chgData name="meng lh" userId="20b55c543a81e024" providerId="LiveId" clId="{A2C9CE88-D11B-46D7-BB1B-F2C4887ABE5F}" dt="2018-12-26T13:37:00.698" v="1116" actId="1076"/>
        <pc:sldMkLst>
          <pc:docMk/>
          <pc:sldMk cId="2384475836" sldId="322"/>
        </pc:sldMkLst>
        <pc:picChg chg="mod">
          <ac:chgData name="meng lh" userId="20b55c543a81e024" providerId="LiveId" clId="{A2C9CE88-D11B-46D7-BB1B-F2C4887ABE5F}" dt="2018-12-26T13:37:00.698" v="1116" actId="1076"/>
          <ac:picMkLst>
            <pc:docMk/>
            <pc:sldMk cId="2384475836" sldId="322"/>
            <ac:picMk id="13" creationId="{00000000-0008-0000-1400-000028000000}"/>
          </ac:picMkLst>
        </pc:picChg>
      </pc:sldChg>
      <pc:sldChg chg="modSp add">
        <pc:chgData name="meng lh" userId="20b55c543a81e024" providerId="LiveId" clId="{A2C9CE88-D11B-46D7-BB1B-F2C4887ABE5F}" dt="2018-12-26T13:33:13.079" v="1106" actId="2711"/>
        <pc:sldMkLst>
          <pc:docMk/>
          <pc:sldMk cId="2087441441" sldId="323"/>
        </pc:sldMkLst>
        <pc:spChg chg="mod">
          <ac:chgData name="meng lh" userId="20b55c543a81e024" providerId="LiveId" clId="{A2C9CE88-D11B-46D7-BB1B-F2C4887ABE5F}" dt="2018-12-26T13:33:13.079" v="1106" actId="2711"/>
          <ac:spMkLst>
            <pc:docMk/>
            <pc:sldMk cId="2087441441" sldId="323"/>
            <ac:spMk id="3" creationId="{00000000-0000-0000-0000-000000000000}"/>
          </ac:spMkLst>
        </pc:spChg>
      </pc:sldChg>
      <pc:sldChg chg="add">
        <pc:chgData name="meng lh" userId="20b55c543a81e024" providerId="LiveId" clId="{A2C9CE88-D11B-46D7-BB1B-F2C4887ABE5F}" dt="2018-12-25T12:27:48.662" v="75"/>
        <pc:sldMkLst>
          <pc:docMk/>
          <pc:sldMk cId="2320672170" sldId="324"/>
        </pc:sldMkLst>
      </pc:sldChg>
      <pc:sldChg chg="add">
        <pc:chgData name="meng lh" userId="20b55c543a81e024" providerId="LiveId" clId="{A2C9CE88-D11B-46D7-BB1B-F2C4887ABE5F}" dt="2018-12-25T12:27:48.662" v="75"/>
        <pc:sldMkLst>
          <pc:docMk/>
          <pc:sldMk cId="3420290" sldId="325"/>
        </pc:sldMkLst>
      </pc:sldChg>
      <pc:sldChg chg="add">
        <pc:chgData name="meng lh" userId="20b55c543a81e024" providerId="LiveId" clId="{A2C9CE88-D11B-46D7-BB1B-F2C4887ABE5F}" dt="2018-12-25T12:27:48.662" v="75"/>
        <pc:sldMkLst>
          <pc:docMk/>
          <pc:sldMk cId="1236477870" sldId="326"/>
        </pc:sldMkLst>
      </pc:sldChg>
      <pc:sldChg chg="modSp add">
        <pc:chgData name="meng lh" userId="20b55c543a81e024" providerId="LiveId" clId="{A2C9CE88-D11B-46D7-BB1B-F2C4887ABE5F}" dt="2018-12-26T14:11:34.065" v="1570"/>
        <pc:sldMkLst>
          <pc:docMk/>
          <pc:sldMk cId="3721668225" sldId="327"/>
        </pc:sldMkLst>
        <pc:spChg chg="mod">
          <ac:chgData name="meng lh" userId="20b55c543a81e024" providerId="LiveId" clId="{A2C9CE88-D11B-46D7-BB1B-F2C4887ABE5F}" dt="2018-12-26T13:41:37.357" v="1118"/>
          <ac:spMkLst>
            <pc:docMk/>
            <pc:sldMk cId="3721668225" sldId="327"/>
            <ac:spMk id="2" creationId="{00000000-0000-0000-0000-000000000000}"/>
          </ac:spMkLst>
        </pc:spChg>
        <pc:spChg chg="mod">
          <ac:chgData name="meng lh" userId="20b55c543a81e024" providerId="LiveId" clId="{A2C9CE88-D11B-46D7-BB1B-F2C4887ABE5F}" dt="2018-12-26T14:11:34.065" v="1570"/>
          <ac:spMkLst>
            <pc:docMk/>
            <pc:sldMk cId="3721668225" sldId="327"/>
            <ac:spMk id="3" creationId="{00000000-0000-0000-0000-000000000000}"/>
          </ac:spMkLst>
        </pc:spChg>
      </pc:sldChg>
      <pc:sldChg chg="addSp modSp add">
        <pc:chgData name="meng lh" userId="20b55c543a81e024" providerId="LiveId" clId="{A2C9CE88-D11B-46D7-BB1B-F2C4887ABE5F}" dt="2018-12-26T14:11:14.794" v="1563"/>
        <pc:sldMkLst>
          <pc:docMk/>
          <pc:sldMk cId="4067619767" sldId="328"/>
        </pc:sldMkLst>
        <pc:spChg chg="add">
          <ac:chgData name="meng lh" userId="20b55c543a81e024" providerId="LiveId" clId="{A2C9CE88-D11B-46D7-BB1B-F2C4887ABE5F}" dt="2018-12-26T14:11:07.887" v="1562"/>
          <ac:spMkLst>
            <pc:docMk/>
            <pc:sldMk cId="4067619767" sldId="328"/>
            <ac:spMk id="9" creationId="{B92BDDE9-F5C7-46A7-983F-3CAF4D5742C8}"/>
          </ac:spMkLst>
        </pc:spChg>
        <pc:spChg chg="add">
          <ac:chgData name="meng lh" userId="20b55c543a81e024" providerId="LiveId" clId="{A2C9CE88-D11B-46D7-BB1B-F2C4887ABE5F}" dt="2018-12-26T14:11:07.887" v="1562"/>
          <ac:spMkLst>
            <pc:docMk/>
            <pc:sldMk cId="4067619767" sldId="328"/>
            <ac:spMk id="10" creationId="{7C91E5BF-05F8-4AB4-8A9A-42D570743F4B}"/>
          </ac:spMkLst>
        </pc:spChg>
        <pc:spChg chg="add">
          <ac:chgData name="meng lh" userId="20b55c543a81e024" providerId="LiveId" clId="{A2C9CE88-D11B-46D7-BB1B-F2C4887ABE5F}" dt="2018-12-26T14:11:07.887" v="1562"/>
          <ac:spMkLst>
            <pc:docMk/>
            <pc:sldMk cId="4067619767" sldId="328"/>
            <ac:spMk id="11" creationId="{DF5A8F74-B20F-4FEC-9F0A-DB30491B55F1}"/>
          </ac:spMkLst>
        </pc:spChg>
        <pc:grpChg chg="add mod">
          <ac:chgData name="meng lh" userId="20b55c543a81e024" providerId="LiveId" clId="{A2C9CE88-D11B-46D7-BB1B-F2C4887ABE5F}" dt="2018-12-26T14:11:14.794" v="1563"/>
          <ac:grpSpMkLst>
            <pc:docMk/>
            <pc:sldMk cId="4067619767" sldId="328"/>
            <ac:grpSpMk id="4" creationId="{B1A1BA66-F0DA-48A8-ABF3-C42F5D81C881}"/>
          </ac:grpSpMkLst>
        </pc:grpChg>
        <pc:grpChg chg="add mod">
          <ac:chgData name="meng lh" userId="20b55c543a81e024" providerId="LiveId" clId="{A2C9CE88-D11B-46D7-BB1B-F2C4887ABE5F}" dt="2018-12-26T14:11:14.794" v="1563"/>
          <ac:grpSpMkLst>
            <pc:docMk/>
            <pc:sldMk cId="4067619767" sldId="328"/>
            <ac:grpSpMk id="5" creationId="{84620E71-4F39-4B13-BCD0-ECA6AAB6D38C}"/>
          </ac:grpSpMkLst>
        </pc:grpChg>
        <pc:picChg chg="add">
          <ac:chgData name="meng lh" userId="20b55c543a81e024" providerId="LiveId" clId="{A2C9CE88-D11B-46D7-BB1B-F2C4887ABE5F}" dt="2018-12-26T14:11:07.887" v="1562"/>
          <ac:picMkLst>
            <pc:docMk/>
            <pc:sldMk cId="4067619767" sldId="328"/>
            <ac:picMk id="6" creationId="{55937B9F-8A99-42A4-968F-EEC3AA118565}"/>
          </ac:picMkLst>
        </pc:picChg>
        <pc:picChg chg="add">
          <ac:chgData name="meng lh" userId="20b55c543a81e024" providerId="LiveId" clId="{A2C9CE88-D11B-46D7-BB1B-F2C4887ABE5F}" dt="2018-12-26T14:11:07.887" v="1562"/>
          <ac:picMkLst>
            <pc:docMk/>
            <pc:sldMk cId="4067619767" sldId="328"/>
            <ac:picMk id="7" creationId="{480E36C8-F60B-428B-A6D7-8E4065C41C6C}"/>
          </ac:picMkLst>
        </pc:picChg>
        <pc:picChg chg="add">
          <ac:chgData name="meng lh" userId="20b55c543a81e024" providerId="LiveId" clId="{A2C9CE88-D11B-46D7-BB1B-F2C4887ABE5F}" dt="2018-12-26T14:11:07.887" v="1562"/>
          <ac:picMkLst>
            <pc:docMk/>
            <pc:sldMk cId="4067619767" sldId="328"/>
            <ac:picMk id="8" creationId="{151282C6-44DB-4AC2-96E7-BE1AE029E623}"/>
          </ac:picMkLst>
        </pc:picChg>
      </pc:sldChg>
      <pc:sldChg chg="add">
        <pc:chgData name="meng lh" userId="20b55c543a81e024" providerId="LiveId" clId="{A2C9CE88-D11B-46D7-BB1B-F2C4887ABE5F}" dt="2018-12-25T12:27:51.541" v="76"/>
        <pc:sldMkLst>
          <pc:docMk/>
          <pc:sldMk cId="1067617876" sldId="329"/>
        </pc:sldMkLst>
      </pc:sldChg>
      <pc:sldChg chg="add">
        <pc:chgData name="meng lh" userId="20b55c543a81e024" providerId="LiveId" clId="{A2C9CE88-D11B-46D7-BB1B-F2C4887ABE5F}" dt="2018-12-25T12:27:51.541" v="76"/>
        <pc:sldMkLst>
          <pc:docMk/>
          <pc:sldMk cId="1162340648" sldId="330"/>
        </pc:sldMkLst>
      </pc:sldChg>
      <pc:sldChg chg="add">
        <pc:chgData name="meng lh" userId="20b55c543a81e024" providerId="LiveId" clId="{A2C9CE88-D11B-46D7-BB1B-F2C4887ABE5F}" dt="2018-12-25T12:27:51.541" v="76"/>
        <pc:sldMkLst>
          <pc:docMk/>
          <pc:sldMk cId="2528757305" sldId="331"/>
        </pc:sldMkLst>
      </pc:sldChg>
      <pc:sldChg chg="add">
        <pc:chgData name="meng lh" userId="20b55c543a81e024" providerId="LiveId" clId="{A2C9CE88-D11B-46D7-BB1B-F2C4887ABE5F}" dt="2018-12-25T12:27:51.541" v="76"/>
        <pc:sldMkLst>
          <pc:docMk/>
          <pc:sldMk cId="2580804978" sldId="332"/>
        </pc:sldMkLst>
      </pc:sldChg>
      <pc:sldChg chg="add">
        <pc:chgData name="meng lh" userId="20b55c543a81e024" providerId="LiveId" clId="{A2C9CE88-D11B-46D7-BB1B-F2C4887ABE5F}" dt="2018-12-25T12:27:51.541" v="76"/>
        <pc:sldMkLst>
          <pc:docMk/>
          <pc:sldMk cId="788984757" sldId="333"/>
        </pc:sldMkLst>
      </pc:sldChg>
      <pc:sldChg chg="add">
        <pc:chgData name="meng lh" userId="20b55c543a81e024" providerId="LiveId" clId="{A2C9CE88-D11B-46D7-BB1B-F2C4887ABE5F}" dt="2018-12-25T12:28:00.934" v="77"/>
        <pc:sldMkLst>
          <pc:docMk/>
          <pc:sldMk cId="554870174" sldId="334"/>
        </pc:sldMkLst>
      </pc:sldChg>
      <pc:sldChg chg="modSp add">
        <pc:chgData name="meng lh" userId="20b55c543a81e024" providerId="LiveId" clId="{A2C9CE88-D11B-46D7-BB1B-F2C4887ABE5F}" dt="2018-12-27T12:38:51.317" v="1821"/>
        <pc:sldMkLst>
          <pc:docMk/>
          <pc:sldMk cId="528783171" sldId="335"/>
        </pc:sldMkLst>
        <pc:spChg chg="mod">
          <ac:chgData name="meng lh" userId="20b55c543a81e024" providerId="LiveId" clId="{A2C9CE88-D11B-46D7-BB1B-F2C4887ABE5F}" dt="2018-12-27T12:17:31" v="1572"/>
          <ac:spMkLst>
            <pc:docMk/>
            <pc:sldMk cId="528783171" sldId="335"/>
            <ac:spMk id="2" creationId="{00000000-0000-0000-0000-000000000000}"/>
          </ac:spMkLst>
        </pc:spChg>
        <pc:spChg chg="mod">
          <ac:chgData name="meng lh" userId="20b55c543a81e024" providerId="LiveId" clId="{A2C9CE88-D11B-46D7-BB1B-F2C4887ABE5F}" dt="2018-12-27T12:38:51.317" v="1821"/>
          <ac:spMkLst>
            <pc:docMk/>
            <pc:sldMk cId="528783171" sldId="335"/>
            <ac:spMk id="3" creationId="{00000000-0000-0000-0000-000000000000}"/>
          </ac:spMkLst>
        </pc:spChg>
      </pc:sldChg>
      <pc:sldChg chg="modSp add">
        <pc:chgData name="meng lh" userId="20b55c543a81e024" providerId="LiveId" clId="{A2C9CE88-D11B-46D7-BB1B-F2C4887ABE5F}" dt="2018-12-27T13:32:18.165" v="1932"/>
        <pc:sldMkLst>
          <pc:docMk/>
          <pc:sldMk cId="756206738" sldId="336"/>
        </pc:sldMkLst>
        <pc:spChg chg="mod">
          <ac:chgData name="meng lh" userId="20b55c543a81e024" providerId="LiveId" clId="{A2C9CE88-D11B-46D7-BB1B-F2C4887ABE5F}" dt="2018-12-27T12:53:02.429" v="1825"/>
          <ac:spMkLst>
            <pc:docMk/>
            <pc:sldMk cId="756206738" sldId="336"/>
            <ac:spMk id="2" creationId="{00000000-0000-0000-0000-000000000000}"/>
          </ac:spMkLst>
        </pc:spChg>
        <pc:spChg chg="mod">
          <ac:chgData name="meng lh" userId="20b55c543a81e024" providerId="LiveId" clId="{A2C9CE88-D11B-46D7-BB1B-F2C4887ABE5F}" dt="2018-12-27T13:32:18.165" v="1932"/>
          <ac:spMkLst>
            <pc:docMk/>
            <pc:sldMk cId="756206738" sldId="336"/>
            <ac:spMk id="3" creationId="{00000000-0000-0000-0000-000000000000}"/>
          </ac:spMkLst>
        </pc:spChg>
      </pc:sldChg>
      <pc:sldChg chg="addSp delSp modSp add">
        <pc:chgData name="meng lh" userId="20b55c543a81e024" providerId="LiveId" clId="{A2C9CE88-D11B-46D7-BB1B-F2C4887ABE5F}" dt="2018-12-27T13:50:53.432" v="1959" actId="1076"/>
        <pc:sldMkLst>
          <pc:docMk/>
          <pc:sldMk cId="1923104095" sldId="337"/>
        </pc:sldMkLst>
        <pc:spChg chg="mod">
          <ac:chgData name="meng lh" userId="20b55c543a81e024" providerId="LiveId" clId="{A2C9CE88-D11B-46D7-BB1B-F2C4887ABE5F}" dt="2018-12-27T13:48:33.532" v="1934"/>
          <ac:spMkLst>
            <pc:docMk/>
            <pc:sldMk cId="1923104095" sldId="337"/>
            <ac:spMk id="2" creationId="{00000000-0000-0000-0000-000000000000}"/>
          </ac:spMkLst>
        </pc:spChg>
        <pc:spChg chg="mod">
          <ac:chgData name="meng lh" userId="20b55c543a81e024" providerId="LiveId" clId="{A2C9CE88-D11B-46D7-BB1B-F2C4887ABE5F}" dt="2018-12-27T13:50:41.627" v="1956" actId="1035"/>
          <ac:spMkLst>
            <pc:docMk/>
            <pc:sldMk cId="1923104095" sldId="337"/>
            <ac:spMk id="3" creationId="{00000000-0000-0000-0000-000000000000}"/>
          </ac:spMkLst>
        </pc:spChg>
        <pc:spChg chg="add mod topLvl">
          <ac:chgData name="meng lh" userId="20b55c543a81e024" providerId="LiveId" clId="{A2C9CE88-D11B-46D7-BB1B-F2C4887ABE5F}" dt="2018-12-27T13:50:18.505" v="1947" actId="165"/>
          <ac:spMkLst>
            <pc:docMk/>
            <pc:sldMk cId="1923104095" sldId="337"/>
            <ac:spMk id="7" creationId="{00000000-0008-0000-1500-00005F000000}"/>
          </ac:spMkLst>
        </pc:spChg>
        <pc:grpChg chg="add del mod">
          <ac:chgData name="meng lh" userId="20b55c543a81e024" providerId="LiveId" clId="{A2C9CE88-D11B-46D7-BB1B-F2C4887ABE5F}" dt="2018-12-27T13:50:18.505" v="1947" actId="165"/>
          <ac:grpSpMkLst>
            <pc:docMk/>
            <pc:sldMk cId="1923104095" sldId="337"/>
            <ac:grpSpMk id="4" creationId="{00000000-0008-0000-1500-000061000000}"/>
          </ac:grpSpMkLst>
        </pc:grpChg>
        <pc:picChg chg="add mod topLvl modCrop">
          <ac:chgData name="meng lh" userId="20b55c543a81e024" providerId="LiveId" clId="{A2C9CE88-D11B-46D7-BB1B-F2C4887ABE5F}" dt="2018-12-27T13:50:18.505" v="1947" actId="165"/>
          <ac:picMkLst>
            <pc:docMk/>
            <pc:sldMk cId="1923104095" sldId="337"/>
            <ac:picMk id="5" creationId="{00000000-0008-0000-1500-00005D000000}"/>
          </ac:picMkLst>
        </pc:picChg>
        <pc:picChg chg="add mod topLvl modCrop">
          <ac:chgData name="meng lh" userId="20b55c543a81e024" providerId="LiveId" clId="{A2C9CE88-D11B-46D7-BB1B-F2C4887ABE5F}" dt="2018-12-27T13:50:18.505" v="1947" actId="165"/>
          <ac:picMkLst>
            <pc:docMk/>
            <pc:sldMk cId="1923104095" sldId="337"/>
            <ac:picMk id="6" creationId="{00000000-0008-0000-1500-00005E000000}"/>
          </ac:picMkLst>
        </pc:picChg>
        <pc:picChg chg="add mod topLvl">
          <ac:chgData name="meng lh" userId="20b55c543a81e024" providerId="LiveId" clId="{A2C9CE88-D11B-46D7-BB1B-F2C4887ABE5F}" dt="2018-12-27T13:50:53.432" v="1959" actId="1076"/>
          <ac:picMkLst>
            <pc:docMk/>
            <pc:sldMk cId="1923104095" sldId="337"/>
            <ac:picMk id="8" creationId="{00000000-0008-0000-1500-000060000000}"/>
          </ac:picMkLst>
        </pc:picChg>
      </pc:sldChg>
      <pc:sldChg chg="modSp add">
        <pc:chgData name="meng lh" userId="20b55c543a81e024" providerId="LiveId" clId="{A2C9CE88-D11B-46D7-BB1B-F2C4887ABE5F}" dt="2018-12-27T14:31:30.368" v="2108" actId="20577"/>
        <pc:sldMkLst>
          <pc:docMk/>
          <pc:sldMk cId="3611618738" sldId="338"/>
        </pc:sldMkLst>
        <pc:spChg chg="mod">
          <ac:chgData name="meng lh" userId="20b55c543a81e024" providerId="LiveId" clId="{A2C9CE88-D11B-46D7-BB1B-F2C4887ABE5F}" dt="2018-12-27T14:11:32.271" v="1969"/>
          <ac:spMkLst>
            <pc:docMk/>
            <pc:sldMk cId="3611618738" sldId="338"/>
            <ac:spMk id="2" creationId="{00000000-0000-0000-0000-000000000000}"/>
          </ac:spMkLst>
        </pc:spChg>
        <pc:spChg chg="mod">
          <ac:chgData name="meng lh" userId="20b55c543a81e024" providerId="LiveId" clId="{A2C9CE88-D11B-46D7-BB1B-F2C4887ABE5F}" dt="2018-12-27T14:31:30.368" v="2108" actId="20577"/>
          <ac:spMkLst>
            <pc:docMk/>
            <pc:sldMk cId="3611618738" sldId="338"/>
            <ac:spMk id="3" creationId="{00000000-0000-0000-0000-000000000000}"/>
          </ac:spMkLst>
        </pc:spChg>
      </pc:sldChg>
      <pc:sldChg chg="addSp delSp modSp add">
        <pc:chgData name="meng lh" userId="20b55c543a81e024" providerId="LiveId" clId="{A2C9CE88-D11B-46D7-BB1B-F2C4887ABE5F}" dt="2018-12-27T14:32:55.858" v="2113" actId="1076"/>
        <pc:sldMkLst>
          <pc:docMk/>
          <pc:sldMk cId="1620834697" sldId="339"/>
        </pc:sldMkLst>
        <pc:spChg chg="mod">
          <ac:chgData name="meng lh" userId="20b55c543a81e024" providerId="LiveId" clId="{A2C9CE88-D11B-46D7-BB1B-F2C4887ABE5F}" dt="2018-12-27T14:32:52.933" v="2112"/>
          <ac:spMkLst>
            <pc:docMk/>
            <pc:sldMk cId="1620834697" sldId="339"/>
            <ac:spMk id="2" creationId="{00000000-0000-0000-0000-000000000000}"/>
          </ac:spMkLst>
        </pc:spChg>
        <pc:spChg chg="del">
          <ac:chgData name="meng lh" userId="20b55c543a81e024" providerId="LiveId" clId="{A2C9CE88-D11B-46D7-BB1B-F2C4887ABE5F}" dt="2018-12-27T14:32:37.962" v="2110" actId="478"/>
          <ac:spMkLst>
            <pc:docMk/>
            <pc:sldMk cId="1620834697" sldId="339"/>
            <ac:spMk id="3" creationId="{00000000-0000-0000-0000-000000000000}"/>
          </ac:spMkLst>
        </pc:spChg>
        <pc:picChg chg="add mod">
          <ac:chgData name="meng lh" userId="20b55c543a81e024" providerId="LiveId" clId="{A2C9CE88-D11B-46D7-BB1B-F2C4887ABE5F}" dt="2018-12-27T14:32:55.858" v="2113" actId="1076"/>
          <ac:picMkLst>
            <pc:docMk/>
            <pc:sldMk cId="1620834697" sldId="339"/>
            <ac:picMk id="4" creationId="{9FCB76F7-D226-43F6-AFC4-AA1DE59755CB}"/>
          </ac:picMkLst>
        </pc:picChg>
      </pc:sldChg>
      <pc:sldChg chg="addSp modSp add">
        <pc:chgData name="meng lh" userId="20b55c543a81e024" providerId="LiveId" clId="{A2C9CE88-D11B-46D7-BB1B-F2C4887ABE5F}" dt="2018-12-27T14:48:48.297" v="2153"/>
        <pc:sldMkLst>
          <pc:docMk/>
          <pc:sldMk cId="4182858038" sldId="340"/>
        </pc:sldMkLst>
        <pc:spChg chg="mod">
          <ac:chgData name="meng lh" userId="20b55c543a81e024" providerId="LiveId" clId="{A2C9CE88-D11B-46D7-BB1B-F2C4887ABE5F}" dt="2018-12-27T14:48:48.297" v="2153"/>
          <ac:spMkLst>
            <pc:docMk/>
            <pc:sldMk cId="4182858038" sldId="340"/>
            <ac:spMk id="2" creationId="{00000000-0000-0000-0000-000000000000}"/>
          </ac:spMkLst>
        </pc:spChg>
        <pc:spChg chg="mod">
          <ac:chgData name="meng lh" userId="20b55c543a81e024" providerId="LiveId" clId="{A2C9CE88-D11B-46D7-BB1B-F2C4887ABE5F}" dt="2018-12-27T14:46:46.151" v="2122" actId="14100"/>
          <ac:spMkLst>
            <pc:docMk/>
            <pc:sldMk cId="4182858038" sldId="340"/>
            <ac:spMk id="3" creationId="{00000000-0000-0000-0000-000000000000}"/>
          </ac:spMkLst>
        </pc:spChg>
        <pc:grpChg chg="add mod">
          <ac:chgData name="meng lh" userId="20b55c543a81e024" providerId="LiveId" clId="{A2C9CE88-D11B-46D7-BB1B-F2C4887ABE5F}" dt="2018-12-27T14:47:34.800" v="2151" actId="14100"/>
          <ac:grpSpMkLst>
            <pc:docMk/>
            <pc:sldMk cId="4182858038" sldId="340"/>
            <ac:grpSpMk id="4" creationId="{00000000-0008-0000-1500-000023000000}"/>
          </ac:grpSpMkLst>
        </pc:grpChg>
        <pc:picChg chg="add">
          <ac:chgData name="meng lh" userId="20b55c543a81e024" providerId="LiveId" clId="{A2C9CE88-D11B-46D7-BB1B-F2C4887ABE5F}" dt="2018-12-27T14:46:58.977" v="2123"/>
          <ac:picMkLst>
            <pc:docMk/>
            <pc:sldMk cId="4182858038" sldId="340"/>
            <ac:picMk id="5" creationId="{00000000-0008-0000-1500-000020000000}"/>
          </ac:picMkLst>
        </pc:picChg>
        <pc:picChg chg="add mod">
          <ac:chgData name="meng lh" userId="20b55c543a81e024" providerId="LiveId" clId="{A2C9CE88-D11B-46D7-BB1B-F2C4887ABE5F}" dt="2018-12-27T14:47:07.364" v="2125" actId="1076"/>
          <ac:picMkLst>
            <pc:docMk/>
            <pc:sldMk cId="4182858038" sldId="340"/>
            <ac:picMk id="6" creationId="{00000000-0008-0000-1500-000022000000}"/>
          </ac:picMkLst>
        </pc:picChg>
      </pc:sldChg>
      <pc:sldChg chg="modSp add">
        <pc:chgData name="meng lh" userId="20b55c543a81e024" providerId="LiveId" clId="{A2C9CE88-D11B-46D7-BB1B-F2C4887ABE5F}" dt="2018-12-27T14:53:13.511" v="2170" actId="20577"/>
        <pc:sldMkLst>
          <pc:docMk/>
          <pc:sldMk cId="2475252525" sldId="341"/>
        </pc:sldMkLst>
        <pc:spChg chg="mod">
          <ac:chgData name="meng lh" userId="20b55c543a81e024" providerId="LiveId" clId="{A2C9CE88-D11B-46D7-BB1B-F2C4887ABE5F}" dt="2018-12-27T14:49:25.069" v="2164" actId="20577"/>
          <ac:spMkLst>
            <pc:docMk/>
            <pc:sldMk cId="2475252525" sldId="341"/>
            <ac:spMk id="2" creationId="{00000000-0000-0000-0000-000000000000}"/>
          </ac:spMkLst>
        </pc:spChg>
        <pc:spChg chg="mod">
          <ac:chgData name="meng lh" userId="20b55c543a81e024" providerId="LiveId" clId="{A2C9CE88-D11B-46D7-BB1B-F2C4887ABE5F}" dt="2018-12-27T14:53:13.511" v="2170" actId="20577"/>
          <ac:spMkLst>
            <pc:docMk/>
            <pc:sldMk cId="2475252525" sldId="341"/>
            <ac:spMk id="3" creationId="{00000000-0000-0000-0000-000000000000}"/>
          </ac:spMkLst>
        </pc:spChg>
      </pc:sldChg>
      <pc:sldChg chg="addSp delSp modSp add">
        <pc:chgData name="meng lh" userId="20b55c543a81e024" providerId="LiveId" clId="{A2C9CE88-D11B-46D7-BB1B-F2C4887ABE5F}" dt="2018-12-27T14:59:02.030" v="2191" actId="1036"/>
        <pc:sldMkLst>
          <pc:docMk/>
          <pc:sldMk cId="3234471305" sldId="342"/>
        </pc:sldMkLst>
        <pc:spChg chg="mod">
          <ac:chgData name="meng lh" userId="20b55c543a81e024" providerId="LiveId" clId="{A2C9CE88-D11B-46D7-BB1B-F2C4887ABE5F}" dt="2018-12-27T14:53:52.207" v="2173"/>
          <ac:spMkLst>
            <pc:docMk/>
            <pc:sldMk cId="3234471305" sldId="342"/>
            <ac:spMk id="2" creationId="{00000000-0000-0000-0000-000000000000}"/>
          </ac:spMkLst>
        </pc:spChg>
        <pc:spChg chg="del">
          <ac:chgData name="meng lh" userId="20b55c543a81e024" providerId="LiveId" clId="{A2C9CE88-D11B-46D7-BB1B-F2C4887ABE5F}" dt="2018-12-27T14:53:45.199" v="2171" actId="478"/>
          <ac:spMkLst>
            <pc:docMk/>
            <pc:sldMk cId="3234471305" sldId="342"/>
            <ac:spMk id="3" creationId="{00000000-0000-0000-0000-000000000000}"/>
          </ac:spMkLst>
        </pc:spChg>
        <pc:spChg chg="add mod">
          <ac:chgData name="meng lh" userId="20b55c543a81e024" providerId="LiveId" clId="{A2C9CE88-D11B-46D7-BB1B-F2C4887ABE5F}" dt="2018-12-27T14:58:37.810" v="2181" actId="164"/>
          <ac:spMkLst>
            <pc:docMk/>
            <pc:sldMk cId="3234471305" sldId="342"/>
            <ac:spMk id="7" creationId="{8E453C57-ECCE-4D6C-8833-03E8A9288035}"/>
          </ac:spMkLst>
        </pc:spChg>
        <pc:spChg chg="add mod">
          <ac:chgData name="meng lh" userId="20b55c543a81e024" providerId="LiveId" clId="{A2C9CE88-D11B-46D7-BB1B-F2C4887ABE5F}" dt="2018-12-27T14:58:37.810" v="2181" actId="164"/>
          <ac:spMkLst>
            <pc:docMk/>
            <pc:sldMk cId="3234471305" sldId="342"/>
            <ac:spMk id="8" creationId="{BDC2C550-15C0-4C4F-9D74-3CBC297BEA02}"/>
          </ac:spMkLst>
        </pc:spChg>
        <pc:grpChg chg="add mod">
          <ac:chgData name="meng lh" userId="20b55c543a81e024" providerId="LiveId" clId="{A2C9CE88-D11B-46D7-BB1B-F2C4887ABE5F}" dt="2018-12-27T14:58:37.810" v="2181" actId="164"/>
          <ac:grpSpMkLst>
            <pc:docMk/>
            <pc:sldMk cId="3234471305" sldId="342"/>
            <ac:grpSpMk id="4" creationId="{00000000-0008-0000-1500-00002C000000}"/>
          </ac:grpSpMkLst>
        </pc:grpChg>
        <pc:grpChg chg="add mod">
          <ac:chgData name="meng lh" userId="20b55c543a81e024" providerId="LiveId" clId="{A2C9CE88-D11B-46D7-BB1B-F2C4887ABE5F}" dt="2018-12-27T14:59:02.030" v="2191" actId="1036"/>
          <ac:grpSpMkLst>
            <pc:docMk/>
            <pc:sldMk cId="3234471305" sldId="342"/>
            <ac:grpSpMk id="9" creationId="{DADB2D60-FAD9-4420-B23B-DD00FB06BE18}"/>
          </ac:grpSpMkLst>
        </pc:grpChg>
        <pc:picChg chg="add mod modCrop">
          <ac:chgData name="meng lh" userId="20b55c543a81e024" providerId="LiveId" clId="{A2C9CE88-D11B-46D7-BB1B-F2C4887ABE5F}" dt="2018-12-27T14:54:25.368" v="2176" actId="732"/>
          <ac:picMkLst>
            <pc:docMk/>
            <pc:sldMk cId="3234471305" sldId="342"/>
            <ac:picMk id="5" creationId="{00000000-0008-0000-1500-000028000000}"/>
          </ac:picMkLst>
        </pc:picChg>
        <pc:picChg chg="add mod">
          <ac:chgData name="meng lh" userId="20b55c543a81e024" providerId="LiveId" clId="{A2C9CE88-D11B-46D7-BB1B-F2C4887ABE5F}" dt="2018-12-27T14:54:03.480" v="2175" actId="1076"/>
          <ac:picMkLst>
            <pc:docMk/>
            <pc:sldMk cId="3234471305" sldId="342"/>
            <ac:picMk id="6" creationId="{00000000-0008-0000-1500-00002A000000}"/>
          </ac:picMkLst>
        </pc:picChg>
      </pc:sldChg>
      <pc:sldChg chg="add">
        <pc:chgData name="meng lh" userId="20b55c543a81e024" providerId="LiveId" clId="{A2C9CE88-D11B-46D7-BB1B-F2C4887ABE5F}" dt="2018-12-25T12:28:00.934" v="77"/>
        <pc:sldMkLst>
          <pc:docMk/>
          <pc:sldMk cId="1746037451" sldId="343"/>
        </pc:sldMkLst>
      </pc:sldChg>
      <pc:sldChg chg="add">
        <pc:chgData name="meng lh" userId="20b55c543a81e024" providerId="LiveId" clId="{A2C9CE88-D11B-46D7-BB1B-F2C4887ABE5F}" dt="2018-12-25T12:28:00.934" v="77"/>
        <pc:sldMkLst>
          <pc:docMk/>
          <pc:sldMk cId="2987585366" sldId="344"/>
        </pc:sldMkLst>
      </pc:sldChg>
      <pc:sldChg chg="add">
        <pc:chgData name="meng lh" userId="20b55c543a81e024" providerId="LiveId" clId="{A2C9CE88-D11B-46D7-BB1B-F2C4887ABE5F}" dt="2018-12-25T12:28:00.934" v="77"/>
        <pc:sldMkLst>
          <pc:docMk/>
          <pc:sldMk cId="2192931941" sldId="345"/>
        </pc:sldMkLst>
      </pc:sldChg>
      <pc:sldChg chg="add">
        <pc:chgData name="meng lh" userId="20b55c543a81e024" providerId="LiveId" clId="{A2C9CE88-D11B-46D7-BB1B-F2C4887ABE5F}" dt="2018-12-25T12:28:00.934" v="77"/>
        <pc:sldMkLst>
          <pc:docMk/>
          <pc:sldMk cId="3500440977" sldId="346"/>
        </pc:sldMkLst>
      </pc:sldChg>
      <pc:sldChg chg="add">
        <pc:chgData name="meng lh" userId="20b55c543a81e024" providerId="LiveId" clId="{A2C9CE88-D11B-46D7-BB1B-F2C4887ABE5F}" dt="2018-12-25T12:28:00.934" v="77"/>
        <pc:sldMkLst>
          <pc:docMk/>
          <pc:sldMk cId="3456909606" sldId="347"/>
        </pc:sldMkLst>
      </pc:sldChg>
      <pc:sldChg chg="add">
        <pc:chgData name="meng lh" userId="20b55c543a81e024" providerId="LiveId" clId="{A2C9CE88-D11B-46D7-BB1B-F2C4887ABE5F}" dt="2018-12-25T12:28:00.934" v="77"/>
        <pc:sldMkLst>
          <pc:docMk/>
          <pc:sldMk cId="4215046104" sldId="348"/>
        </pc:sldMkLst>
      </pc:sldChg>
      <pc:sldChg chg="add">
        <pc:chgData name="meng lh" userId="20b55c543a81e024" providerId="LiveId" clId="{A2C9CE88-D11B-46D7-BB1B-F2C4887ABE5F}" dt="2018-12-25T12:28:00.934" v="77"/>
        <pc:sldMkLst>
          <pc:docMk/>
          <pc:sldMk cId="3772545304" sldId="349"/>
        </pc:sldMkLst>
      </pc:sldChg>
      <pc:sldChg chg="add">
        <pc:chgData name="meng lh" userId="20b55c543a81e024" providerId="LiveId" clId="{A2C9CE88-D11B-46D7-BB1B-F2C4887ABE5F}" dt="2018-12-25T12:28:00.934" v="77"/>
        <pc:sldMkLst>
          <pc:docMk/>
          <pc:sldMk cId="4244833190" sldId="350"/>
        </pc:sldMkLst>
      </pc:sldChg>
      <pc:sldChg chg="add del">
        <pc:chgData name="meng lh" userId="20b55c543a81e024" providerId="LiveId" clId="{A2C9CE88-D11B-46D7-BB1B-F2C4887ABE5F}" dt="2018-12-27T13:59:18.131" v="1968" actId="2696"/>
        <pc:sldMkLst>
          <pc:docMk/>
          <pc:sldMk cId="3226980157" sldId="364"/>
        </pc:sldMkLst>
      </pc:sldChg>
      <pc:sldChg chg="modSp add">
        <pc:chgData name="meng lh" userId="20b55c543a81e024" providerId="LiveId" clId="{A2C9CE88-D11B-46D7-BB1B-F2C4887ABE5F}" dt="2018-12-27T13:59:12.112" v="1967"/>
        <pc:sldMkLst>
          <pc:docMk/>
          <pc:sldMk cId="4029357221" sldId="365"/>
        </pc:sldMkLst>
        <pc:spChg chg="mod">
          <ac:chgData name="meng lh" userId="20b55c543a81e024" providerId="LiveId" clId="{A2C9CE88-D11B-46D7-BB1B-F2C4887ABE5F}" dt="2018-12-27T13:59:12.112" v="1967"/>
          <ac:spMkLst>
            <pc:docMk/>
            <pc:sldMk cId="4029357221" sldId="365"/>
            <ac:spMk id="3" creationId="{00000000-0000-0000-0000-000000000000}"/>
          </ac:spMkLst>
        </pc:spChg>
      </pc:sldChg>
    </pc:docChg>
  </pc:docChgLst>
  <pc:docChgLst>
    <pc:chgData name="lh meng" userId="20b55c543a81e024" providerId="LiveId" clId="{FEF3255C-3082-4571-BE9F-7FFB2DE7B4E5}"/>
    <pc:docChg chg="custSel delSld modSld modMainMaster modNotesMaster modHandout">
      <pc:chgData name="lh meng" userId="20b55c543a81e024" providerId="LiveId" clId="{FEF3255C-3082-4571-BE9F-7FFB2DE7B4E5}" dt="2020-07-05T08:13:02.081" v="22" actId="20577"/>
      <pc:docMkLst>
        <pc:docMk/>
      </pc:docMkLst>
      <pc:sldChg chg="addSp delSp modSp mod">
        <pc:chgData name="lh meng" userId="20b55c543a81e024" providerId="LiveId" clId="{FEF3255C-3082-4571-BE9F-7FFB2DE7B4E5}" dt="2020-07-05T08:13:02.081" v="22" actId="20577"/>
        <pc:sldMkLst>
          <pc:docMk/>
          <pc:sldMk cId="1615747094" sldId="256"/>
        </pc:sldMkLst>
        <pc:spChg chg="mod">
          <ac:chgData name="lh meng" userId="20b55c543a81e024" providerId="LiveId" clId="{FEF3255C-3082-4571-BE9F-7FFB2DE7B4E5}" dt="2020-07-05T08:13:02.081" v="22" actId="20577"/>
          <ac:spMkLst>
            <pc:docMk/>
            <pc:sldMk cId="1615747094" sldId="256"/>
            <ac:spMk id="2" creationId="{00000000-0000-0000-0000-000000000000}"/>
          </ac:spMkLst>
        </pc:spChg>
        <pc:spChg chg="del">
          <ac:chgData name="lh meng" userId="20b55c543a81e024" providerId="LiveId" clId="{FEF3255C-3082-4571-BE9F-7FFB2DE7B4E5}" dt="2020-07-05T08:09:53.216" v="5" actId="478"/>
          <ac:spMkLst>
            <pc:docMk/>
            <pc:sldMk cId="1615747094" sldId="256"/>
            <ac:spMk id="3" creationId="{00000000-0000-0000-0000-000000000000}"/>
          </ac:spMkLst>
        </pc:spChg>
        <pc:spChg chg="add del mod">
          <ac:chgData name="lh meng" userId="20b55c543a81e024" providerId="LiveId" clId="{FEF3255C-3082-4571-BE9F-7FFB2DE7B4E5}" dt="2020-07-05T08:09:55.164" v="6" actId="478"/>
          <ac:spMkLst>
            <pc:docMk/>
            <pc:sldMk cId="1615747094" sldId="256"/>
            <ac:spMk id="5" creationId="{758ACC1A-2717-4A72-8AB7-EFDC801F3D38}"/>
          </ac:spMkLst>
        </pc:spChg>
      </pc:sldChg>
      <pc:sldChg chg="modNotes">
        <pc:chgData name="lh meng" userId="20b55c543a81e024" providerId="LiveId" clId="{FEF3255C-3082-4571-BE9F-7FFB2DE7B4E5}" dt="2020-07-05T08:10:30.106" v="12" actId="478"/>
        <pc:sldMkLst>
          <pc:docMk/>
          <pc:sldMk cId="1015877936" sldId="281"/>
        </pc:sldMkLst>
      </pc:sldChg>
      <pc:sldChg chg="modNotes">
        <pc:chgData name="lh meng" userId="20b55c543a81e024" providerId="LiveId" clId="{FEF3255C-3082-4571-BE9F-7FFB2DE7B4E5}" dt="2020-07-05T08:10:23.579" v="10" actId="478"/>
        <pc:sldMkLst>
          <pc:docMk/>
          <pc:sldMk cId="3253532775" sldId="282"/>
        </pc:sldMkLst>
      </pc:sldChg>
      <pc:sldChg chg="delSp mod">
        <pc:chgData name="lh meng" userId="20b55c543a81e024" providerId="LiveId" clId="{FEF3255C-3082-4571-BE9F-7FFB2DE7B4E5}" dt="2020-07-05T08:10:33.209" v="13" actId="478"/>
        <pc:sldMkLst>
          <pc:docMk/>
          <pc:sldMk cId="1928401023" sldId="312"/>
        </pc:sldMkLst>
        <pc:spChg chg="del">
          <ac:chgData name="lh meng" userId="20b55c543a81e024" providerId="LiveId" clId="{FEF3255C-3082-4571-BE9F-7FFB2DE7B4E5}" dt="2020-07-05T08:10:33.209" v="13" actId="478"/>
          <ac:spMkLst>
            <pc:docMk/>
            <pc:sldMk cId="1928401023" sldId="312"/>
            <ac:spMk id="4" creationId="{00000000-0000-0000-0000-000000000000}"/>
          </ac:spMkLst>
        </pc:spChg>
      </pc:sldChg>
      <pc:sldChg chg="delSp mod">
        <pc:chgData name="lh meng" userId="20b55c543a81e024" providerId="LiveId" clId="{FEF3255C-3082-4571-BE9F-7FFB2DE7B4E5}" dt="2020-07-05T08:09:58.284" v="7" actId="478"/>
        <pc:sldMkLst>
          <pc:docMk/>
          <pc:sldMk cId="1908103278" sldId="313"/>
        </pc:sldMkLst>
        <pc:spChg chg="del">
          <ac:chgData name="lh meng" userId="20b55c543a81e024" providerId="LiveId" clId="{FEF3255C-3082-4571-BE9F-7FFB2DE7B4E5}" dt="2020-07-05T08:09:58.284" v="7" actId="478"/>
          <ac:spMkLst>
            <pc:docMk/>
            <pc:sldMk cId="1908103278" sldId="313"/>
            <ac:spMk id="4" creationId="{00000000-0000-0000-0000-000000000000}"/>
          </ac:spMkLst>
        </pc:spChg>
      </pc:sldChg>
      <pc:sldChg chg="delSp mod">
        <pc:chgData name="lh meng" userId="20b55c543a81e024" providerId="LiveId" clId="{FEF3255C-3082-4571-BE9F-7FFB2DE7B4E5}" dt="2020-07-05T08:10:11.834" v="8" actId="478"/>
        <pc:sldMkLst>
          <pc:docMk/>
          <pc:sldMk cId="2289821354" sldId="314"/>
        </pc:sldMkLst>
        <pc:spChg chg="del">
          <ac:chgData name="lh meng" userId="20b55c543a81e024" providerId="LiveId" clId="{FEF3255C-3082-4571-BE9F-7FFB2DE7B4E5}" dt="2020-07-05T08:10:11.834" v="8" actId="478"/>
          <ac:spMkLst>
            <pc:docMk/>
            <pc:sldMk cId="2289821354" sldId="314"/>
            <ac:spMk id="4" creationId="{00000000-0000-0000-0000-000000000000}"/>
          </ac:spMkLst>
        </pc:spChg>
      </pc:sldChg>
      <pc:sldChg chg="delSp mod">
        <pc:chgData name="lh meng" userId="20b55c543a81e024" providerId="LiveId" clId="{FEF3255C-3082-4571-BE9F-7FFB2DE7B4E5}" dt="2020-07-05T08:10:36.441" v="14" actId="478"/>
        <pc:sldMkLst>
          <pc:docMk/>
          <pc:sldMk cId="53084647" sldId="315"/>
        </pc:sldMkLst>
        <pc:spChg chg="del">
          <ac:chgData name="lh meng" userId="20b55c543a81e024" providerId="LiveId" clId="{FEF3255C-3082-4571-BE9F-7FFB2DE7B4E5}" dt="2020-07-05T08:10:36.441" v="14" actId="478"/>
          <ac:spMkLst>
            <pc:docMk/>
            <pc:sldMk cId="53084647" sldId="315"/>
            <ac:spMk id="4" creationId="{00000000-0000-0000-0000-000000000000}"/>
          </ac:spMkLst>
        </pc:spChg>
      </pc:sldChg>
      <pc:sldChg chg="delSp mod">
        <pc:chgData name="lh meng" userId="20b55c543a81e024" providerId="LiveId" clId="{FEF3255C-3082-4571-BE9F-7FFB2DE7B4E5}" dt="2020-07-05T08:10:38.796" v="15" actId="478"/>
        <pc:sldMkLst>
          <pc:docMk/>
          <pc:sldMk cId="765200078" sldId="366"/>
        </pc:sldMkLst>
        <pc:spChg chg="del">
          <ac:chgData name="lh meng" userId="20b55c543a81e024" providerId="LiveId" clId="{FEF3255C-3082-4571-BE9F-7FFB2DE7B4E5}" dt="2020-07-05T08:10:38.796" v="15" actId="478"/>
          <ac:spMkLst>
            <pc:docMk/>
            <pc:sldMk cId="765200078" sldId="366"/>
            <ac:spMk id="4" creationId="{00000000-0000-0000-0000-000000000000}"/>
          </ac:spMkLst>
        </pc:spChg>
      </pc:sldChg>
      <pc:sldChg chg="delSp mod">
        <pc:chgData name="lh meng" userId="20b55c543a81e024" providerId="LiveId" clId="{FEF3255C-3082-4571-BE9F-7FFB2DE7B4E5}" dt="2020-07-05T08:10:43.500" v="16" actId="478"/>
        <pc:sldMkLst>
          <pc:docMk/>
          <pc:sldMk cId="359940445" sldId="367"/>
        </pc:sldMkLst>
        <pc:spChg chg="del">
          <ac:chgData name="lh meng" userId="20b55c543a81e024" providerId="LiveId" clId="{FEF3255C-3082-4571-BE9F-7FFB2DE7B4E5}" dt="2020-07-05T08:10:43.500" v="16" actId="478"/>
          <ac:spMkLst>
            <pc:docMk/>
            <pc:sldMk cId="359940445" sldId="367"/>
            <ac:spMk id="4" creationId="{00000000-0000-0000-0000-000000000000}"/>
          </ac:spMkLst>
        </pc:spChg>
      </pc:sldChg>
      <pc:sldChg chg="delSp mod">
        <pc:chgData name="lh meng" userId="20b55c543a81e024" providerId="LiveId" clId="{FEF3255C-3082-4571-BE9F-7FFB2DE7B4E5}" dt="2020-07-05T08:09:25.375" v="1" actId="478"/>
        <pc:sldMkLst>
          <pc:docMk/>
          <pc:sldMk cId="2387858164" sldId="369"/>
        </pc:sldMkLst>
        <pc:spChg chg="del">
          <ac:chgData name="lh meng" userId="20b55c543a81e024" providerId="LiveId" clId="{FEF3255C-3082-4571-BE9F-7FFB2DE7B4E5}" dt="2020-07-05T08:09:25.375" v="1" actId="478"/>
          <ac:spMkLst>
            <pc:docMk/>
            <pc:sldMk cId="2387858164" sldId="369"/>
            <ac:spMk id="4" creationId="{00000000-0000-0000-0000-000000000000}"/>
          </ac:spMkLst>
        </pc:spChg>
      </pc:sldChg>
      <pc:sldChg chg="addSp delSp modSp del mod">
        <pc:chgData name="lh meng" userId="20b55c543a81e024" providerId="LiveId" clId="{FEF3255C-3082-4571-BE9F-7FFB2DE7B4E5}" dt="2020-07-05T08:09:41.661" v="4" actId="2696"/>
        <pc:sldMkLst>
          <pc:docMk/>
          <pc:sldMk cId="722334546" sldId="370"/>
        </pc:sldMkLst>
        <pc:spChg chg="add mod">
          <ac:chgData name="lh meng" userId="20b55c543a81e024" providerId="LiveId" clId="{FEF3255C-3082-4571-BE9F-7FFB2DE7B4E5}" dt="2020-07-05T08:09:37.287" v="3" actId="478"/>
          <ac:spMkLst>
            <pc:docMk/>
            <pc:sldMk cId="722334546" sldId="370"/>
            <ac:spMk id="3" creationId="{A34C4FF6-64CE-42EF-954F-B3D4794906B3}"/>
          </ac:spMkLst>
        </pc:spChg>
        <pc:spChg chg="del">
          <ac:chgData name="lh meng" userId="20b55c543a81e024" providerId="LiveId" clId="{FEF3255C-3082-4571-BE9F-7FFB2DE7B4E5}" dt="2020-07-05T08:09:23.082" v="0" actId="478"/>
          <ac:spMkLst>
            <pc:docMk/>
            <pc:sldMk cId="722334546" sldId="370"/>
            <ac:spMk id="4" creationId="{00000000-0000-0000-0000-000000000000}"/>
          </ac:spMkLst>
        </pc:spChg>
        <pc:graphicFrameChg chg="del mod">
          <ac:chgData name="lh meng" userId="20b55c543a81e024" providerId="LiveId" clId="{FEF3255C-3082-4571-BE9F-7FFB2DE7B4E5}" dt="2020-07-05T08:09:37.287" v="3" actId="478"/>
          <ac:graphicFrameMkLst>
            <pc:docMk/>
            <pc:sldMk cId="722334546" sldId="370"/>
            <ac:graphicFrameMk id="12" creationId="{00000000-0000-0000-0000-000000000000}"/>
          </ac:graphicFrameMkLst>
        </pc:graphicFrameChg>
      </pc:sldChg>
      <pc:sldMasterChg chg="delSp mod modSldLayout">
        <pc:chgData name="lh meng" userId="20b55c543a81e024" providerId="LiveId" clId="{FEF3255C-3082-4571-BE9F-7FFB2DE7B4E5}" dt="2020-07-05T08:11:05.876" v="20"/>
        <pc:sldMasterMkLst>
          <pc:docMk/>
          <pc:sldMasterMk cId="363271181" sldId="2147483660"/>
        </pc:sldMasterMkLst>
        <pc:spChg chg="del">
          <ac:chgData name="lh meng" userId="20b55c543a81e024" providerId="LiveId" clId="{FEF3255C-3082-4571-BE9F-7FFB2DE7B4E5}" dt="2020-07-05T08:10:46.636" v="17" actId="478"/>
          <ac:spMkLst>
            <pc:docMk/>
            <pc:sldMasterMk cId="363271181" sldId="2147483660"/>
            <ac:spMk id="5" creationId="{00000000-0000-0000-0000-000000000000}"/>
          </ac:spMkLst>
        </pc:spChg>
        <pc:sldLayoutChg chg="delSp mod">
          <pc:chgData name="lh meng" userId="20b55c543a81e024" providerId="LiveId" clId="{FEF3255C-3082-4571-BE9F-7FFB2DE7B4E5}" dt="2020-07-05T08:10:53.801" v="18" actId="478"/>
          <pc:sldLayoutMkLst>
            <pc:docMk/>
            <pc:sldMasterMk cId="363271181" sldId="2147483660"/>
            <pc:sldLayoutMk cId="3720616514" sldId="2147483661"/>
          </pc:sldLayoutMkLst>
          <pc:spChg chg="del">
            <ac:chgData name="lh meng" userId="20b55c543a81e024" providerId="LiveId" clId="{FEF3255C-3082-4571-BE9F-7FFB2DE7B4E5}" dt="2020-07-05T08:10:53.801" v="18" actId="478"/>
            <ac:spMkLst>
              <pc:docMk/>
              <pc:sldMasterMk cId="363271181" sldId="2147483660"/>
              <pc:sldLayoutMk cId="3720616514" sldId="2147483661"/>
              <ac:spMk id="5" creationId="{00000000-0000-0000-0000-000000000000}"/>
            </ac:spMkLst>
          </pc:spChg>
        </pc:sldLayoutChg>
        <pc:sldLayoutChg chg="delSp mod">
          <pc:chgData name="lh meng" userId="20b55c543a81e024" providerId="LiveId" clId="{FEF3255C-3082-4571-BE9F-7FFB2DE7B4E5}" dt="2020-07-05T08:10:56.748" v="19" actId="478"/>
          <pc:sldLayoutMkLst>
            <pc:docMk/>
            <pc:sldMasterMk cId="363271181" sldId="2147483660"/>
            <pc:sldLayoutMk cId="570442542" sldId="2147483662"/>
          </pc:sldLayoutMkLst>
          <pc:spChg chg="del">
            <ac:chgData name="lh meng" userId="20b55c543a81e024" providerId="LiveId" clId="{FEF3255C-3082-4571-BE9F-7FFB2DE7B4E5}" dt="2020-07-05T08:10:56.748" v="19" actId="478"/>
            <ac:spMkLst>
              <pc:docMk/>
              <pc:sldMasterMk cId="363271181" sldId="2147483660"/>
              <pc:sldLayoutMk cId="570442542" sldId="2147483662"/>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3274792218" sldId="2147483663"/>
          </pc:sldLayoutMkLst>
          <pc:spChg chg="mod">
            <ac:chgData name="lh meng" userId="20b55c543a81e024" providerId="LiveId" clId="{FEF3255C-3082-4571-BE9F-7FFB2DE7B4E5}" dt="2020-07-05T08:11:05.876" v="20"/>
            <ac:spMkLst>
              <pc:docMk/>
              <pc:sldMasterMk cId="363271181" sldId="2147483660"/>
              <pc:sldLayoutMk cId="3274792218" sldId="2147483663"/>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212097682" sldId="2147483664"/>
          </pc:sldLayoutMkLst>
          <pc:spChg chg="mod">
            <ac:chgData name="lh meng" userId="20b55c543a81e024" providerId="LiveId" clId="{FEF3255C-3082-4571-BE9F-7FFB2DE7B4E5}" dt="2020-07-05T08:11:05.876" v="20"/>
            <ac:spMkLst>
              <pc:docMk/>
              <pc:sldMasterMk cId="363271181" sldId="2147483660"/>
              <pc:sldLayoutMk cId="212097682" sldId="2147483664"/>
              <ac:spMk id="6"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1604643047" sldId="2147483665"/>
          </pc:sldLayoutMkLst>
          <pc:spChg chg="mod">
            <ac:chgData name="lh meng" userId="20b55c543a81e024" providerId="LiveId" clId="{FEF3255C-3082-4571-BE9F-7FFB2DE7B4E5}" dt="2020-07-05T08:11:05.876" v="20"/>
            <ac:spMkLst>
              <pc:docMk/>
              <pc:sldMasterMk cId="363271181" sldId="2147483660"/>
              <pc:sldLayoutMk cId="1604643047" sldId="2147483665"/>
              <ac:spMk id="8"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2870146520" sldId="2147483666"/>
          </pc:sldLayoutMkLst>
          <pc:spChg chg="mod">
            <ac:chgData name="lh meng" userId="20b55c543a81e024" providerId="LiveId" clId="{FEF3255C-3082-4571-BE9F-7FFB2DE7B4E5}" dt="2020-07-05T08:11:05.876" v="20"/>
            <ac:spMkLst>
              <pc:docMk/>
              <pc:sldMasterMk cId="363271181" sldId="2147483660"/>
              <pc:sldLayoutMk cId="2870146520" sldId="2147483666"/>
              <ac:spMk id="4"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1244178010" sldId="2147483667"/>
          </pc:sldLayoutMkLst>
          <pc:spChg chg="mod">
            <ac:chgData name="lh meng" userId="20b55c543a81e024" providerId="LiveId" clId="{FEF3255C-3082-4571-BE9F-7FFB2DE7B4E5}" dt="2020-07-05T08:11:05.876" v="20"/>
            <ac:spMkLst>
              <pc:docMk/>
              <pc:sldMasterMk cId="363271181" sldId="2147483660"/>
              <pc:sldLayoutMk cId="1244178010" sldId="2147483667"/>
              <ac:spMk id="3"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1925065031" sldId="2147483668"/>
          </pc:sldLayoutMkLst>
          <pc:spChg chg="mod">
            <ac:chgData name="lh meng" userId="20b55c543a81e024" providerId="LiveId" clId="{FEF3255C-3082-4571-BE9F-7FFB2DE7B4E5}" dt="2020-07-05T08:11:05.876" v="20"/>
            <ac:spMkLst>
              <pc:docMk/>
              <pc:sldMasterMk cId="363271181" sldId="2147483660"/>
              <pc:sldLayoutMk cId="1925065031" sldId="2147483668"/>
              <ac:spMk id="6"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3184177073" sldId="2147483669"/>
          </pc:sldLayoutMkLst>
          <pc:spChg chg="mod">
            <ac:chgData name="lh meng" userId="20b55c543a81e024" providerId="LiveId" clId="{FEF3255C-3082-4571-BE9F-7FFB2DE7B4E5}" dt="2020-07-05T08:11:05.876" v="20"/>
            <ac:spMkLst>
              <pc:docMk/>
              <pc:sldMasterMk cId="363271181" sldId="2147483660"/>
              <pc:sldLayoutMk cId="3184177073" sldId="2147483669"/>
              <ac:spMk id="6"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1821029322" sldId="2147483670"/>
          </pc:sldLayoutMkLst>
          <pc:spChg chg="mod">
            <ac:chgData name="lh meng" userId="20b55c543a81e024" providerId="LiveId" clId="{FEF3255C-3082-4571-BE9F-7FFB2DE7B4E5}" dt="2020-07-05T08:11:05.876" v="20"/>
            <ac:spMkLst>
              <pc:docMk/>
              <pc:sldMasterMk cId="363271181" sldId="2147483660"/>
              <pc:sldLayoutMk cId="1821029322" sldId="2147483670"/>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3828722678" sldId="2147483671"/>
          </pc:sldLayoutMkLst>
          <pc:spChg chg="mod">
            <ac:chgData name="lh meng" userId="20b55c543a81e024" providerId="LiveId" clId="{FEF3255C-3082-4571-BE9F-7FFB2DE7B4E5}" dt="2020-07-05T08:11:05.876" v="20"/>
            <ac:spMkLst>
              <pc:docMk/>
              <pc:sldMasterMk cId="363271181" sldId="2147483660"/>
              <pc:sldLayoutMk cId="3828722678" sldId="2147483671"/>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1733442910" sldId="2147483672"/>
          </pc:sldLayoutMkLst>
          <pc:spChg chg="mod">
            <ac:chgData name="lh meng" userId="20b55c543a81e024" providerId="LiveId" clId="{FEF3255C-3082-4571-BE9F-7FFB2DE7B4E5}" dt="2020-07-05T08:11:05.876" v="20"/>
            <ac:spMkLst>
              <pc:docMk/>
              <pc:sldMasterMk cId="363271181" sldId="2147483660"/>
              <pc:sldLayoutMk cId="1733442910" sldId="2147483672"/>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3546155050" sldId="2147483673"/>
          </pc:sldLayoutMkLst>
          <pc:spChg chg="mod">
            <ac:chgData name="lh meng" userId="20b55c543a81e024" providerId="LiveId" clId="{FEF3255C-3082-4571-BE9F-7FFB2DE7B4E5}" dt="2020-07-05T08:11:05.876" v="20"/>
            <ac:spMkLst>
              <pc:docMk/>
              <pc:sldMasterMk cId="363271181" sldId="2147483660"/>
              <pc:sldLayoutMk cId="3546155050" sldId="2147483673"/>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934558429" sldId="2147483674"/>
          </pc:sldLayoutMkLst>
          <pc:spChg chg="mod">
            <ac:chgData name="lh meng" userId="20b55c543a81e024" providerId="LiveId" clId="{FEF3255C-3082-4571-BE9F-7FFB2DE7B4E5}" dt="2020-07-05T08:11:05.876" v="20"/>
            <ac:spMkLst>
              <pc:docMk/>
              <pc:sldMasterMk cId="363271181" sldId="2147483660"/>
              <pc:sldLayoutMk cId="934558429" sldId="2147483674"/>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4141940868" sldId="2147483675"/>
          </pc:sldLayoutMkLst>
          <pc:spChg chg="mod">
            <ac:chgData name="lh meng" userId="20b55c543a81e024" providerId="LiveId" clId="{FEF3255C-3082-4571-BE9F-7FFB2DE7B4E5}" dt="2020-07-05T08:11:05.876" v="20"/>
            <ac:spMkLst>
              <pc:docMk/>
              <pc:sldMasterMk cId="363271181" sldId="2147483660"/>
              <pc:sldLayoutMk cId="4141940868" sldId="2147483675"/>
              <ac:spMk id="5" creationId="{00000000-0000-0000-0000-000000000000}"/>
            </ac:spMkLst>
          </pc:spChg>
        </pc:sldLayoutChg>
        <pc:sldLayoutChg chg="modSp">
          <pc:chgData name="lh meng" userId="20b55c543a81e024" providerId="LiveId" clId="{FEF3255C-3082-4571-BE9F-7FFB2DE7B4E5}" dt="2020-07-05T08:11:05.876" v="20"/>
          <pc:sldLayoutMkLst>
            <pc:docMk/>
            <pc:sldMasterMk cId="363271181" sldId="2147483660"/>
            <pc:sldLayoutMk cId="2195621054" sldId="2147483676"/>
          </pc:sldLayoutMkLst>
          <pc:spChg chg="mod">
            <ac:chgData name="lh meng" userId="20b55c543a81e024" providerId="LiveId" clId="{FEF3255C-3082-4571-BE9F-7FFB2DE7B4E5}" dt="2020-07-05T08:11:05.876" v="20"/>
            <ac:spMkLst>
              <pc:docMk/>
              <pc:sldMasterMk cId="363271181" sldId="2147483660"/>
              <pc:sldLayoutMk cId="2195621054" sldId="2147483676"/>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BD91CFB-A6A0-4E08-82D3-A2DE83D8B9EC}"/>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ED97BA9-C7B9-42F2-8344-2AA5B05CA984}"/>
              </a:ext>
            </a:extLst>
          </p:cNvPr>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3DB2ABC9-B9DE-444C-8603-55BE85B63FCD}" type="datetime1">
              <a:rPr lang="zh-CN" altLang="en-US" smtClean="0"/>
              <a:t>2020/7/5</a:t>
            </a:fld>
            <a:endParaRPr lang="zh-CN" altLang="en-US"/>
          </a:p>
        </p:txBody>
      </p:sp>
      <p:sp>
        <p:nvSpPr>
          <p:cNvPr id="4" name="页脚占位符 3">
            <a:extLst>
              <a:ext uri="{FF2B5EF4-FFF2-40B4-BE49-F238E27FC236}">
                <a16:creationId xmlns:a16="http://schemas.microsoft.com/office/drawing/2014/main" id="{C54272D1-C696-4CC8-890C-FFBABD5D17B7}"/>
              </a:ext>
            </a:extLst>
          </p:cNvPr>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6D35907-F30D-4236-B4EE-3253999D64F9}"/>
              </a:ext>
            </a:extLst>
          </p:cNvPr>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ADA9F719-B97B-4836-A255-5459D1D0EDFD}" type="slidenum">
              <a:rPr lang="zh-CN" altLang="en-US" smtClean="0"/>
              <a:t>‹#›</a:t>
            </a:fld>
            <a:endParaRPr lang="zh-CN" altLang="en-US"/>
          </a:p>
        </p:txBody>
      </p:sp>
    </p:spTree>
    <p:extLst>
      <p:ext uri="{BB962C8B-B14F-4D97-AF65-F5344CB8AC3E}">
        <p14:creationId xmlns:p14="http://schemas.microsoft.com/office/powerpoint/2010/main" val="107022200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CDB6CE17-6A24-4D9C-99DE-8F936FBDFA3B}" type="datetime1">
              <a:rPr lang="zh-CN" altLang="en-US" smtClean="0"/>
              <a:t>2020/7/5</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1A2FF91-5788-4A20-9630-678E460F1CC2}" type="slidenum">
              <a:rPr lang="zh-CN" altLang="en-US" smtClean="0"/>
              <a:t>‹#›</a:t>
            </a:fld>
            <a:endParaRPr lang="zh-CN" altLang="en-US"/>
          </a:p>
        </p:txBody>
      </p:sp>
    </p:spTree>
    <p:extLst>
      <p:ext uri="{BB962C8B-B14F-4D97-AF65-F5344CB8AC3E}">
        <p14:creationId xmlns:p14="http://schemas.microsoft.com/office/powerpoint/2010/main" val="33053291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A2FF91-5788-4A20-9630-678E460F1CC2}" type="slidenum">
              <a:rPr lang="zh-CN" altLang="en-US" smtClean="0"/>
              <a:t>16</a:t>
            </a:fld>
            <a:endParaRPr lang="zh-CN" altLang="en-US"/>
          </a:p>
        </p:txBody>
      </p:sp>
    </p:spTree>
    <p:extLst>
      <p:ext uri="{BB962C8B-B14F-4D97-AF65-F5344CB8AC3E}">
        <p14:creationId xmlns:p14="http://schemas.microsoft.com/office/powerpoint/2010/main" val="40303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A2FF91-5788-4A20-9630-678E460F1CC2}" type="slidenum">
              <a:rPr lang="zh-CN" altLang="en-US" smtClean="0"/>
              <a:t>17</a:t>
            </a:fld>
            <a:endParaRPr lang="zh-CN" altLang="en-US"/>
          </a:p>
        </p:txBody>
      </p:sp>
    </p:spTree>
    <p:extLst>
      <p:ext uri="{BB962C8B-B14F-4D97-AF65-F5344CB8AC3E}">
        <p14:creationId xmlns:p14="http://schemas.microsoft.com/office/powerpoint/2010/main" val="412748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92E6A1C-3886-42CF-B8ED-D53290EFFEE1}" type="datetime1">
              <a:rPr kumimoji="1" lang="zh-CN" altLang="en-US" smtClean="0"/>
              <a:t>2020/7/5</a:t>
            </a:fld>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3720616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47A3B82-7026-4D5E-B597-292DF04B750C}"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182102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167EB0A-D560-4903-ADC9-9EBA8E8F320C}"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28722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6D162D-8543-4FD3-A690-8289F5EAC287}"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1733442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31C3A21-8012-4BD2-8EEB-B8C7635B3276}"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615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5136CBB-8AD6-461B-B5B9-B4B129A8783E}"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934558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9684C-BC7C-4B91-8B47-69F098516939}"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41419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C0C461-3F85-4C3F-A6E9-589FE2B8481B}"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219562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20CB47-D7F6-4AA6-82CF-A69F94A6BE4D}" type="datetime1">
              <a:rPr kumimoji="1" lang="zh-CN" altLang="en-US" smtClean="0"/>
              <a:t>2020/7/5</a:t>
            </a:fld>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57044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A07104-D3E7-4FF6-B0EF-EC90701473AC}" type="datetime1">
              <a:rPr kumimoji="1" lang="zh-CN" altLang="en-US" smtClean="0"/>
              <a:t>2020/7/5</a:t>
            </a:fld>
            <a:endParaRPr kumimoji="1" lang="ja-JP"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327479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701A056-4D97-477A-99D6-A09897EB48C4}" type="datetime1">
              <a:rPr kumimoji="1" lang="zh-CN" altLang="en-US" smtClean="0"/>
              <a:t>2020/7/5</a:t>
            </a:fld>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21209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6C878E1-0912-4834-A78C-F4635EAD89E4}" type="datetime1">
              <a:rPr kumimoji="1" lang="zh-CN" altLang="en-US" smtClean="0"/>
              <a:t>2020/7/5</a:t>
            </a:fld>
            <a:endParaRPr kumimoji="1" lang="ja-JP" alt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160464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388B581-CA9E-4D7A-8441-6528D54E6C8F}" type="datetime1">
              <a:rPr kumimoji="1" lang="zh-CN" altLang="en-US" smtClean="0"/>
              <a:t>2020/7/5</a:t>
            </a:fld>
            <a:endParaRPr kumimoji="1" lang="ja-JP" alt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287014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4E5AE-3B01-459A-B7B9-9E4526391FA4}" type="datetime1">
              <a:rPr kumimoji="1" lang="zh-CN" altLang="en-US" smtClean="0"/>
              <a:t>2020/7/5</a:t>
            </a:fld>
            <a:endParaRPr kumimoji="1" lang="ja-JP" alt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124417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23C5EB-F40B-4D4E-8980-282919D62419}" type="datetime1">
              <a:rPr kumimoji="1" lang="zh-CN" altLang="en-US" smtClean="0"/>
              <a:t>2020/7/5</a:t>
            </a:fld>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192506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85B5854-5F88-4E49-9287-F9B59A04D8DD}" type="datetime1">
              <a:rPr kumimoji="1" lang="zh-CN" altLang="en-US" smtClean="0"/>
              <a:t>2020/7/5</a:t>
            </a:fld>
            <a:endParaRPr kumimoji="1" lang="ja-JP" alt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318417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486A3-324A-432C-9185-28A9543AA6BE}" type="datetime1">
              <a:rPr kumimoji="1" lang="zh-CN" altLang="en-US" smtClean="0"/>
              <a:t>2020/7/5</a:t>
            </a:fld>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643F13-13C2-42B1-BF2B-758E11A61E98}" type="slidenum">
              <a:rPr kumimoji="1" lang="ja-JP" altLang="en-US" smtClean="0"/>
              <a:t>‹#›</a:t>
            </a:fld>
            <a:endParaRPr kumimoji="1" lang="ja-JP" altLang="en-US"/>
          </a:p>
        </p:txBody>
      </p:sp>
    </p:spTree>
    <p:extLst>
      <p:ext uri="{BB962C8B-B14F-4D97-AF65-F5344CB8AC3E}">
        <p14:creationId xmlns:p14="http://schemas.microsoft.com/office/powerpoint/2010/main" val="363271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21902" y="2936584"/>
            <a:ext cx="9318171" cy="1646302"/>
          </a:xfrm>
        </p:spPr>
        <p:txBody>
          <a:bodyPr/>
          <a:lstStyle/>
          <a:p>
            <a:pPr algn="ctr"/>
            <a:r>
              <a:rPr kumimoji="1" lang="en-US" altLang="ja-JP" sz="11500" b="1"/>
              <a:t>Java 7</a:t>
            </a:r>
            <a:r>
              <a:rPr kumimoji="1" lang="en-US" altLang="zh-CN" b="1">
                <a:latin typeface="Microsoft YaHei" panose="020B0503020204020204" pitchFamily="34" charset="-122"/>
                <a:ea typeface="Microsoft YaHei" panose="020B0503020204020204" pitchFamily="34" charset="-122"/>
              </a:rPr>
              <a:t>&amp;</a:t>
            </a:r>
            <a:r>
              <a:rPr kumimoji="1" lang="en-US" altLang="ja-JP" sz="11500" b="1"/>
              <a:t>8</a:t>
            </a:r>
            <a:br>
              <a:rPr kumimoji="1" lang="en-US" altLang="ja-JP" sz="11500" b="1"/>
            </a:br>
            <a:r>
              <a:rPr kumimoji="1" lang="zh-CN" altLang="en-US" sz="9600" b="1">
                <a:latin typeface="Microsoft YaHei" panose="020B0503020204020204" pitchFamily="34" charset="-122"/>
                <a:ea typeface="Microsoft YaHei" panose="020B0503020204020204" pitchFamily="34" charset="-122"/>
              </a:rPr>
              <a:t>新特性</a:t>
            </a:r>
            <a:endParaRPr kumimoji="1" lang="ja-JP" altLang="en-US" sz="6000" b="1">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1574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继承</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11963400" cy="620486"/>
          </a:xfrm>
        </p:spPr>
        <p:txBody>
          <a:bodyPr>
            <a:normAutofit/>
          </a:bodyPr>
          <a:lstStyle/>
          <a:p>
            <a:pPr algn="l"/>
            <a:r>
              <a:rPr kumimoji="1" lang="zh-CN" altLang="en-US" sz="1800">
                <a:solidFill>
                  <a:schemeClr val="tx1"/>
                </a:solidFill>
              </a:rPr>
              <a:t>重写</a:t>
            </a:r>
            <a:endParaRPr kumimoji="1" lang="ja-JP" altLang="en-US" sz="1800">
              <a:solidFill>
                <a:schemeClr val="tx1"/>
              </a:solidFill>
            </a:endParaRPr>
          </a:p>
        </p:txBody>
      </p:sp>
      <p:sp>
        <p:nvSpPr>
          <p:cNvPr id="5" name="矩形 4">
            <a:extLst>
              <a:ext uri="{FF2B5EF4-FFF2-40B4-BE49-F238E27FC236}">
                <a16:creationId xmlns:a16="http://schemas.microsoft.com/office/drawing/2014/main" id="{2B8B8D65-8D46-46C7-B902-3D249386428A}"/>
              </a:ext>
            </a:extLst>
          </p:cNvPr>
          <p:cNvSpPr/>
          <p:nvPr/>
        </p:nvSpPr>
        <p:spPr>
          <a:xfrm>
            <a:off x="387928" y="1524014"/>
            <a:ext cx="4458392" cy="2246769"/>
          </a:xfrm>
          <a:prstGeom prst="rect">
            <a:avLst/>
          </a:prstGeom>
          <a:ln>
            <a:solidFill>
              <a:schemeClr val="accent1">
                <a:lumMod val="75000"/>
              </a:schemeClr>
            </a:solidFill>
          </a:ln>
        </p:spPr>
        <p:txBody>
          <a:bodyPr wrap="square">
            <a:spAutoFit/>
          </a:bodyPr>
          <a:lstStyle/>
          <a:p>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Base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f1()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System.</a:t>
            </a:r>
            <a:r>
              <a:rPr lang="en-US" altLang="zh-CN" sz="1400" b="1" i="1" kern="0">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kern="0">
                <a:solidFill>
                  <a:srgbClr val="2A00FF"/>
                </a:solidFill>
                <a:latin typeface="Consolas" panose="020B0609020204030204" pitchFamily="49" charset="0"/>
                <a:ea typeface="等线" panose="02010600030101010101" pitchFamily="2" charset="-122"/>
                <a:cs typeface="Consolas" panose="020B0609020204030204" pitchFamily="49" charset="0"/>
              </a:rPr>
              <a:t>"Base.f1()"</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f2()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System.</a:t>
            </a:r>
            <a:r>
              <a:rPr lang="en-US" altLang="zh-CN" sz="1400" b="1" i="1" kern="0">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kern="0">
                <a:solidFill>
                  <a:srgbClr val="2A00FF"/>
                </a:solidFill>
                <a:latin typeface="Consolas" panose="020B0609020204030204" pitchFamily="49" charset="0"/>
                <a:ea typeface="等线" panose="02010600030101010101" pitchFamily="2" charset="-122"/>
                <a:cs typeface="Consolas" panose="020B0609020204030204" pitchFamily="49" charset="0"/>
              </a:rPr>
              <a:t>"Base.f2()"</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f1();</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6B74D24-5CF7-4B3E-BF91-5C32C954ED2E}"/>
              </a:ext>
            </a:extLst>
          </p:cNvPr>
          <p:cNvSpPr/>
          <p:nvPr/>
        </p:nvSpPr>
        <p:spPr>
          <a:xfrm>
            <a:off x="5450379" y="1524014"/>
            <a:ext cx="5156661" cy="2677656"/>
          </a:xfrm>
          <a:prstGeom prst="rect">
            <a:avLst/>
          </a:prstGeom>
          <a:ln>
            <a:solidFill>
              <a:schemeClr val="accent2">
                <a:lumMod val="75000"/>
              </a:schemeClr>
            </a:solidFill>
          </a:ln>
        </p:spPr>
        <p:txBody>
          <a:bodyPr wrap="square">
            <a:spAutoFit/>
          </a:bodyPr>
          <a:lstStyle/>
          <a:p>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ExtendsTest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extends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Base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646464"/>
                </a:solidFill>
                <a:latin typeface="Consolas" panose="020B0609020204030204" pitchFamily="49" charset="0"/>
                <a:ea typeface="等线" panose="02010600030101010101" pitchFamily="2" charset="-122"/>
                <a:cs typeface="Consolas" panose="020B0609020204030204" pitchFamily="49" charset="0"/>
              </a:rPr>
              <a:t>@Override</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f1()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System.</a:t>
            </a:r>
            <a:r>
              <a:rPr lang="en-US" altLang="zh-CN" sz="1400" b="1" i="1" kern="0">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kern="0">
                <a:solidFill>
                  <a:srgbClr val="2A00FF"/>
                </a:solidFill>
                <a:latin typeface="Consolas" panose="020B0609020204030204" pitchFamily="49" charset="0"/>
                <a:ea typeface="等线" panose="02010600030101010101" pitchFamily="2" charset="-122"/>
                <a:cs typeface="Consolas" panose="020B0609020204030204" pitchFamily="49" charset="0"/>
              </a:rPr>
              <a:t>"ExtendsTest.f1()"</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f2();</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400" kern="0">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Base</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6A3E3E"/>
                </a:solidFill>
                <a:latin typeface="Consolas" panose="020B0609020204030204" pitchFamily="49" charset="0"/>
                <a:ea typeface="等线" panose="02010600030101010101" pitchFamily="2" charset="-122"/>
                <a:cs typeface="Consolas" panose="020B0609020204030204" pitchFamily="49" charset="0"/>
              </a:rPr>
              <a:t>test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ExtendsTest();</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6A3E3E"/>
                </a:solidFill>
                <a:latin typeface="Consolas" panose="020B0609020204030204" pitchFamily="49" charset="0"/>
                <a:ea typeface="等线" panose="02010600030101010101" pitchFamily="2" charset="-122"/>
                <a:cs typeface="Consolas" panose="020B0609020204030204" pitchFamily="49" charset="0"/>
              </a:rPr>
              <a:t>test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.f1();  </a:t>
            </a:r>
            <a:r>
              <a:rPr lang="en-US" altLang="zh-CN" sz="1400" kern="0">
                <a:solidFill>
                  <a:srgbClr val="3F7F5F"/>
                </a:solidFill>
                <a:latin typeface="Consolas" panose="020B0609020204030204" pitchFamily="49" charset="0"/>
                <a:ea typeface="等线" panose="02010600030101010101" pitchFamily="2" charset="-122"/>
              </a:rPr>
              <a:t>// </a:t>
            </a:r>
            <a:r>
              <a:rPr lang="zh-CN" altLang="en-US" sz="1400" b="1" kern="0">
                <a:solidFill>
                  <a:srgbClr val="3F7F5F"/>
                </a:solidFill>
                <a:latin typeface="Consolas" panose="020B0609020204030204" pitchFamily="49" charset="0"/>
                <a:ea typeface="等线" panose="02010600030101010101" pitchFamily="2" charset="-122"/>
              </a:rPr>
              <a:t>发生什么</a:t>
            </a:r>
            <a:r>
              <a:rPr lang="zh-CN" altLang="en-US" sz="1400" kern="0">
                <a:solidFill>
                  <a:srgbClr val="3F7F5F"/>
                </a:solidFill>
                <a:latin typeface="Consolas" panose="020B0609020204030204" pitchFamily="49" charset="0"/>
                <a:ea typeface="等线" panose="02010600030101010101" pitchFamily="2" charset="-122"/>
              </a:rPr>
              <a:t>。。。</a:t>
            </a:r>
            <a:endParaRPr lang="zh-CN" altLang="zh-CN" sz="1400" kern="0">
              <a:solidFill>
                <a:srgbClr val="3F7F5F"/>
              </a:solidFill>
              <a:latin typeface="Consolas" panose="020B0609020204030204" pitchFamily="49" charset="0"/>
              <a:ea typeface="等线" panose="02010600030101010101" pitchFamily="2" charset="-122"/>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006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包查找与</a:t>
            </a:r>
            <a:r>
              <a:rPr kumimoji="1" lang="en-US" altLang="zh-CN" sz="2800" b="1">
                <a:solidFill>
                  <a:schemeClr val="tx1"/>
                </a:solidFill>
              </a:rPr>
              <a:t>CLASSPATH</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485449"/>
          </a:xfrm>
        </p:spPr>
        <p:txBody>
          <a:bodyPr>
            <a:normAutofit/>
          </a:bodyPr>
          <a:lstStyle/>
          <a:p>
            <a:pPr algn="l"/>
            <a:r>
              <a:rPr lang="en-US" altLang="ja-JP">
                <a:solidFill>
                  <a:schemeClr val="tx1"/>
                </a:solidFill>
                <a:latin typeface="微软雅黑" panose="020B0503020204020204" pitchFamily="34" charset="-122"/>
                <a:ea typeface="微软雅黑" panose="020B0503020204020204" pitchFamily="34" charset="-122"/>
              </a:rPr>
              <a:t>J</a:t>
            </a:r>
            <a:r>
              <a:rPr lang="en-US" altLang="zh-CN">
                <a:solidFill>
                  <a:schemeClr val="tx1"/>
                </a:solidFill>
                <a:latin typeface="微软雅黑" panose="020B0503020204020204" pitchFamily="34" charset="-122"/>
                <a:ea typeface="微软雅黑" panose="020B0503020204020204" pitchFamily="34" charset="-122"/>
              </a:rPr>
              <a:t>ava</a:t>
            </a:r>
            <a:r>
              <a:rPr lang="zh-CN" altLang="en-US">
                <a:solidFill>
                  <a:schemeClr val="tx1"/>
                </a:solidFill>
                <a:latin typeface="微软雅黑" panose="020B0503020204020204" pitchFamily="34" charset="-122"/>
                <a:ea typeface="微软雅黑" panose="020B0503020204020204" pitchFamily="34" charset="-122"/>
              </a:rPr>
              <a:t>运行时系统如何知道在什么地方查找</a:t>
            </a:r>
            <a:r>
              <a:rPr lang="en-US" altLang="zh-CN">
                <a:solidFill>
                  <a:schemeClr val="tx1"/>
                </a:solidFill>
                <a:latin typeface="微软雅黑" panose="020B0503020204020204" pitchFamily="34" charset="-122"/>
                <a:ea typeface="微软雅黑" panose="020B0503020204020204" pitchFamily="34" charset="-122"/>
              </a:rPr>
              <a:t>import</a:t>
            </a:r>
            <a:r>
              <a:rPr lang="zh-CN" altLang="en-US">
                <a:solidFill>
                  <a:schemeClr val="tx1"/>
                </a:solidFill>
                <a:latin typeface="微软雅黑" panose="020B0503020204020204" pitchFamily="34" charset="-122"/>
                <a:ea typeface="微软雅黑" panose="020B0503020204020204" pitchFamily="34" charset="-122"/>
              </a:rPr>
              <a:t>的包：</a:t>
            </a:r>
            <a:endParaRPr lang="en-US" altLang="zh-CN">
              <a:solidFill>
                <a:schemeClr val="tx1"/>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697332CA-FE42-44DC-B514-E60E481DA8FA}"/>
              </a:ext>
            </a:extLst>
          </p:cNvPr>
          <p:cNvGrpSpPr/>
          <p:nvPr/>
        </p:nvGrpSpPr>
        <p:grpSpPr>
          <a:xfrm>
            <a:off x="479964" y="1213658"/>
            <a:ext cx="7090947" cy="649354"/>
            <a:chOff x="119743" y="1213658"/>
            <a:chExt cx="7090947" cy="649354"/>
          </a:xfrm>
        </p:grpSpPr>
        <p:pic>
          <p:nvPicPr>
            <p:cNvPr id="8" name="图片 7">
              <a:extLst>
                <a:ext uri="{FF2B5EF4-FFF2-40B4-BE49-F238E27FC236}">
                  <a16:creationId xmlns:a16="http://schemas.microsoft.com/office/drawing/2014/main" id="{1483BD16-9ABE-4329-B354-8326E5663A63}"/>
                </a:ext>
              </a:extLst>
            </p:cNvPr>
            <p:cNvPicPr>
              <a:picLocks noChangeAspect="1"/>
            </p:cNvPicPr>
            <p:nvPr/>
          </p:nvPicPr>
          <p:blipFill>
            <a:blip r:embed="rId2"/>
            <a:stretch>
              <a:fillRect/>
            </a:stretch>
          </p:blipFill>
          <p:spPr>
            <a:xfrm>
              <a:off x="1772595" y="1558250"/>
              <a:ext cx="5438095" cy="304762"/>
            </a:xfrm>
            <a:prstGeom prst="rect">
              <a:avLst/>
            </a:prstGeom>
          </p:spPr>
        </p:pic>
        <p:grpSp>
          <p:nvGrpSpPr>
            <p:cNvPr id="15" name="组合 14">
              <a:extLst>
                <a:ext uri="{FF2B5EF4-FFF2-40B4-BE49-F238E27FC236}">
                  <a16:creationId xmlns:a16="http://schemas.microsoft.com/office/drawing/2014/main" id="{DCB0472E-0E5B-4F32-AB6F-6C7D9A4A1FA5}"/>
                </a:ext>
              </a:extLst>
            </p:cNvPr>
            <p:cNvGrpSpPr/>
            <p:nvPr/>
          </p:nvGrpSpPr>
          <p:grpSpPr>
            <a:xfrm>
              <a:off x="466996" y="1213658"/>
              <a:ext cx="6009524" cy="323810"/>
              <a:chOff x="466996" y="1213658"/>
              <a:chExt cx="6009524" cy="323810"/>
            </a:xfrm>
          </p:grpSpPr>
          <p:grpSp>
            <p:nvGrpSpPr>
              <p:cNvPr id="7" name="组合 6">
                <a:extLst>
                  <a:ext uri="{FF2B5EF4-FFF2-40B4-BE49-F238E27FC236}">
                    <a16:creationId xmlns:a16="http://schemas.microsoft.com/office/drawing/2014/main" id="{1BF58EFC-FB45-4E2F-A2F5-7D2D36E54952}"/>
                  </a:ext>
                </a:extLst>
              </p:cNvPr>
              <p:cNvGrpSpPr/>
              <p:nvPr/>
            </p:nvGrpSpPr>
            <p:grpSpPr>
              <a:xfrm>
                <a:off x="466996" y="1213658"/>
                <a:ext cx="6009524" cy="323810"/>
                <a:chOff x="466996" y="1213658"/>
                <a:chExt cx="6009524" cy="323810"/>
              </a:xfrm>
            </p:grpSpPr>
            <p:pic>
              <p:nvPicPr>
                <p:cNvPr id="5" name="图片 4">
                  <a:extLst>
                    <a:ext uri="{FF2B5EF4-FFF2-40B4-BE49-F238E27FC236}">
                      <a16:creationId xmlns:a16="http://schemas.microsoft.com/office/drawing/2014/main" id="{FC373A69-6F1B-4326-92E7-E2FA7DF7CB0D}"/>
                    </a:ext>
                  </a:extLst>
                </p:cNvPr>
                <p:cNvPicPr>
                  <a:picLocks noChangeAspect="1"/>
                </p:cNvPicPr>
                <p:nvPr/>
              </p:nvPicPr>
              <p:blipFill>
                <a:blip r:embed="rId3"/>
                <a:stretch>
                  <a:fillRect/>
                </a:stretch>
              </p:blipFill>
              <p:spPr>
                <a:xfrm>
                  <a:off x="466996" y="1213658"/>
                  <a:ext cx="2961905" cy="323810"/>
                </a:xfrm>
                <a:prstGeom prst="rect">
                  <a:avLst/>
                </a:prstGeom>
              </p:spPr>
            </p:pic>
            <p:pic>
              <p:nvPicPr>
                <p:cNvPr id="6" name="图片 5">
                  <a:extLst>
                    <a:ext uri="{FF2B5EF4-FFF2-40B4-BE49-F238E27FC236}">
                      <a16:creationId xmlns:a16="http://schemas.microsoft.com/office/drawing/2014/main" id="{3981022A-094B-4C75-AB27-8A0F266AE66D}"/>
                    </a:ext>
                  </a:extLst>
                </p:cNvPr>
                <p:cNvPicPr>
                  <a:picLocks noChangeAspect="1"/>
                </p:cNvPicPr>
                <p:nvPr/>
              </p:nvPicPr>
              <p:blipFill>
                <a:blip r:embed="rId4"/>
                <a:stretch>
                  <a:fillRect/>
                </a:stretch>
              </p:blipFill>
              <p:spPr>
                <a:xfrm>
                  <a:off x="3428901" y="1213658"/>
                  <a:ext cx="3047619" cy="323810"/>
                </a:xfrm>
                <a:prstGeom prst="rect">
                  <a:avLst/>
                </a:prstGeom>
              </p:spPr>
            </p:pic>
          </p:grpSp>
          <p:sp>
            <p:nvSpPr>
              <p:cNvPr id="13" name="矩形: 圆角 12">
                <a:extLst>
                  <a:ext uri="{FF2B5EF4-FFF2-40B4-BE49-F238E27FC236}">
                    <a16:creationId xmlns:a16="http://schemas.microsoft.com/office/drawing/2014/main" id="{8414DA04-1E88-49FA-B211-02B74040FA94}"/>
                  </a:ext>
                </a:extLst>
              </p:cNvPr>
              <p:cNvSpPr/>
              <p:nvPr/>
            </p:nvSpPr>
            <p:spPr>
              <a:xfrm>
                <a:off x="3915295" y="1228377"/>
                <a:ext cx="1313410" cy="294373"/>
              </a:xfrm>
              <a:prstGeom prst="roundRect">
                <a:avLst/>
              </a:prstGeom>
              <a:solidFill>
                <a:schemeClr val="accent5">
                  <a:lumMod val="60000"/>
                  <a:lumOff val="4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A7FD8428-861E-4356-B771-72971F4AAC9C}"/>
                  </a:ext>
                </a:extLst>
              </p:cNvPr>
              <p:cNvSpPr/>
              <p:nvPr/>
            </p:nvSpPr>
            <p:spPr>
              <a:xfrm>
                <a:off x="5649504" y="1237656"/>
                <a:ext cx="741302" cy="294373"/>
              </a:xfrm>
              <a:prstGeom prst="roundRect">
                <a:avLst/>
              </a:prstGeom>
              <a:solidFill>
                <a:srgbClr val="0000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七边形 16">
              <a:extLst>
                <a:ext uri="{FF2B5EF4-FFF2-40B4-BE49-F238E27FC236}">
                  <a16:creationId xmlns:a16="http://schemas.microsoft.com/office/drawing/2014/main" id="{D294B6A8-07FC-4058-970E-4E2656C67143}"/>
                </a:ext>
              </a:extLst>
            </p:cNvPr>
            <p:cNvSpPr/>
            <p:nvPr/>
          </p:nvSpPr>
          <p:spPr>
            <a:xfrm>
              <a:off x="119743" y="1237656"/>
              <a:ext cx="347253" cy="285094"/>
            </a:xfrm>
            <a:prstGeom prst="heptagon">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1</a:t>
              </a:r>
              <a:endParaRPr lang="zh-CN" altLang="en-US">
                <a:solidFill>
                  <a:srgbClr val="FF0000"/>
                </a:solidFill>
              </a:endParaRPr>
            </a:p>
          </p:txBody>
        </p:sp>
      </p:grpSp>
      <p:grpSp>
        <p:nvGrpSpPr>
          <p:cNvPr id="21" name="组合 20">
            <a:extLst>
              <a:ext uri="{FF2B5EF4-FFF2-40B4-BE49-F238E27FC236}">
                <a16:creationId xmlns:a16="http://schemas.microsoft.com/office/drawing/2014/main" id="{E1AA4C70-8F98-4487-A7A7-C0E440D54657}"/>
              </a:ext>
            </a:extLst>
          </p:cNvPr>
          <p:cNvGrpSpPr/>
          <p:nvPr/>
        </p:nvGrpSpPr>
        <p:grpSpPr>
          <a:xfrm>
            <a:off x="479963" y="2010448"/>
            <a:ext cx="5356778" cy="297563"/>
            <a:chOff x="119742" y="2010448"/>
            <a:chExt cx="5356778" cy="297563"/>
          </a:xfrm>
        </p:grpSpPr>
        <p:pic>
          <p:nvPicPr>
            <p:cNvPr id="9" name="图片 8">
              <a:extLst>
                <a:ext uri="{FF2B5EF4-FFF2-40B4-BE49-F238E27FC236}">
                  <a16:creationId xmlns:a16="http://schemas.microsoft.com/office/drawing/2014/main" id="{C3680CB7-0E3E-4959-A940-8BA7FCB3CC6C}"/>
                </a:ext>
              </a:extLst>
            </p:cNvPr>
            <p:cNvPicPr>
              <a:picLocks noChangeAspect="1"/>
            </p:cNvPicPr>
            <p:nvPr/>
          </p:nvPicPr>
          <p:blipFill>
            <a:blip r:embed="rId5"/>
            <a:stretch>
              <a:fillRect/>
            </a:stretch>
          </p:blipFill>
          <p:spPr>
            <a:xfrm>
              <a:off x="466996" y="2010448"/>
              <a:ext cx="5009524" cy="285714"/>
            </a:xfrm>
            <a:prstGeom prst="rect">
              <a:avLst/>
            </a:prstGeom>
          </p:spPr>
        </p:pic>
        <p:sp>
          <p:nvSpPr>
            <p:cNvPr id="18" name="七边形 17">
              <a:extLst>
                <a:ext uri="{FF2B5EF4-FFF2-40B4-BE49-F238E27FC236}">
                  <a16:creationId xmlns:a16="http://schemas.microsoft.com/office/drawing/2014/main" id="{F6DBC40E-10E5-40E4-BA0F-F20910043B6F}"/>
                </a:ext>
              </a:extLst>
            </p:cNvPr>
            <p:cNvSpPr/>
            <p:nvPr/>
          </p:nvSpPr>
          <p:spPr>
            <a:xfrm>
              <a:off x="119742" y="2022917"/>
              <a:ext cx="347253" cy="285094"/>
            </a:xfrm>
            <a:prstGeom prst="heptagon">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2</a:t>
              </a:r>
              <a:endParaRPr lang="zh-CN" altLang="en-US">
                <a:solidFill>
                  <a:srgbClr val="FF0000"/>
                </a:solidFill>
              </a:endParaRPr>
            </a:p>
          </p:txBody>
        </p:sp>
      </p:grpSp>
      <p:grpSp>
        <p:nvGrpSpPr>
          <p:cNvPr id="20" name="组合 19">
            <a:extLst>
              <a:ext uri="{FF2B5EF4-FFF2-40B4-BE49-F238E27FC236}">
                <a16:creationId xmlns:a16="http://schemas.microsoft.com/office/drawing/2014/main" id="{EA14663C-9538-40DE-9C2B-0D3B3D7359C7}"/>
              </a:ext>
            </a:extLst>
          </p:cNvPr>
          <p:cNvGrpSpPr/>
          <p:nvPr/>
        </p:nvGrpSpPr>
        <p:grpSpPr>
          <a:xfrm>
            <a:off x="479963" y="2499365"/>
            <a:ext cx="5884754" cy="323810"/>
            <a:chOff x="119742" y="2499365"/>
            <a:chExt cx="5884754" cy="323810"/>
          </a:xfrm>
        </p:grpSpPr>
        <p:grpSp>
          <p:nvGrpSpPr>
            <p:cNvPr id="12" name="组合 11">
              <a:extLst>
                <a:ext uri="{FF2B5EF4-FFF2-40B4-BE49-F238E27FC236}">
                  <a16:creationId xmlns:a16="http://schemas.microsoft.com/office/drawing/2014/main" id="{62FA17D5-17BC-4A03-BA94-666E7D3AA86F}"/>
                </a:ext>
              </a:extLst>
            </p:cNvPr>
            <p:cNvGrpSpPr/>
            <p:nvPr/>
          </p:nvGrpSpPr>
          <p:grpSpPr>
            <a:xfrm>
              <a:off x="466996" y="2499365"/>
              <a:ext cx="5537500" cy="323810"/>
              <a:chOff x="466996" y="2499365"/>
              <a:chExt cx="5537500" cy="323810"/>
            </a:xfrm>
          </p:grpSpPr>
          <p:pic>
            <p:nvPicPr>
              <p:cNvPr id="10" name="图片 9">
                <a:extLst>
                  <a:ext uri="{FF2B5EF4-FFF2-40B4-BE49-F238E27FC236}">
                    <a16:creationId xmlns:a16="http://schemas.microsoft.com/office/drawing/2014/main" id="{9C7F1B39-52F3-4774-A2F0-5F30E5D16758}"/>
                  </a:ext>
                </a:extLst>
              </p:cNvPr>
              <p:cNvPicPr>
                <a:picLocks noChangeAspect="1"/>
              </p:cNvPicPr>
              <p:nvPr/>
            </p:nvPicPr>
            <p:blipFill>
              <a:blip r:embed="rId6"/>
              <a:stretch>
                <a:fillRect/>
              </a:stretch>
            </p:blipFill>
            <p:spPr>
              <a:xfrm>
                <a:off x="466996" y="2499365"/>
                <a:ext cx="1819048" cy="323810"/>
              </a:xfrm>
              <a:prstGeom prst="rect">
                <a:avLst/>
              </a:prstGeom>
            </p:spPr>
          </p:pic>
          <p:pic>
            <p:nvPicPr>
              <p:cNvPr id="11" name="图片 10">
                <a:extLst>
                  <a:ext uri="{FF2B5EF4-FFF2-40B4-BE49-F238E27FC236}">
                    <a16:creationId xmlns:a16="http://schemas.microsoft.com/office/drawing/2014/main" id="{70220CD9-E981-4A3A-B4AF-9F6166EEF22C}"/>
                  </a:ext>
                </a:extLst>
              </p:cNvPr>
              <p:cNvPicPr>
                <a:picLocks noChangeAspect="1"/>
              </p:cNvPicPr>
              <p:nvPr/>
            </p:nvPicPr>
            <p:blipFill>
              <a:blip r:embed="rId7"/>
              <a:stretch>
                <a:fillRect/>
              </a:stretch>
            </p:blipFill>
            <p:spPr>
              <a:xfrm>
                <a:off x="2214020" y="2513651"/>
                <a:ext cx="3790476" cy="295238"/>
              </a:xfrm>
              <a:prstGeom prst="rect">
                <a:avLst/>
              </a:prstGeom>
            </p:spPr>
          </p:pic>
        </p:grpSp>
        <p:sp>
          <p:nvSpPr>
            <p:cNvPr id="19" name="七边形 18">
              <a:extLst>
                <a:ext uri="{FF2B5EF4-FFF2-40B4-BE49-F238E27FC236}">
                  <a16:creationId xmlns:a16="http://schemas.microsoft.com/office/drawing/2014/main" id="{1125CFFE-C0B4-46E8-BB50-E098FFC55F55}"/>
                </a:ext>
              </a:extLst>
            </p:cNvPr>
            <p:cNvSpPr/>
            <p:nvPr/>
          </p:nvSpPr>
          <p:spPr>
            <a:xfrm>
              <a:off x="119742" y="2513222"/>
              <a:ext cx="347253" cy="285094"/>
            </a:xfrm>
            <a:prstGeom prst="heptagon">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3</a:t>
              </a:r>
              <a:endParaRPr lang="zh-CN" altLang="en-US">
                <a:solidFill>
                  <a:srgbClr val="FF0000"/>
                </a:solidFill>
              </a:endParaRPr>
            </a:p>
          </p:txBody>
        </p:sp>
      </p:grpSp>
      <p:sp>
        <p:nvSpPr>
          <p:cNvPr id="23" name="サブタイトル 2">
            <a:extLst>
              <a:ext uri="{FF2B5EF4-FFF2-40B4-BE49-F238E27FC236}">
                <a16:creationId xmlns:a16="http://schemas.microsoft.com/office/drawing/2014/main" id="{84528AC8-A798-4339-AF16-986B2DE8AE03}"/>
              </a:ext>
            </a:extLst>
          </p:cNvPr>
          <p:cNvSpPr txBox="1">
            <a:spLocks/>
          </p:cNvSpPr>
          <p:nvPr/>
        </p:nvSpPr>
        <p:spPr>
          <a:xfrm>
            <a:off x="119743" y="4088417"/>
            <a:ext cx="11963400" cy="48544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ja-JP" b="1">
                <a:solidFill>
                  <a:srgbClr val="FF0000"/>
                </a:solidFill>
                <a:latin typeface="微软雅黑" panose="020B0503020204020204" pitchFamily="34" charset="-122"/>
                <a:ea typeface="微软雅黑" panose="020B0503020204020204" pitchFamily="34" charset="-122"/>
              </a:rPr>
              <a:t>JDK1.5</a:t>
            </a:r>
            <a:r>
              <a:rPr lang="zh-CN" altLang="en-US" b="1">
                <a:solidFill>
                  <a:srgbClr val="FF0000"/>
                </a:solidFill>
                <a:latin typeface="微软雅黑" panose="020B0503020204020204" pitchFamily="34" charset="-122"/>
                <a:ea typeface="微软雅黑" panose="020B0503020204020204" pitchFamily="34" charset="-122"/>
              </a:rPr>
              <a:t>？之后不再推荐配置此环境变量，</a:t>
            </a:r>
            <a:r>
              <a:rPr lang="en-US" altLang="zh-CN" b="1">
                <a:solidFill>
                  <a:srgbClr val="FF0000"/>
                </a:solidFill>
                <a:latin typeface="微软雅黑" panose="020B0503020204020204" pitchFamily="34" charset="-122"/>
                <a:ea typeface="微软雅黑" panose="020B0503020204020204" pitchFamily="34" charset="-122"/>
              </a:rPr>
              <a:t>JVM</a:t>
            </a:r>
            <a:r>
              <a:rPr lang="zh-CN" altLang="en-US" b="1">
                <a:solidFill>
                  <a:srgbClr val="FF0000"/>
                </a:solidFill>
                <a:latin typeface="微软雅黑" panose="020B0503020204020204" pitchFamily="34" charset="-122"/>
                <a:ea typeface="微软雅黑" panose="020B0503020204020204" pitchFamily="34" charset="-122"/>
              </a:rPr>
              <a:t>会自己搜索</a:t>
            </a:r>
            <a:endParaRPr lang="en-US" altLang="zh-CN"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993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接口</a:t>
            </a:r>
            <a:endParaRPr kumimoji="1" lang="ja-JP" altLang="en-US" sz="2800" b="1">
              <a:solidFill>
                <a:schemeClr val="tx1"/>
              </a:solidFill>
            </a:endParaRPr>
          </a:p>
        </p:txBody>
      </p:sp>
      <p:sp>
        <p:nvSpPr>
          <p:cNvPr id="3" name="サブタイトル 2"/>
          <p:cNvSpPr>
            <a:spLocks noGrp="1"/>
          </p:cNvSpPr>
          <p:nvPr>
            <p:ph type="subTitle" idx="1"/>
          </p:nvPr>
        </p:nvSpPr>
        <p:spPr>
          <a:xfrm>
            <a:off x="114300" y="674347"/>
            <a:ext cx="11963400" cy="1283471"/>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默认方法：</a:t>
            </a:r>
            <a:r>
              <a:rPr lang="en-US" altLang="zh-CN">
                <a:solidFill>
                  <a:schemeClr val="tx1"/>
                </a:solidFill>
                <a:latin typeface="微软雅黑" panose="020B0503020204020204" pitchFamily="34" charset="-122"/>
                <a:ea typeface="微软雅黑" panose="020B0503020204020204" pitchFamily="34" charset="-122"/>
              </a:rPr>
              <a:t>since 8</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static</a:t>
            </a:r>
            <a:r>
              <a:rPr lang="zh-CN" altLang="en-US">
                <a:solidFill>
                  <a:schemeClr val="tx1"/>
                </a:solidFill>
                <a:latin typeface="微软雅黑" panose="020B0503020204020204" pitchFamily="34" charset="-122"/>
                <a:ea typeface="微软雅黑" panose="020B0503020204020204" pitchFamily="34" charset="-122"/>
              </a:rPr>
              <a:t>方法：</a:t>
            </a:r>
            <a:r>
              <a:rPr lang="en-US" altLang="zh-CN">
                <a:solidFill>
                  <a:schemeClr val="tx1"/>
                </a:solidFill>
                <a:latin typeface="微软雅黑" panose="020B0503020204020204" pitchFamily="34" charset="-122"/>
                <a:ea typeface="微软雅黑" panose="020B0503020204020204" pitchFamily="34" charset="-122"/>
              </a:rPr>
              <a:t>since 8</a:t>
            </a:r>
          </a:p>
          <a:p>
            <a:pPr algn="l"/>
            <a:r>
              <a:rPr kumimoji="1" lang="en-US" altLang="zh-CN" sz="1800">
                <a:solidFill>
                  <a:schemeClr val="tx1"/>
                </a:solidFill>
                <a:latin typeface="微软雅黑" panose="020B0503020204020204" pitchFamily="34" charset="-122"/>
                <a:ea typeface="微软雅黑" panose="020B0503020204020204" pitchFamily="34" charset="-122"/>
              </a:rPr>
              <a:t>private </a:t>
            </a:r>
            <a:r>
              <a:rPr kumimoji="1" lang="zh-CN" altLang="en-US" sz="1800">
                <a:solidFill>
                  <a:schemeClr val="tx1"/>
                </a:solidFill>
                <a:latin typeface="微软雅黑" panose="020B0503020204020204" pitchFamily="34" charset="-122"/>
                <a:ea typeface="微软雅黑" panose="020B0503020204020204" pitchFamily="34" charset="-122"/>
              </a:rPr>
              <a:t>方法：</a:t>
            </a:r>
            <a:r>
              <a:rPr kumimoji="1" lang="en-US" altLang="zh-CN" sz="1800">
                <a:solidFill>
                  <a:schemeClr val="tx1"/>
                </a:solidFill>
                <a:latin typeface="微软雅黑" panose="020B0503020204020204" pitchFamily="34" charset="-122"/>
                <a:ea typeface="微软雅黑" panose="020B0503020204020204" pitchFamily="34" charset="-122"/>
              </a:rPr>
              <a:t>since 9</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C012726-08D9-483A-8876-DAB034D6689A}"/>
              </a:ext>
            </a:extLst>
          </p:cNvPr>
          <p:cNvSpPr/>
          <p:nvPr/>
        </p:nvSpPr>
        <p:spPr>
          <a:xfrm>
            <a:off x="235527" y="2011680"/>
            <a:ext cx="5860473" cy="4632037"/>
          </a:xfrm>
          <a:prstGeom prst="rect">
            <a:avLst/>
          </a:prstGeom>
          <a:ln w="3175">
            <a:solidFill>
              <a:schemeClr val="accent1">
                <a:lumMod val="60000"/>
                <a:lumOff val="40000"/>
              </a:schemeClr>
            </a:solidFill>
          </a:ln>
        </p:spPr>
        <p:txBody>
          <a:bodyPr wrap="square">
            <a:spAutoFit/>
          </a:bodyPr>
          <a:lstStyle/>
          <a:p>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interface</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Interface</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虽然没有使用</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final</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关键字，但这是个常量</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defaultConstVar</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 100;</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800" kern="0">
                <a:latin typeface="Consolas" panose="020B0609020204030204" pitchFamily="49" charset="0"/>
                <a:ea typeface="等线" panose="02010600030101010101" pitchFamily="2" charset="-122"/>
                <a:cs typeface="Consolas" panose="020B0609020204030204" pitchFamily="49" charset="0"/>
              </a:rPr>
              <a:t> </a:t>
            </a:r>
            <a:endParaRPr lang="zh-CN" altLang="zh-CN" sz="8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allway</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(String </a:t>
            </a:r>
            <a:r>
              <a:rPr lang="en-US" altLang="zh-CN" sz="1400" kern="0">
                <a:solidFill>
                  <a:srgbClr val="6A3E3E"/>
                </a:solidFill>
                <a:latin typeface="Consolas" panose="020B0609020204030204" pitchFamily="49" charset="0"/>
                <a:ea typeface="等线" panose="02010600030101010101" pitchFamily="2" charset="-122"/>
                <a:cs typeface="Consolas" panose="020B0609020204030204" pitchFamily="49" charset="0"/>
              </a:rPr>
              <a:t>str</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000" kern="0">
                <a:latin typeface="Consolas" panose="020B0609020204030204" pitchFamily="49" charset="0"/>
                <a:ea typeface="等线" panose="02010600030101010101" pitchFamily="2" charset="-122"/>
                <a:cs typeface="Consolas" panose="020B0609020204030204" pitchFamily="49" charset="0"/>
              </a:rPr>
              <a:t> </a:t>
            </a:r>
            <a:endParaRPr lang="zh-CN" altLang="zh-CN" sz="8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只能是</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public</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default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sinceJava8DefaultMethod()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sinceJava8DefaultMethod();</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return</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sinceJava9PrivateMethod();</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000" kern="0">
                <a:latin typeface="Consolas" panose="020B0609020204030204" pitchFamily="49" charset="0"/>
                <a:ea typeface="等线" panose="02010600030101010101" pitchFamily="2" charset="-122"/>
                <a:cs typeface="Consolas" panose="020B0609020204030204" pitchFamily="49" charset="0"/>
              </a:rPr>
              <a:t> </a:t>
            </a:r>
            <a:endParaRPr lang="zh-CN" altLang="zh-CN" sz="8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3F7F5F"/>
                </a:solidFill>
                <a:latin typeface="Consolas" panose="020B0609020204030204" pitchFamily="49" charset="0"/>
                <a:ea typeface="等线" panose="02010600030101010101" pitchFamily="2" charset="-122"/>
                <a:cs typeface="Consolas" panose="020B0609020204030204" pitchFamily="49" charset="0"/>
              </a:rPr>
              <a:t>private~public</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修饰符都可以</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sinceJava8StaticMethod()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4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(100);</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700" kern="0">
                <a:latin typeface="Consolas" panose="020B0609020204030204" pitchFamily="49" charset="0"/>
                <a:ea typeface="等线" panose="02010600030101010101" pitchFamily="2" charset="-122"/>
                <a:cs typeface="Consolas" panose="020B0609020204030204" pitchFamily="49" charset="0"/>
              </a:rPr>
              <a:t> </a:t>
            </a:r>
            <a:endParaRPr lang="zh-CN" altLang="zh-CN" sz="8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since java9</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private</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sinceJava9PrivateMethod()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return</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12138;</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FF26404D-1E42-425A-BE19-39A145769A61}"/>
              </a:ext>
            </a:extLst>
          </p:cNvPr>
          <p:cNvSpPr/>
          <p:nvPr/>
        </p:nvSpPr>
        <p:spPr>
          <a:xfrm>
            <a:off x="6319849" y="2011680"/>
            <a:ext cx="4691149" cy="2893100"/>
          </a:xfrm>
          <a:prstGeom prst="rect">
            <a:avLst/>
          </a:prstGeom>
          <a:ln>
            <a:solidFill>
              <a:schemeClr val="accent3">
                <a:lumMod val="60000"/>
                <a:lumOff val="40000"/>
              </a:schemeClr>
            </a:solidFill>
          </a:ln>
        </p:spPr>
        <p:txBody>
          <a:bodyPr wrap="square">
            <a:spAutoFit/>
          </a:bodyPr>
          <a:lstStyle/>
          <a:p>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IFTest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implements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Interface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接口的</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default</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方法可以不实现</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public int sinceJava8DefaultMethod()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return 22;</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646464"/>
                </a:solidFill>
                <a:latin typeface="Consolas" panose="020B0609020204030204" pitchFamily="49" charset="0"/>
                <a:ea typeface="等线" panose="02010600030101010101" pitchFamily="2" charset="-122"/>
                <a:cs typeface="Consolas" panose="020B0609020204030204" pitchFamily="49" charset="0"/>
              </a:rPr>
              <a:t>@Override</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allway</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(String </a:t>
            </a:r>
            <a:r>
              <a:rPr lang="en-US" altLang="zh-CN" sz="1400" kern="0">
                <a:solidFill>
                  <a:srgbClr val="6A3E3E"/>
                </a:solidFill>
                <a:latin typeface="Consolas" panose="020B0609020204030204" pitchFamily="49" charset="0"/>
                <a:ea typeface="等线" panose="02010600030101010101" pitchFamily="2" charset="-122"/>
                <a:cs typeface="Consolas" panose="020B0609020204030204" pitchFamily="49" charset="0"/>
              </a:rPr>
              <a:t>str</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接口</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static</a:t>
            </a:r>
            <a:r>
              <a:rPr lang="zh-CN"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方法的调用</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Interface.</a:t>
            </a:r>
            <a:r>
              <a:rPr lang="en-US" altLang="zh-CN" sz="1400" i="1" kern="0">
                <a:solidFill>
                  <a:srgbClr val="000000"/>
                </a:solidFill>
                <a:latin typeface="Consolas" panose="020B0609020204030204" pitchFamily="49" charset="0"/>
                <a:ea typeface="等线" panose="02010600030101010101" pitchFamily="2" charset="-122"/>
                <a:cs typeface="Consolas" panose="020B0609020204030204" pitchFamily="49" charset="0"/>
              </a:rPr>
              <a:t>sinceJava8StaticMethod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2948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异常</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186128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异常类型</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非检查异常</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ja-JP" sz="1800">
                <a:solidFill>
                  <a:schemeClr val="tx1"/>
                </a:solidFill>
                <a:latin typeface="微软雅黑" panose="020B0503020204020204" pitchFamily="34" charset="-122"/>
                <a:ea typeface="微软雅黑" panose="020B0503020204020204" pitchFamily="34" charset="-122"/>
              </a:rPr>
              <a:t>    </a:t>
            </a:r>
            <a:r>
              <a:rPr kumimoji="1" lang="zh-CN" altLang="en-US" sz="1800">
                <a:solidFill>
                  <a:schemeClr val="tx1"/>
                </a:solidFill>
                <a:latin typeface="微软雅黑" panose="020B0503020204020204" pitchFamily="34" charset="-122"/>
                <a:ea typeface="微软雅黑" panose="020B0503020204020204" pitchFamily="34" charset="-122"/>
              </a:rPr>
              <a:t>检查异常</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链式异常：背后异常</a:t>
            </a:r>
            <a:endParaRPr kumimoji="1" lang="en-US" altLang="zh-CN" sz="1800">
              <a:solidFill>
                <a:schemeClr val="tx1"/>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5EE32F6E-4EF5-4295-B520-90EBE096824D}"/>
              </a:ext>
            </a:extLst>
          </p:cNvPr>
          <p:cNvGrpSpPr/>
          <p:nvPr/>
        </p:nvGrpSpPr>
        <p:grpSpPr>
          <a:xfrm>
            <a:off x="3488660" y="1731449"/>
            <a:ext cx="6292338" cy="4874833"/>
            <a:chOff x="110507" y="2494924"/>
            <a:chExt cx="3561617" cy="2945294"/>
          </a:xfrm>
        </p:grpSpPr>
        <p:pic>
          <p:nvPicPr>
            <p:cNvPr id="5" name="图片 4">
              <a:extLst>
                <a:ext uri="{FF2B5EF4-FFF2-40B4-BE49-F238E27FC236}">
                  <a16:creationId xmlns:a16="http://schemas.microsoft.com/office/drawing/2014/main" id="{A3BD50D6-65F0-4CEB-AADE-C497D616DD57}"/>
                </a:ext>
              </a:extLst>
            </p:cNvPr>
            <p:cNvPicPr>
              <a:picLocks noChangeAspect="1"/>
            </p:cNvPicPr>
            <p:nvPr/>
          </p:nvPicPr>
          <p:blipFill>
            <a:blip r:embed="rId2"/>
            <a:stretch>
              <a:fillRect/>
            </a:stretch>
          </p:blipFill>
          <p:spPr>
            <a:xfrm>
              <a:off x="119743" y="2494924"/>
              <a:ext cx="3552381" cy="2466667"/>
            </a:xfrm>
            <a:prstGeom prst="rect">
              <a:avLst/>
            </a:prstGeom>
          </p:spPr>
        </p:pic>
        <p:sp>
          <p:nvSpPr>
            <p:cNvPr id="6" name="矩形 5">
              <a:extLst>
                <a:ext uri="{FF2B5EF4-FFF2-40B4-BE49-F238E27FC236}">
                  <a16:creationId xmlns:a16="http://schemas.microsoft.com/office/drawing/2014/main" id="{7C363595-4E72-4BD5-A2AB-88D9BE49822A}"/>
                </a:ext>
              </a:extLst>
            </p:cNvPr>
            <p:cNvSpPr/>
            <p:nvPr/>
          </p:nvSpPr>
          <p:spPr>
            <a:xfrm>
              <a:off x="110507" y="4463936"/>
              <a:ext cx="2032330" cy="976282"/>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rgbClr val="FF0000"/>
                </a:solidFill>
              </a:endParaRPr>
            </a:p>
            <a:p>
              <a:pPr algn="ctr"/>
              <a:endParaRPr lang="en-US" altLang="zh-CN">
                <a:solidFill>
                  <a:srgbClr val="FF0000"/>
                </a:solidFill>
              </a:endParaRPr>
            </a:p>
            <a:p>
              <a:r>
                <a:rPr lang="en-US" altLang="zh-CN">
                  <a:solidFill>
                    <a:srgbClr val="FF0000"/>
                  </a:solidFill>
                </a:rPr>
                <a:t>spring</a:t>
              </a:r>
              <a:r>
                <a:rPr lang="zh-CN" altLang="en-US">
                  <a:solidFill>
                    <a:srgbClr val="FF0000"/>
                  </a:solidFill>
                </a:rPr>
                <a:t>事务回滚</a:t>
              </a:r>
            </a:p>
          </p:txBody>
        </p:sp>
      </p:grpSp>
    </p:spTree>
    <p:extLst>
      <p:ext uri="{BB962C8B-B14F-4D97-AF65-F5344CB8AC3E}">
        <p14:creationId xmlns:p14="http://schemas.microsoft.com/office/powerpoint/2010/main" val="86136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异常</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11963400" cy="901086"/>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多重异常</a:t>
            </a:r>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从内而外执行</a:t>
            </a:r>
            <a:r>
              <a:rPr lang="en-US" altLang="zh-CN">
                <a:solidFill>
                  <a:schemeClr val="tx1"/>
                </a:solidFill>
                <a:latin typeface="微软雅黑" panose="020B0503020204020204" pitchFamily="34" charset="-122"/>
                <a:ea typeface="微软雅黑" panose="020B0503020204020204" pitchFamily="34" charset="-122"/>
              </a:rPr>
              <a:t>finally</a:t>
            </a:r>
            <a:endParaRPr lang="ja-JP" altLang="en-US">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E30649D1-E718-42D4-AD9F-AB10595E1E88}"/>
              </a:ext>
            </a:extLst>
          </p:cNvPr>
          <p:cNvSpPr/>
          <p:nvPr/>
        </p:nvSpPr>
        <p:spPr>
          <a:xfrm>
            <a:off x="108857" y="1717848"/>
            <a:ext cx="5843210" cy="3970318"/>
          </a:xfrm>
          <a:prstGeom prst="rect">
            <a:avLst/>
          </a:prstGeom>
          <a:ln>
            <a:solidFill>
              <a:schemeClr val="accent2">
                <a:lumMod val="60000"/>
                <a:lumOff val="40000"/>
              </a:schemeClr>
            </a:solidFill>
          </a:ln>
        </p:spPr>
        <p:txBody>
          <a:bodyPr wrap="square">
            <a:spAutoFit/>
          </a:bodyPr>
          <a:lstStyle/>
          <a:p>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ExceptionTest</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f1(String </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s</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2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err="1">
                <a:solidFill>
                  <a:srgbClr val="6A3E3E"/>
                </a:solidFill>
                <a:latin typeface="Consolas" panose="020B0609020204030204" pitchFamily="49" charset="0"/>
                <a:ea typeface="等线" panose="02010600030101010101" pitchFamily="2" charset="-122"/>
                <a:cs typeface="Consolas" panose="020B0609020204030204" pitchFamily="49" charset="0"/>
              </a:rPr>
              <a:t>s</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.length</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NumberFormatException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NullPointerException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2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2A00FF"/>
                </a:solidFill>
                <a:latin typeface="Consolas" panose="020B0609020204030204" pitchFamily="49" charset="0"/>
                <a:ea typeface="等线" panose="02010600030101010101" pitchFamily="2" charset="-122"/>
                <a:cs typeface="Consolas" panose="020B0609020204030204" pitchFamily="49" charset="0"/>
              </a:rPr>
              <a:t>"f1.Exception"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2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2A00FF"/>
                </a:solidFill>
                <a:latin typeface="Consolas" panose="020B0609020204030204" pitchFamily="49" charset="0"/>
                <a:ea typeface="等线" panose="02010600030101010101" pitchFamily="2" charset="-122"/>
                <a:cs typeface="Consolas" panose="020B0609020204030204" pitchFamily="49" charset="0"/>
              </a:rPr>
              <a:t>"f1.finally"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f2(String </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s</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i="1" kern="0">
                <a:solidFill>
                  <a:srgbClr val="000000"/>
                </a:solidFill>
                <a:latin typeface="Consolas" panose="020B0609020204030204" pitchFamily="49" charset="0"/>
                <a:ea typeface="等线" panose="02010600030101010101" pitchFamily="2" charset="-122"/>
                <a:cs typeface="Consolas" panose="020B0609020204030204" pitchFamily="49" charset="0"/>
              </a:rPr>
              <a:t>f1</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s</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NumberFormatException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NullPointerException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2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2A00FF"/>
                </a:solidFill>
                <a:latin typeface="Consolas" panose="020B0609020204030204" pitchFamily="49" charset="0"/>
                <a:ea typeface="等线" panose="02010600030101010101" pitchFamily="2" charset="-122"/>
                <a:cs typeface="Consolas" panose="020B0609020204030204" pitchFamily="49" charset="0"/>
              </a:rPr>
              <a:t>"f2.Exception"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2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2A00FF"/>
                </a:solidFill>
                <a:latin typeface="Consolas" panose="020B0609020204030204" pitchFamily="49" charset="0"/>
                <a:ea typeface="等线" panose="02010600030101010101" pitchFamily="2" charset="-122"/>
                <a:cs typeface="Consolas" panose="020B0609020204030204" pitchFamily="49" charset="0"/>
              </a:rPr>
              <a:t>"f2.finally"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539E5B74-A8D4-4BED-8D16-7249005A01EB}"/>
              </a:ext>
            </a:extLst>
          </p:cNvPr>
          <p:cNvSpPr/>
          <p:nvPr/>
        </p:nvSpPr>
        <p:spPr>
          <a:xfrm>
            <a:off x="6164205" y="1717848"/>
            <a:ext cx="5843210" cy="2677656"/>
          </a:xfrm>
          <a:prstGeom prst="rect">
            <a:avLst/>
          </a:prstGeom>
          <a:ln>
            <a:solidFill>
              <a:schemeClr val="accent2">
                <a:lumMod val="60000"/>
                <a:lumOff val="40000"/>
              </a:schemeClr>
            </a:solidFill>
          </a:ln>
        </p:spPr>
        <p:txBody>
          <a:bodyPr wrap="square">
            <a:spAutoFit/>
          </a:bodyPr>
          <a:lstStyle/>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f3(String </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s</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i="1" kern="0">
                <a:solidFill>
                  <a:srgbClr val="000000"/>
                </a:solidFill>
                <a:latin typeface="Consolas" panose="020B0609020204030204" pitchFamily="49" charset="0"/>
                <a:ea typeface="等线" panose="02010600030101010101" pitchFamily="2" charset="-122"/>
                <a:cs typeface="Consolas" panose="020B0609020204030204" pitchFamily="49" charset="0"/>
              </a:rPr>
              <a:t>f2</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s</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catch</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NumberFormatException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NullPointerException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a:solidFill>
                  <a:srgbClr val="6A3E3E"/>
                </a:solidFill>
                <a:latin typeface="Consolas" panose="020B0609020204030204" pitchFamily="49" charset="0"/>
                <a:ea typeface="等线" panose="02010600030101010101" pitchFamily="2" charset="-122"/>
                <a:cs typeface="Consolas" panose="020B0609020204030204" pitchFamily="49" charset="0"/>
              </a:rPr>
              <a:t>e</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2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2A00FF"/>
                </a:solidFill>
                <a:latin typeface="Consolas" panose="020B0609020204030204" pitchFamily="49" charset="0"/>
                <a:ea typeface="等线" panose="02010600030101010101" pitchFamily="2" charset="-122"/>
                <a:cs typeface="Consolas" panose="020B0609020204030204" pitchFamily="49" charset="0"/>
              </a:rPr>
              <a:t>"f3.Exception"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2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2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a:solidFill>
                  <a:srgbClr val="2A00FF"/>
                </a:solidFill>
                <a:latin typeface="Consolas" panose="020B0609020204030204" pitchFamily="49" charset="0"/>
                <a:ea typeface="等线" panose="02010600030101010101" pitchFamily="2" charset="-122"/>
                <a:cs typeface="Consolas" panose="020B0609020204030204" pitchFamily="49" charset="0"/>
              </a:rPr>
              <a:t>"f3.finally"</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200" kern="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i="1" kern="0">
                <a:solidFill>
                  <a:srgbClr val="000000"/>
                </a:solidFill>
                <a:latin typeface="Consolas" panose="020B0609020204030204" pitchFamily="49" charset="0"/>
                <a:ea typeface="等线" panose="02010600030101010101" pitchFamily="2" charset="-122"/>
                <a:cs typeface="Consolas" panose="020B0609020204030204" pitchFamily="49" charset="0"/>
              </a:rPr>
              <a:t>f3</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b="1" kern="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2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7322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线程</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11963400" cy="1333346"/>
          </a:xfrm>
        </p:spPr>
        <p:txBody>
          <a:bodyPr>
            <a:normAutofit/>
          </a:bodyPr>
          <a:lstStyle/>
          <a:p>
            <a:pPr algn="l"/>
            <a:r>
              <a:rPr kumimoji="1" lang="en-US" altLang="zh-CN" sz="1800">
                <a:solidFill>
                  <a:schemeClr val="tx1"/>
                </a:solidFill>
                <a:latin typeface="微软雅黑" panose="020B0503020204020204" pitchFamily="34" charset="-122"/>
                <a:ea typeface="微软雅黑" panose="020B0503020204020204" pitchFamily="34" charset="-122"/>
              </a:rPr>
              <a:t>synchronized</a:t>
            </a:r>
            <a:r>
              <a:rPr kumimoji="1" lang="zh-CN" altLang="en-US" sz="1800">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同步方法、</a:t>
            </a:r>
            <a:r>
              <a:rPr kumimoji="1" lang="zh-CN" altLang="en-US" sz="1800">
                <a:solidFill>
                  <a:schemeClr val="tx1"/>
                </a:solidFill>
                <a:latin typeface="微软雅黑" panose="020B0503020204020204" pitchFamily="34" charset="-122"/>
                <a:ea typeface="微软雅黑" panose="020B0503020204020204" pitchFamily="34" charset="-122"/>
              </a:rPr>
              <a:t>同步语句</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wait</a:t>
            </a:r>
            <a:r>
              <a:rPr lang="zh-CN" altLang="en-US">
                <a:solidFill>
                  <a:schemeClr val="tx1"/>
                </a:solidFill>
                <a:latin typeface="微软雅黑" panose="020B0503020204020204" pitchFamily="34" charset="-122"/>
                <a:ea typeface="微软雅黑" panose="020B0503020204020204" pitchFamily="34" charset="-122"/>
              </a:rPr>
              <a:t>方法的</a:t>
            </a:r>
            <a:r>
              <a:rPr lang="en-US" altLang="zh-CN">
                <a:solidFill>
                  <a:schemeClr val="tx1"/>
                </a:solidFill>
                <a:latin typeface="微软雅黑" panose="020B0503020204020204" pitchFamily="34" charset="-122"/>
                <a:ea typeface="微软雅黑" panose="020B0503020204020204" pitchFamily="34" charset="-122"/>
              </a:rPr>
              <a:t>Bug</a:t>
            </a:r>
            <a:r>
              <a:rPr lang="zh-CN" altLang="en-US">
                <a:solidFill>
                  <a:schemeClr val="tx1"/>
                </a:solidFill>
                <a:latin typeface="微软雅黑" panose="020B0503020204020204" pitchFamily="34" charset="-122"/>
                <a:ea typeface="微软雅黑" panose="020B0503020204020204" pitchFamily="34" charset="-122"/>
              </a:rPr>
              <a:t>（几率很小）：假唤醒</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    </a:t>
            </a:r>
            <a:r>
              <a:rPr lang="en-US" altLang="zh-CN">
                <a:solidFill>
                  <a:srgbClr val="FF0000"/>
                </a:solidFill>
                <a:latin typeface="微软雅黑" panose="020B0503020204020204" pitchFamily="34" charset="-122"/>
                <a:ea typeface="微软雅黑" panose="020B0503020204020204" pitchFamily="34" charset="-122"/>
              </a:rPr>
              <a:t>Oracle</a:t>
            </a:r>
            <a:r>
              <a:rPr lang="zh-CN" altLang="en-US">
                <a:solidFill>
                  <a:srgbClr val="FF0000"/>
                </a:solidFill>
                <a:latin typeface="微软雅黑" panose="020B0503020204020204" pitchFamily="34" charset="-122"/>
                <a:ea typeface="微软雅黑" panose="020B0503020204020204" pitchFamily="34" charset="-122"/>
              </a:rPr>
              <a:t>推荐解决方案：应当</a:t>
            </a:r>
            <a:r>
              <a:rPr lang="zh-CN" altLang="en-US">
                <a:solidFill>
                  <a:schemeClr val="tx1"/>
                </a:solidFill>
                <a:latin typeface="微软雅黑" panose="020B0503020204020204" pitchFamily="34" charset="-122"/>
                <a:ea typeface="微软雅黑" panose="020B0503020204020204" pitchFamily="34" charset="-122"/>
              </a:rPr>
              <a:t>在一个检查线程等待条件的循环中调用</a:t>
            </a:r>
            <a:r>
              <a:rPr lang="en-US" altLang="zh-CN">
                <a:solidFill>
                  <a:schemeClr val="tx1"/>
                </a:solidFill>
                <a:latin typeface="微软雅黑" panose="020B0503020204020204" pitchFamily="34" charset="-122"/>
                <a:ea typeface="微软雅黑" panose="020B0503020204020204" pitchFamily="34" charset="-122"/>
              </a:rPr>
              <a:t>wait()</a:t>
            </a:r>
            <a:r>
              <a:rPr lang="zh-CN" altLang="en-US">
                <a:solidFill>
                  <a:schemeClr val="tx1"/>
                </a:solidFill>
                <a:latin typeface="微软雅黑" panose="020B0503020204020204" pitchFamily="34" charset="-122"/>
                <a:ea typeface="微软雅黑" panose="020B0503020204020204" pitchFamily="34" charset="-122"/>
              </a:rPr>
              <a:t>方法。</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grpSp>
        <p:nvGrpSpPr>
          <p:cNvPr id="7" name="グループ化 7">
            <a:extLst>
              <a:ext uri="{FF2B5EF4-FFF2-40B4-BE49-F238E27FC236}">
                <a16:creationId xmlns:a16="http://schemas.microsoft.com/office/drawing/2014/main" id="{00000000-0008-0000-0800-000008000000}"/>
              </a:ext>
            </a:extLst>
          </p:cNvPr>
          <p:cNvGrpSpPr/>
          <p:nvPr/>
        </p:nvGrpSpPr>
        <p:grpSpPr>
          <a:xfrm>
            <a:off x="232756" y="2244436"/>
            <a:ext cx="10809569" cy="4323809"/>
            <a:chOff x="0" y="0"/>
            <a:chExt cx="9905633" cy="4323809"/>
          </a:xfrm>
        </p:grpSpPr>
        <p:pic>
          <p:nvPicPr>
            <p:cNvPr id="9" name="図 9">
              <a:extLst>
                <a:ext uri="{FF2B5EF4-FFF2-40B4-BE49-F238E27FC236}">
                  <a16:creationId xmlns:a16="http://schemas.microsoft.com/office/drawing/2014/main" id="{00000000-0008-0000-0800-00000A000000}"/>
                </a:ext>
              </a:extLst>
            </p:cNvPr>
            <p:cNvPicPr>
              <a:picLocks noChangeAspect="1"/>
            </p:cNvPicPr>
            <p:nvPr/>
          </p:nvPicPr>
          <p:blipFill>
            <a:blip r:embed="rId2"/>
            <a:stretch>
              <a:fillRect/>
            </a:stretch>
          </p:blipFill>
          <p:spPr>
            <a:xfrm>
              <a:off x="0" y="0"/>
              <a:ext cx="3257143" cy="4323809"/>
            </a:xfrm>
            <a:prstGeom prst="rect">
              <a:avLst/>
            </a:prstGeom>
            <a:ln w="12700">
              <a:solidFill>
                <a:schemeClr val="accent2">
                  <a:lumMod val="60000"/>
                  <a:lumOff val="40000"/>
                </a:schemeClr>
              </a:solidFill>
            </a:ln>
          </p:spPr>
        </p:pic>
        <p:pic>
          <p:nvPicPr>
            <p:cNvPr id="10" name="図 10">
              <a:extLst>
                <a:ext uri="{FF2B5EF4-FFF2-40B4-BE49-F238E27FC236}">
                  <a16:creationId xmlns:a16="http://schemas.microsoft.com/office/drawing/2014/main" id="{00000000-0008-0000-0800-00000B000000}"/>
                </a:ext>
              </a:extLst>
            </p:cNvPr>
            <p:cNvPicPr>
              <a:picLocks noChangeAspect="1"/>
            </p:cNvPicPr>
            <p:nvPr/>
          </p:nvPicPr>
          <p:blipFill>
            <a:blip r:embed="rId3"/>
            <a:stretch>
              <a:fillRect/>
            </a:stretch>
          </p:blipFill>
          <p:spPr>
            <a:xfrm>
              <a:off x="3609975" y="38100"/>
              <a:ext cx="2933333" cy="2352381"/>
            </a:xfrm>
            <a:prstGeom prst="rect">
              <a:avLst/>
            </a:prstGeom>
            <a:ln w="12700">
              <a:solidFill>
                <a:schemeClr val="accent2">
                  <a:lumMod val="60000"/>
                  <a:lumOff val="40000"/>
                </a:schemeClr>
              </a:solidFill>
            </a:ln>
          </p:spPr>
        </p:pic>
        <p:pic>
          <p:nvPicPr>
            <p:cNvPr id="11" name="図 11">
              <a:extLst>
                <a:ext uri="{FF2B5EF4-FFF2-40B4-BE49-F238E27FC236}">
                  <a16:creationId xmlns:a16="http://schemas.microsoft.com/office/drawing/2014/main" id="{00000000-0008-0000-0800-00000C000000}"/>
                </a:ext>
              </a:extLst>
            </p:cNvPr>
            <p:cNvPicPr>
              <a:picLocks noChangeAspect="1"/>
            </p:cNvPicPr>
            <p:nvPr/>
          </p:nvPicPr>
          <p:blipFill>
            <a:blip r:embed="rId4"/>
            <a:stretch>
              <a:fillRect/>
            </a:stretch>
          </p:blipFill>
          <p:spPr>
            <a:xfrm>
              <a:off x="6972300" y="47625"/>
              <a:ext cx="2933333" cy="2361905"/>
            </a:xfrm>
            <a:prstGeom prst="rect">
              <a:avLst/>
            </a:prstGeom>
            <a:ln w="12700">
              <a:solidFill>
                <a:schemeClr val="accent2">
                  <a:lumMod val="60000"/>
                  <a:lumOff val="40000"/>
                </a:schemeClr>
              </a:solidFill>
            </a:ln>
          </p:spPr>
        </p:pic>
      </p:grpSp>
    </p:spTree>
    <p:extLst>
      <p:ext uri="{BB962C8B-B14F-4D97-AF65-F5344CB8AC3E}">
        <p14:creationId xmlns:p14="http://schemas.microsoft.com/office/powerpoint/2010/main" val="302123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枚举</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124442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类类型，但不能用</a:t>
            </a:r>
            <a:r>
              <a:rPr kumimoji="1" lang="en-US" altLang="zh-CN" sz="1800">
                <a:solidFill>
                  <a:schemeClr val="tx1"/>
                </a:solidFill>
                <a:latin typeface="微软雅黑" panose="020B0503020204020204" pitchFamily="34" charset="-122"/>
                <a:ea typeface="微软雅黑" panose="020B0503020204020204" pitchFamily="34" charset="-122"/>
              </a:rPr>
              <a:t>new</a:t>
            </a:r>
            <a:r>
              <a:rPr kumimoji="1" lang="zh-CN" altLang="en-US" sz="1800">
                <a:solidFill>
                  <a:schemeClr val="tx1"/>
                </a:solidFill>
                <a:latin typeface="微软雅黑" panose="020B0503020204020204" pitchFamily="34" charset="-122"/>
                <a:ea typeface="微软雅黑" panose="020B0503020204020204" pitchFamily="34" charset="-122"/>
              </a:rPr>
              <a:t>实例化</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基类：</a:t>
            </a:r>
            <a:r>
              <a:rPr lang="en-US" altLang="zh-CN">
                <a:solidFill>
                  <a:schemeClr val="tx1"/>
                </a:solidFill>
                <a:latin typeface="微软雅黑" panose="020B0503020204020204" pitchFamily="34" charset="-122"/>
                <a:ea typeface="微软雅黑" panose="020B0503020204020204" pitchFamily="34" charset="-122"/>
              </a:rPr>
              <a:t>java.lang.Enum</a:t>
            </a:r>
          </a:p>
          <a:p>
            <a:pPr algn="l"/>
            <a:r>
              <a:rPr kumimoji="1" lang="zh-CN" altLang="en-US" sz="1800">
                <a:solidFill>
                  <a:schemeClr val="tx1"/>
                </a:solidFill>
                <a:latin typeface="微软雅黑" panose="020B0503020204020204" pitchFamily="34" charset="-122"/>
                <a:ea typeface="微软雅黑" panose="020B0503020204020204" pitchFamily="34" charset="-122"/>
              </a:rPr>
              <a:t>构造函数调用次数</a:t>
            </a:r>
            <a:endParaRPr kumimoji="1" lang="ja-JP" altLang="en-US" sz="1800" b="1">
              <a:solidFill>
                <a:srgbClr val="FF0000"/>
              </a:solidFill>
              <a:latin typeface="微软雅黑" panose="020B0503020204020204" pitchFamily="34" charset="-122"/>
              <a:ea typeface="微软雅黑" panose="020B0503020204020204" pitchFamily="34" charset="-122"/>
            </a:endParaRPr>
          </a:p>
        </p:txBody>
      </p:sp>
      <p:sp>
        <p:nvSpPr>
          <p:cNvPr id="4" name="正方形/長方形 3"/>
          <p:cNvSpPr/>
          <p:nvPr/>
        </p:nvSpPr>
        <p:spPr>
          <a:xfrm>
            <a:off x="376719" y="2168371"/>
            <a:ext cx="5048036" cy="3108543"/>
          </a:xfrm>
          <a:prstGeom prst="rect">
            <a:avLst/>
          </a:prstGeom>
          <a:ln>
            <a:solidFill>
              <a:schemeClr val="accent1">
                <a:lumMod val="60000"/>
                <a:lumOff val="40000"/>
              </a:schemeClr>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enum</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Apple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Jonathan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(10), </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GoldenDel</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(9);</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private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price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Apple(</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"Apple ctor::"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price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getPrice()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return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price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5" name="正方形/長方形 4"/>
          <p:cNvSpPr/>
          <p:nvPr/>
        </p:nvSpPr>
        <p:spPr>
          <a:xfrm>
            <a:off x="5852847" y="2168371"/>
            <a:ext cx="5767226" cy="1815882"/>
          </a:xfrm>
          <a:prstGeom prst="rect">
            <a:avLst/>
          </a:prstGeom>
          <a:ln>
            <a:solidFill>
              <a:schemeClr val="accent1">
                <a:lumMod val="75000"/>
              </a:schemeClr>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EnumTest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out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.println(Apple.</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Jonathan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.getPrice());</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out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.println(Apple.</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GoldenDel</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.getPrice());</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400" kern="100">
                <a:latin typeface="Century" panose="02040604050505020304" pitchFamily="18" charset="0"/>
                <a:ea typeface="ＭＳ 明朝" panose="02020609040205080304" pitchFamily="17" charset="-128"/>
                <a:cs typeface="Times New Roman" panose="02020603050405020304" pitchFamily="18" charset="0"/>
              </a:rPr>
              <a:t> </a:t>
            </a:r>
            <a:endParaRPr lang="ja-JP" altLang="ja-JP" sz="14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25353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自动装箱</a:t>
            </a:r>
            <a:r>
              <a:rPr kumimoji="1" lang="en-US" altLang="zh-CN" sz="2800" b="1">
                <a:solidFill>
                  <a:schemeClr val="tx1"/>
                </a:solidFill>
              </a:rPr>
              <a:t>/</a:t>
            </a:r>
            <a:r>
              <a:rPr kumimoji="1" lang="zh-CN" altLang="en-US" sz="2800" b="1">
                <a:solidFill>
                  <a:schemeClr val="tx1"/>
                </a:solidFill>
              </a:rPr>
              <a:t>拆箱</a:t>
            </a:r>
            <a:endParaRPr kumimoji="1" lang="ja-JP" altLang="en-US" sz="2800" b="1">
              <a:solidFill>
                <a:schemeClr val="tx1"/>
              </a:solidFill>
            </a:endParaRPr>
          </a:p>
        </p:txBody>
      </p:sp>
      <p:sp>
        <p:nvSpPr>
          <p:cNvPr id="4" name="正方形/長方形 3"/>
          <p:cNvSpPr/>
          <p:nvPr/>
        </p:nvSpPr>
        <p:spPr>
          <a:xfrm>
            <a:off x="479460" y="1288349"/>
            <a:ext cx="6993681" cy="4278094"/>
          </a:xfrm>
          <a:prstGeom prst="rect">
            <a:avLst/>
          </a:prstGeom>
        </p:spPr>
        <p:txBody>
          <a:bodyPr wrap="square">
            <a:spAutoFit/>
          </a:bodyPr>
          <a:lstStyle/>
          <a:p>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AutoBoxTest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f(</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6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6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"f "</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Integer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1100;</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Integer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itr2</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new</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Integer(11);</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itr2</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itr2</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- 100;</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i="1"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f</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6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6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itr2</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6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101587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注解</a:t>
            </a:r>
            <a:endParaRPr kumimoji="1" lang="ja-JP" altLang="en-US" sz="2800" b="1">
              <a:solidFill>
                <a:schemeClr val="tx1"/>
              </a:solidFill>
            </a:endParaRPr>
          </a:p>
        </p:txBody>
      </p:sp>
      <p:sp>
        <p:nvSpPr>
          <p:cNvPr id="3" name="サブタイトル 2"/>
          <p:cNvSpPr>
            <a:spLocks noGrp="1"/>
          </p:cNvSpPr>
          <p:nvPr>
            <p:ph type="subTitle" idx="1"/>
          </p:nvPr>
        </p:nvSpPr>
        <p:spPr>
          <a:xfrm>
            <a:off x="119743" y="646018"/>
            <a:ext cx="11963400" cy="1244276"/>
          </a:xfrm>
        </p:spPr>
        <p:txBody>
          <a:bodyPr>
            <a:normAutofit/>
          </a:bodyPr>
          <a:lstStyle/>
          <a:p>
            <a:pPr algn="l"/>
            <a:r>
              <a:rPr kumimoji="1" lang="en-US" altLang="zh-CN" sz="1800">
                <a:solidFill>
                  <a:schemeClr val="tx1"/>
                </a:solidFill>
                <a:latin typeface="微软雅黑" panose="020B0503020204020204" pitchFamily="34" charset="-122"/>
                <a:ea typeface="微软雅黑" panose="020B0503020204020204" pitchFamily="34" charset="-122"/>
              </a:rPr>
              <a:t>@FunctionalInterface</a:t>
            </a:r>
            <a:r>
              <a:rPr kumimoji="1" lang="zh-CN" altLang="en-US" sz="1800">
                <a:solidFill>
                  <a:schemeClr val="tx1"/>
                </a:solidFill>
                <a:latin typeface="微软雅黑" panose="020B0503020204020204" pitchFamily="34" charset="-122"/>
                <a:ea typeface="微软雅黑" panose="020B0503020204020204" pitchFamily="34" charset="-122"/>
              </a:rPr>
              <a:t>：标注接口是一个函数式接口。 </a:t>
            </a:r>
            <a:r>
              <a:rPr kumimoji="1" lang="en-US" altLang="zh-CN" sz="1800">
                <a:latin typeface="微软雅黑" panose="020B0503020204020204" pitchFamily="34" charset="-122"/>
                <a:ea typeface="微软雅黑" panose="020B0503020204020204" pitchFamily="34" charset="-122"/>
              </a:rPr>
              <a:t>since 8</a:t>
            </a:r>
          </a:p>
          <a:p>
            <a:pPr algn="l"/>
            <a:r>
              <a:rPr lang="zh-CN" altLang="en-US">
                <a:solidFill>
                  <a:schemeClr val="tx1"/>
                </a:solidFill>
                <a:latin typeface="微软雅黑" panose="020B0503020204020204" pitchFamily="34" charset="-122"/>
                <a:ea typeface="微软雅黑" panose="020B0503020204020204" pitchFamily="34" charset="-122"/>
              </a:rPr>
              <a:t>类型注解：</a:t>
            </a:r>
            <a:r>
              <a:rPr lang="en-US" altLang="zh-CN">
                <a:solidFill>
                  <a:schemeClr val="tx1"/>
                </a:solidFill>
                <a:latin typeface="微软雅黑" panose="020B0503020204020204" pitchFamily="34" charset="-122"/>
                <a:ea typeface="微软雅黑" panose="020B0503020204020204" pitchFamily="34" charset="-122"/>
              </a:rPr>
              <a:t>@Target</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{ElementType.TYPE_USE,  ElementType.TYPE_PARAMETER}</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@Repeatable</a:t>
            </a:r>
            <a:r>
              <a:rPr lang="zh-CN" altLang="en-US">
                <a:solidFill>
                  <a:schemeClr val="tx1"/>
                </a:solidFill>
                <a:latin typeface="微软雅黑" panose="020B0503020204020204" pitchFamily="34" charset="-122"/>
                <a:ea typeface="微软雅黑" panose="020B0503020204020204" pitchFamily="34" charset="-122"/>
              </a:rPr>
              <a:t>：重复注解，容器注解</a:t>
            </a:r>
            <a:endParaRPr lang="ja-JP" altLang="en-US">
              <a:solidFill>
                <a:schemeClr val="tx1"/>
              </a:solidFill>
              <a:latin typeface="微软雅黑" panose="020B0503020204020204" pitchFamily="34" charset="-122"/>
              <a:ea typeface="微软雅黑" panose="020B0503020204020204" pitchFamily="34" charset="-122"/>
            </a:endParaRPr>
          </a:p>
        </p:txBody>
      </p:sp>
      <p:sp>
        <p:nvSpPr>
          <p:cNvPr id="4" name="正方形/長方形 3"/>
          <p:cNvSpPr/>
          <p:nvPr/>
        </p:nvSpPr>
        <p:spPr>
          <a:xfrm>
            <a:off x="222485" y="2064952"/>
            <a:ext cx="3969371" cy="4124206"/>
          </a:xfrm>
          <a:prstGeom prst="rect">
            <a:avLst/>
          </a:prstGeom>
          <a:ln>
            <a:solidFill>
              <a:schemeClr val="accent1">
                <a:lumMod val="75000"/>
              </a:schemeClr>
            </a:solidFill>
          </a:ln>
        </p:spPr>
        <p:txBody>
          <a:bodyPr wrap="square">
            <a:spAutoFit/>
          </a:bodyPr>
          <a:lstStyle/>
          <a:p>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@Target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(ElementType.</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TYPE_USE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MaxLen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3F7F5F"/>
                </a:solidFill>
                <a:latin typeface="Consolas" panose="020B0609020204030204" pitchFamily="49" charset="0"/>
                <a:ea typeface="等线" panose="02010600030101010101" pitchFamily="2" charset="-122"/>
                <a:cs typeface="Consolas" panose="020B0609020204030204" pitchFamily="49" charset="0"/>
              </a:rPr>
              <a:t>// TYPE_USE</a:t>
            </a:r>
            <a:endParaRPr lang="ja-JP" altLang="ja-JP" sz="1400" kern="0">
              <a:solidFill>
                <a:srgbClr val="3F7F5F"/>
              </a:solidFill>
              <a:latin typeface="Consolas" panose="020B0609020204030204" pitchFamily="49" charset="0"/>
              <a:ea typeface="等线" panose="02010600030101010101" pitchFamily="2" charset="-122"/>
              <a:cs typeface="Consolas" panose="020B0609020204030204" pitchFamily="49"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value();</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8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8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@Target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(ElementType.</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FIELD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EmptyOK</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3F7F5F"/>
                </a:solidFill>
                <a:latin typeface="Consolas" panose="020B0609020204030204" pitchFamily="49" charset="0"/>
                <a:ea typeface="等线" panose="02010600030101010101" pitchFamily="2" charset="-122"/>
                <a:cs typeface="Consolas" panose="020B0609020204030204" pitchFamily="49" charset="0"/>
              </a:rPr>
              <a:t>// FIELD</a:t>
            </a:r>
            <a:endParaRPr lang="ja-JP" altLang="ja-JP" sz="1400" kern="0">
              <a:solidFill>
                <a:srgbClr val="3F7F5F"/>
              </a:solidFill>
              <a:latin typeface="Consolas" panose="020B0609020204030204" pitchFamily="49" charset="0"/>
              <a:ea typeface="等线" panose="02010600030101010101" pitchFamily="2" charset="-122"/>
              <a:cs typeface="Consolas" panose="020B0609020204030204" pitchFamily="49"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8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8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@Retention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(RetentionPolicy.</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RUNTIME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b="1"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@Repeatable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MyRepeatedAnnos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MyAnno</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str()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default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"Testing"</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val()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default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999;</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8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8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@Retention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(RetentionPolicy.</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RUNTIME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MyRepeatedAnnos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MyAnno</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value();</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7" name="正方形/長方形 6"/>
          <p:cNvSpPr/>
          <p:nvPr/>
        </p:nvSpPr>
        <p:spPr>
          <a:xfrm>
            <a:off x="4428162" y="2064952"/>
            <a:ext cx="7654981" cy="2677656"/>
          </a:xfrm>
          <a:prstGeom prst="rect">
            <a:avLst/>
          </a:prstGeom>
          <a:ln>
            <a:solidFill>
              <a:schemeClr val="accent2">
                <a:lumMod val="60000"/>
                <a:lumOff val="40000"/>
              </a:schemeClr>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AnnotationTest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@MyAnno</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(str =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"First"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@MyAnno</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(val = 100)</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Class&lt;?&gt;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AnnotationTest.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Method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m</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.getMethod(</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"main"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Annotation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m</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.getAnnotation(</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MyRepeatedAnnos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Annotation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b</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m</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.getAnnotation(</a:t>
            </a:r>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MyAnno</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out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out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b</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788202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lambda</a:t>
            </a:r>
            <a:r>
              <a:rPr kumimoji="1" lang="zh-CN" altLang="en-US" sz="2800" b="1">
                <a:solidFill>
                  <a:schemeClr val="tx1"/>
                </a:solidFill>
              </a:rPr>
              <a:t>表达式</a:t>
            </a:r>
            <a:endParaRPr kumimoji="1" lang="ja-JP" altLang="en-US" sz="2800" b="1">
              <a:solidFill>
                <a:schemeClr val="tx1"/>
              </a:solidFill>
            </a:endParaRPr>
          </a:p>
        </p:txBody>
      </p:sp>
      <p:sp>
        <p:nvSpPr>
          <p:cNvPr id="3" name="サブタイトル 2"/>
          <p:cNvSpPr>
            <a:spLocks noGrp="1"/>
          </p:cNvSpPr>
          <p:nvPr>
            <p:ph type="subTitle" idx="1"/>
          </p:nvPr>
        </p:nvSpPr>
        <p:spPr>
          <a:xfrm>
            <a:off x="199811" y="574508"/>
            <a:ext cx="11963400" cy="2177006"/>
          </a:xfrm>
        </p:spPr>
        <p:txBody>
          <a:bodyPr>
            <a:normAutofit/>
          </a:bodyPr>
          <a:lstStyle/>
          <a:p>
            <a:pPr algn="l"/>
            <a:r>
              <a:rPr kumimoji="1" lang="zh-CN" altLang="en-US">
                <a:solidFill>
                  <a:schemeClr val="tx1"/>
                </a:solidFill>
                <a:latin typeface="微软雅黑" panose="020B0503020204020204" pitchFamily="34" charset="-122"/>
                <a:ea typeface="微软雅黑" panose="020B0503020204020204" pitchFamily="34" charset="-122"/>
              </a:rPr>
              <a:t>本质上是一个匿名方法</a:t>
            </a:r>
            <a:endParaRPr kumimoji="1"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编译时，生成一个匿名类</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zh-CN" altLang="en-US">
                <a:solidFill>
                  <a:schemeClr val="tx1"/>
                </a:solidFill>
                <a:latin typeface="微软雅黑" panose="020B0503020204020204" pitchFamily="34" charset="-122"/>
                <a:ea typeface="微软雅黑" panose="020B0503020204020204" pitchFamily="34" charset="-122"/>
              </a:rPr>
              <a:t>新操作符：</a:t>
            </a:r>
            <a:r>
              <a:rPr kumimoji="1" lang="en-US" altLang="zh-CN"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-&gt;</a:t>
            </a:r>
          </a:p>
          <a:p>
            <a:pPr algn="l"/>
            <a:r>
              <a:rPr lang="zh-CN" altLang="en-US">
                <a:solidFill>
                  <a:schemeClr val="tx1"/>
                </a:solidFill>
                <a:latin typeface="微软雅黑" panose="020B0503020204020204" pitchFamily="34" charset="-122"/>
                <a:ea typeface="微软雅黑" panose="020B0503020204020204" pitchFamily="34" charset="-122"/>
              </a:rPr>
              <a:t>函数式接口</a:t>
            </a:r>
            <a:endParaRPr kumimoji="1" lang="ja-JP" altLang="en-US" sz="16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0" name="正方形/長方形 9"/>
          <p:cNvSpPr/>
          <p:nvPr/>
        </p:nvSpPr>
        <p:spPr>
          <a:xfrm>
            <a:off x="291251" y="2413716"/>
            <a:ext cx="3601627" cy="2031325"/>
          </a:xfrm>
          <a:prstGeom prst="rect">
            <a:avLst/>
          </a:prstGeom>
          <a:ln>
            <a:solidFill>
              <a:schemeClr val="accent2">
                <a:lumMod val="60000"/>
                <a:lumOff val="40000"/>
              </a:schemeClr>
            </a:solidFill>
          </a:ln>
        </p:spPr>
        <p:txBody>
          <a:bodyPr wrap="square">
            <a:spAutoFit/>
          </a:bodyPr>
          <a:lstStyle/>
          <a:p>
            <a:r>
              <a:rPr lang="en-US" altLang="ja-JP" sz="1400" kern="0">
                <a:solidFill>
                  <a:srgbClr val="646464"/>
                </a:solidFill>
                <a:latin typeface="Consolas" panose="020B0609020204030204" pitchFamily="49" charset="0"/>
                <a:ea typeface="ＭＳ 明朝" panose="02020609040205080304" pitchFamily="17" charset="-128"/>
                <a:cs typeface="Times New Roman" panose="02020603050405020304" pitchFamily="18" charset="0"/>
              </a:rPr>
              <a:t>@FunctionalInterface</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IFLambda1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add(</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j</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IFLambda2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accumulate(</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j</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1" name="正方形/長方形 10"/>
          <p:cNvSpPr/>
          <p:nvPr/>
        </p:nvSpPr>
        <p:spPr>
          <a:xfrm>
            <a:off x="4290146" y="2413716"/>
            <a:ext cx="6517240" cy="3385542"/>
          </a:xfrm>
          <a:prstGeom prst="rect">
            <a:avLst/>
          </a:prstGeom>
          <a:ln>
            <a:solidFill>
              <a:schemeClr val="accent1">
                <a:lumMod val="75000"/>
              </a:schemeClr>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LambdaTest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IFLambda1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l10</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w</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y</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-&gt;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w</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y</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IFLambda1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w</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y</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-&gt; {</a:t>
            </a:r>
            <a:r>
              <a:rPr lang="en-US" altLang="ja-JP" sz="1400" kern="100">
                <a:latin typeface="Century" panose="02040604050505020304" pitchFamily="18"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return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w</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y</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100">
                <a:latin typeface="Century" panose="02040604050505020304" pitchFamily="18" charset="0"/>
                <a:ea typeface="ＭＳ 明朝" panose="02020609040205080304" pitchFamily="17" charset="-128"/>
                <a:cs typeface="Times New Roman" panose="02020603050405020304" pitchFamily="18" charset="0"/>
              </a:rPr>
              <a:t> </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IFLambda2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l2</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j</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-&gt;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sum</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0;</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for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k</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k</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&lt;=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j</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k</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sum</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k</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return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sum</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l10</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.add(4, 6)); </a:t>
            </a:r>
            <a:r>
              <a:rPr lang="en-US"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 10</a:t>
            </a:r>
            <a:endParaRPr lang="ja-JP"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.add(4, 6)); </a:t>
            </a:r>
            <a:r>
              <a:rPr lang="en-US"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 10</a:t>
            </a:r>
            <a:endParaRPr lang="ja-JP"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l2</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.accumulate(4, 6)); </a:t>
            </a:r>
            <a:r>
              <a:rPr lang="en-US"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 15</a:t>
            </a:r>
            <a:endParaRPr lang="ja-JP"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16187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2543" y="2664431"/>
            <a:ext cx="8596668" cy="1320800"/>
          </a:xfrm>
        </p:spPr>
        <p:txBody>
          <a:bodyPr>
            <a:normAutofit/>
          </a:bodyPr>
          <a:lstStyle/>
          <a:p>
            <a:pPr algn="ctr"/>
            <a:r>
              <a:rPr kumimoji="1" lang="zh-CN" altLang="en-US" sz="4000" b="1"/>
              <a:t>基本类型</a:t>
            </a:r>
            <a:endParaRPr kumimoji="1" lang="ja-JP" altLang="en-US" sz="4000" b="1"/>
          </a:p>
        </p:txBody>
      </p:sp>
    </p:spTree>
    <p:extLst>
      <p:ext uri="{BB962C8B-B14F-4D97-AF65-F5344CB8AC3E}">
        <p14:creationId xmlns:p14="http://schemas.microsoft.com/office/powerpoint/2010/main" val="1908103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zh-CN" sz="2800" b="1">
                <a:solidFill>
                  <a:schemeClr val="tx1"/>
                </a:solidFill>
              </a:rPr>
              <a:t>lambda</a:t>
            </a:r>
            <a:r>
              <a:rPr lang="zh-CN" altLang="en-US" sz="2800" b="1">
                <a:solidFill>
                  <a:schemeClr val="tx1"/>
                </a:solidFill>
              </a:rPr>
              <a:t>表达式</a:t>
            </a:r>
            <a:endParaRPr kumimoji="1" lang="ja-JP" altLang="en-US" sz="2800" b="1">
              <a:solidFill>
                <a:schemeClr val="tx1"/>
              </a:solidFill>
            </a:endParaRPr>
          </a:p>
        </p:txBody>
      </p:sp>
      <p:sp>
        <p:nvSpPr>
          <p:cNvPr id="3" name="サブタイトル 2"/>
          <p:cNvSpPr>
            <a:spLocks noGrp="1"/>
          </p:cNvSpPr>
          <p:nvPr>
            <p:ph type="subTitle" idx="1"/>
          </p:nvPr>
        </p:nvSpPr>
        <p:spPr>
          <a:xfrm>
            <a:off x="119743" y="625469"/>
            <a:ext cx="11963400" cy="1172510"/>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作为参数</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在</a:t>
            </a:r>
            <a:r>
              <a:rPr kumimoji="1" lang="en-US" altLang="zh-CN" sz="1800">
                <a:solidFill>
                  <a:schemeClr val="tx1"/>
                </a:solidFill>
                <a:latin typeface="微软雅黑" panose="020B0503020204020204" pitchFamily="34" charset="-122"/>
                <a:ea typeface="微软雅黑" panose="020B0503020204020204" pitchFamily="34" charset="-122"/>
              </a:rPr>
              <a:t>lambda</a:t>
            </a:r>
            <a:r>
              <a:rPr lang="zh-CN" altLang="en-US">
                <a:solidFill>
                  <a:schemeClr val="tx1"/>
                </a:solidFill>
                <a:latin typeface="微软雅黑" panose="020B0503020204020204" pitchFamily="34" charset="-122"/>
                <a:ea typeface="微软雅黑" panose="020B0503020204020204" pitchFamily="34" charset="-122"/>
              </a:rPr>
              <a:t>内部可以访问外层类的读写权限</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
        <p:nvSpPr>
          <p:cNvPr id="5" name="正方形/長方形 4"/>
          <p:cNvSpPr/>
          <p:nvPr/>
        </p:nvSpPr>
        <p:spPr>
          <a:xfrm>
            <a:off x="202057" y="1864606"/>
            <a:ext cx="5202151" cy="738664"/>
          </a:xfrm>
          <a:prstGeom prst="rect">
            <a:avLst/>
          </a:prstGeom>
          <a:ln>
            <a:solidFill>
              <a:schemeClr val="accent2">
                <a:lumMod val="60000"/>
                <a:lumOff val="40000"/>
              </a:schemeClr>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IFLambda&lt;T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extends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Number&gt;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T pow(T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 name="正方形/長方形 5"/>
          <p:cNvSpPr/>
          <p:nvPr/>
        </p:nvSpPr>
        <p:spPr>
          <a:xfrm>
            <a:off x="5548045" y="1828801"/>
            <a:ext cx="6435048" cy="4862870"/>
          </a:xfrm>
          <a:prstGeom prst="rect">
            <a:avLst/>
          </a:prstGeom>
          <a:ln>
            <a:solidFill>
              <a:srgbClr val="00B0F0"/>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LabdaParamTest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age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234;</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8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8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print()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name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“abc”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IFLambda&lt;Integer&gt;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x</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-&gt; {</a:t>
            </a:r>
            <a:endParaRPr lang="ja-JP"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age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999;</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10000;</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return</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3;</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this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.pow(9));</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8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8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.println(LabdaParamTest.</a:t>
            </a:r>
            <a:r>
              <a:rPr lang="en-US" altLang="ja-JP" sz="1400"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LabdaParamTest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new</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LabdaParamTest();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age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age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.println(LabdaParamTest.</a:t>
            </a:r>
            <a:r>
              <a:rPr lang="en-US" altLang="ja-JP" sz="1400"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7" name="正方形/長方形 6"/>
          <p:cNvSpPr/>
          <p:nvPr/>
        </p:nvSpPr>
        <p:spPr>
          <a:xfrm>
            <a:off x="202056" y="2843971"/>
            <a:ext cx="5202151" cy="2246769"/>
          </a:xfrm>
          <a:prstGeom prst="rect">
            <a:avLst/>
          </a:prstGeom>
          <a:ln>
            <a:solidFill>
              <a:schemeClr val="accent1">
                <a:lumMod val="60000"/>
                <a:lumOff val="40000"/>
              </a:schemeClr>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LabdaParamTest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print(IFLambda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"--test::"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.pow(</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i</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IFLambda&lt;Integer&gt;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x</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-&gt;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x</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x</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i="1"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9);</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3245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zh-CN" sz="2800" b="1">
                <a:solidFill>
                  <a:schemeClr val="tx1"/>
                </a:solidFill>
              </a:rPr>
              <a:t>lambda</a:t>
            </a:r>
            <a:r>
              <a:rPr lang="zh-CN" altLang="en-US" sz="2800" b="1">
                <a:solidFill>
                  <a:schemeClr val="tx1"/>
                </a:solidFill>
              </a:rPr>
              <a:t>表达式</a:t>
            </a:r>
            <a:endParaRPr kumimoji="1" lang="ja-JP" altLang="en-US" sz="2800" b="1">
              <a:solidFill>
                <a:schemeClr val="tx1"/>
              </a:solidFill>
            </a:endParaRPr>
          </a:p>
        </p:txBody>
      </p:sp>
      <p:sp>
        <p:nvSpPr>
          <p:cNvPr id="3" name="サブタイトル 2"/>
          <p:cNvSpPr>
            <a:spLocks noGrp="1"/>
          </p:cNvSpPr>
          <p:nvPr>
            <p:ph type="subTitle" idx="1"/>
          </p:nvPr>
        </p:nvSpPr>
        <p:spPr>
          <a:xfrm>
            <a:off x="119743" y="594647"/>
            <a:ext cx="11963400" cy="1829668"/>
          </a:xfrm>
        </p:spPr>
        <p:txBody>
          <a:bodyPr>
            <a:normAutofit fontScale="92500" lnSpcReduction="10000"/>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方法引用</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静态方法引用： 类名</a:t>
            </a:r>
            <a:r>
              <a:rPr lang="en-US" altLang="zh-CN">
                <a:solidFill>
                  <a:srgbClr val="0000FF"/>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方法名</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ja-JP">
                <a:solidFill>
                  <a:schemeClr val="tx1"/>
                </a:solidFill>
                <a:latin typeface="微软雅黑" panose="020B0503020204020204" pitchFamily="34" charset="-122"/>
                <a:ea typeface="微软雅黑" panose="020B0503020204020204" pitchFamily="34" charset="-122"/>
              </a:rPr>
              <a:t>    </a:t>
            </a:r>
            <a:r>
              <a:rPr kumimoji="1" lang="zh-CN" altLang="en-US">
                <a:solidFill>
                  <a:schemeClr val="tx1"/>
                </a:solidFill>
                <a:latin typeface="微软雅黑" panose="020B0503020204020204" pitchFamily="34" charset="-122"/>
                <a:ea typeface="微软雅黑" panose="020B0503020204020204" pitchFamily="34" charset="-122"/>
              </a:rPr>
              <a:t>实例方法引用： 实例名</a:t>
            </a:r>
            <a:r>
              <a:rPr kumimoji="1" lang="en-US" altLang="zh-CN">
                <a:solidFill>
                  <a:srgbClr val="0000FF"/>
                </a:solidFill>
                <a:latin typeface="微软雅黑" panose="020B0503020204020204" pitchFamily="34" charset="-122"/>
                <a:ea typeface="微软雅黑" panose="020B0503020204020204" pitchFamily="34" charset="-122"/>
              </a:rPr>
              <a:t>::</a:t>
            </a:r>
            <a:r>
              <a:rPr kumimoji="1" lang="zh-CN" altLang="en-US">
                <a:solidFill>
                  <a:schemeClr val="tx1"/>
                </a:solidFill>
                <a:latin typeface="微软雅黑" panose="020B0503020204020204" pitchFamily="34" charset="-122"/>
                <a:ea typeface="微软雅黑" panose="020B0503020204020204" pitchFamily="34" charset="-122"/>
              </a:rPr>
              <a:t>方法名、</a:t>
            </a:r>
            <a:r>
              <a:rPr lang="zh-CN" altLang="en-US">
                <a:solidFill>
                  <a:schemeClr val="tx1"/>
                </a:solidFill>
                <a:latin typeface="微软雅黑" panose="020B0503020204020204" pitchFamily="34" charset="-122"/>
                <a:ea typeface="微软雅黑" panose="020B0503020204020204" pitchFamily="34" charset="-122"/>
              </a:rPr>
              <a:t>类名</a:t>
            </a:r>
            <a:r>
              <a:rPr lang="en-US" altLang="zh-CN">
                <a:solidFill>
                  <a:srgbClr val="0000FF"/>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方法名</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构造函数引用：类名</a:t>
            </a:r>
            <a:r>
              <a:rPr lang="en-US" altLang="zh-CN">
                <a:solidFill>
                  <a:srgbClr val="0000FF"/>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new</a:t>
            </a:r>
          </a:p>
          <a:p>
            <a:pPr algn="l"/>
            <a:r>
              <a:rPr lang="zh-CN" altLang="en-US">
                <a:solidFill>
                  <a:schemeClr val="tx1"/>
                </a:solidFill>
                <a:latin typeface="微软雅黑" panose="020B0503020204020204" pitchFamily="34" charset="-122"/>
                <a:ea typeface="微软雅黑" panose="020B0503020204020204" pitchFamily="34" charset="-122"/>
              </a:rPr>
              <a:t>泛型方法引用： </a:t>
            </a:r>
            <a:r>
              <a:rPr lang="en-US" altLang="zh-CN">
                <a:solidFill>
                  <a:schemeClr val="tx1"/>
                </a:solidFill>
                <a:latin typeface="微软雅黑" panose="020B0503020204020204" pitchFamily="34" charset="-122"/>
                <a:ea typeface="微软雅黑" panose="020B0503020204020204" pitchFamily="34" charset="-122"/>
                <a:cs typeface="Consolas" panose="020B0609020204030204" pitchFamily="49" charset="0"/>
              </a:rPr>
              <a:t>MyArrayOps::&lt;String&gt;countMatching</a:t>
            </a:r>
            <a:endParaRPr kumimoji="1" lang="ja-JP" altLang="en-US">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正方形/長方形 6"/>
          <p:cNvSpPr/>
          <p:nvPr/>
        </p:nvSpPr>
        <p:spPr>
          <a:xfrm>
            <a:off x="119743" y="2501216"/>
            <a:ext cx="4832401" cy="3754874"/>
          </a:xfrm>
          <a:prstGeom prst="rect">
            <a:avLst/>
          </a:prstGeom>
          <a:ln>
            <a:solidFill>
              <a:srgbClr val="00B0F0"/>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IFLambdaStatic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test(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var1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en-US" altLang="zh-CN"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ja-JP" altLang="ja-JP" sz="1400" kern="0">
                <a:solidFill>
                  <a:srgbClr val="3F7F5F"/>
                </a:solidFill>
                <a:latin typeface="Century" panose="02040604050505020304" pitchFamily="18" charset="0"/>
                <a:ea typeface="SimSun" panose="02010600030101010101" pitchFamily="2" charset="-122"/>
                <a:cs typeface="SimSun" panose="02010600030101010101" pitchFamily="2" charset="-122"/>
              </a:rPr>
              <a:t>实</a:t>
            </a:r>
            <a:r>
              <a:rPr lang="ja-JP" altLang="ja-JP" sz="1400" kern="0">
                <a:solidFill>
                  <a:srgbClr val="3F7F5F"/>
                </a:solidFill>
                <a:latin typeface="Century" panose="02040604050505020304" pitchFamily="18" charset="0"/>
                <a:ea typeface="ＭＳ 明朝" panose="02020609040205080304" pitchFamily="17" charset="-128"/>
                <a:cs typeface="ＭＳ 明朝" panose="02020609040205080304" pitchFamily="17" charset="-128"/>
              </a:rPr>
              <a:t>例</a:t>
            </a:r>
            <a:r>
              <a:rPr lang="en-US" altLang="zh-CN"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ja-JP" altLang="ja-JP" sz="1400" kern="0">
                <a:solidFill>
                  <a:srgbClr val="3F7F5F"/>
                </a:solidFill>
                <a:latin typeface="Century" panose="02040604050505020304" pitchFamily="18" charset="0"/>
                <a:ea typeface="SimSun" panose="02010600030101010101" pitchFamily="2" charset="-122"/>
                <a:cs typeface="SimSun" panose="02010600030101010101" pitchFamily="2" charset="-122"/>
              </a:rPr>
              <a:t>实</a:t>
            </a:r>
            <a:r>
              <a:rPr lang="ja-JP" altLang="ja-JP" sz="1400" kern="0">
                <a:solidFill>
                  <a:srgbClr val="3F7F5F"/>
                </a:solidFill>
                <a:latin typeface="Century" panose="02040604050505020304" pitchFamily="18" charset="0"/>
                <a:ea typeface="ＭＳ 明朝" panose="02020609040205080304" pitchFamily="17" charset="-128"/>
                <a:cs typeface="ＭＳ 明朝" panose="02020609040205080304" pitchFamily="17" charset="-128"/>
              </a:rPr>
              <a:t>例名</a:t>
            </a:r>
            <a:r>
              <a:rPr lang="en-US"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ja-JP" altLang="ja-JP" sz="1400" kern="0">
                <a:solidFill>
                  <a:srgbClr val="3F7F5F"/>
                </a:solidFill>
                <a:latin typeface="Consolas" panose="020B0609020204030204" pitchFamily="49" charset="0"/>
                <a:ea typeface="ＭＳ 明朝" panose="02020609040205080304" pitchFamily="17" charset="-128"/>
                <a:cs typeface="Consolas" panose="020B0609020204030204" pitchFamily="49" charset="0"/>
              </a:rPr>
              <a:t>方法名</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IFLambdaInstance1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test(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en-US" altLang="zh-CN"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ja-JP" altLang="ja-JP" sz="1400" kern="0">
                <a:solidFill>
                  <a:srgbClr val="3F7F5F"/>
                </a:solidFill>
                <a:latin typeface="Century" panose="02040604050505020304" pitchFamily="18" charset="0"/>
                <a:ea typeface="SimSun" panose="02010600030101010101" pitchFamily="2" charset="-122"/>
                <a:cs typeface="SimSun" panose="02010600030101010101" pitchFamily="2" charset="-122"/>
              </a:rPr>
              <a:t>实</a:t>
            </a:r>
            <a:r>
              <a:rPr lang="ja-JP" altLang="ja-JP" sz="1400" kern="0">
                <a:solidFill>
                  <a:srgbClr val="3F7F5F"/>
                </a:solidFill>
                <a:latin typeface="Century" panose="02040604050505020304" pitchFamily="18" charset="0"/>
                <a:ea typeface="ＭＳ 明朝" panose="02020609040205080304" pitchFamily="17" charset="-128"/>
                <a:cs typeface="ＭＳ 明朝" panose="02020609040205080304" pitchFamily="17" charset="-128"/>
              </a:rPr>
              <a:t>例</a:t>
            </a:r>
            <a:r>
              <a:rPr lang="en-US" altLang="zh-CN"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ja-JP" altLang="ja-JP" sz="1400" kern="0">
                <a:solidFill>
                  <a:srgbClr val="3F7F5F"/>
                </a:solidFill>
                <a:latin typeface="Century" panose="02040604050505020304" pitchFamily="18" charset="0"/>
                <a:ea typeface="SimSun" panose="02010600030101010101" pitchFamily="2" charset="-122"/>
                <a:cs typeface="SimSun" panose="02010600030101010101" pitchFamily="2" charset="-122"/>
              </a:rPr>
              <a:t>类</a:t>
            </a:r>
            <a:r>
              <a:rPr lang="ja-JP" altLang="ja-JP" sz="1400" kern="0">
                <a:solidFill>
                  <a:srgbClr val="3F7F5F"/>
                </a:solidFill>
                <a:latin typeface="Century" panose="02040604050505020304" pitchFamily="18" charset="0"/>
                <a:ea typeface="ＭＳ 明朝" panose="02020609040205080304" pitchFamily="17" charset="-128"/>
                <a:cs typeface="ＭＳ 明朝" panose="02020609040205080304" pitchFamily="17" charset="-128"/>
              </a:rPr>
              <a:t>名</a:t>
            </a:r>
            <a:r>
              <a:rPr lang="en-US" altLang="ja-JP" sz="1400" kern="0">
                <a:solidFill>
                  <a:srgbClr val="3F7F5F"/>
                </a:solidFill>
                <a:latin typeface="Consolas" panose="020B0609020204030204" pitchFamily="49" charset="0"/>
                <a:ea typeface="ＭＳ 明朝" panose="02020609040205080304" pitchFamily="17" charset="-128"/>
                <a:cs typeface="Times New Roman" panose="02020603050405020304" pitchFamily="18" charset="0"/>
              </a:rPr>
              <a:t>::</a:t>
            </a:r>
            <a:r>
              <a:rPr lang="ja-JP" altLang="ja-JP" sz="1400" kern="0">
                <a:solidFill>
                  <a:srgbClr val="3F7F5F"/>
                </a:solidFill>
                <a:latin typeface="Consolas" panose="020B0609020204030204" pitchFamily="49" charset="0"/>
                <a:ea typeface="ＭＳ 明朝" panose="02020609040205080304" pitchFamily="17" charset="-128"/>
                <a:cs typeface="Consolas" panose="020B0609020204030204" pitchFamily="49" charset="0"/>
              </a:rPr>
              <a:t>方法名</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IFLambdaInstance2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test(String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interface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IFLambdaCtor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test(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char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var1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8" name="正方形/長方形 7"/>
          <p:cNvSpPr/>
          <p:nvPr/>
        </p:nvSpPr>
        <p:spPr>
          <a:xfrm>
            <a:off x="5137079" y="2516633"/>
            <a:ext cx="6946063" cy="3970318"/>
          </a:xfrm>
          <a:prstGeom prst="rect">
            <a:avLst/>
          </a:prstGeom>
          <a:ln>
            <a:solidFill>
              <a:srgbClr val="7030A0"/>
            </a:solidFill>
          </a:ln>
        </p:spPr>
        <p:txBody>
          <a:bodyPr wrap="square">
            <a:spAutoFit/>
          </a:bodyPr>
          <a:lstStyle/>
          <a:p>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MethodInvokeTest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name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"pc12138"</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p>
          <a:p>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IFLambdaStatic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String::</a:t>
            </a:r>
            <a:r>
              <a:rPr lang="en-US" altLang="ja-JP" sz="1400" i="1"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valueOf</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p>
          <a:p>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IFLambdaInstance1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l2</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name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::substring;</a:t>
            </a:r>
          </a:p>
          <a:p>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IFLambdaInstance2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l3</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String::substring;</a:t>
            </a:r>
          </a:p>
          <a:p>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IFLambdaCtor </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l4</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String::</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new</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p>
          <a:p>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l1</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.test(1000));</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l2</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.test(1, 6));</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l3</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.test(</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name</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1, 6));</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4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err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4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l4</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.test(</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new</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char</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4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a:t>
            </a:r>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4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4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4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125191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String</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ja-JP" altLang="en-US">
                <a:solidFill>
                  <a:schemeClr val="tx1"/>
                </a:solidFill>
                <a:latin typeface="微软雅黑" panose="020B0503020204020204" pitchFamily="34" charset="-122"/>
                <a:ea typeface="微软雅黑" panose="020B0503020204020204" pitchFamily="34" charset="-122"/>
              </a:rPr>
              <a:t>比较两个字符串的指定部分：            </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regionMatches(boolean ignoreCase, int toffset, String other, int ooffset, int len)    </a:t>
            </a:r>
          </a:p>
          <a:p>
            <a:pPr algn="l"/>
            <a:r>
              <a:rPr lang="en-US" altLang="ja-JP">
                <a:solidFill>
                  <a:schemeClr val="tx1"/>
                </a:solidFill>
                <a:latin typeface="微软雅黑" panose="020B0503020204020204" pitchFamily="34" charset="-122"/>
                <a:ea typeface="微软雅黑" panose="020B0503020204020204" pitchFamily="34" charset="-122"/>
              </a:rPr>
              <a:t>        regionMatches(int toffset, String other, int ooffset, int len)     </a:t>
            </a:r>
          </a:p>
          <a:p>
            <a:pPr algn="l"/>
            <a:endParaRPr lang="en-US" altLang="ja-JP">
              <a:solidFill>
                <a:schemeClr val="tx1"/>
              </a:solidFill>
              <a:latin typeface="微软雅黑" panose="020B0503020204020204" pitchFamily="34" charset="-122"/>
              <a:ea typeface="微软雅黑" panose="020B0503020204020204" pitchFamily="34" charset="-122"/>
            </a:endParaRPr>
          </a:p>
          <a:p>
            <a:pPr algn="l"/>
            <a:r>
              <a:rPr lang="ja-JP" altLang="en-US">
                <a:solidFill>
                  <a:schemeClr val="tx1"/>
                </a:solidFill>
                <a:latin typeface="微软雅黑" panose="020B0503020204020204" pitchFamily="34" charset="-122"/>
                <a:ea typeface="微软雅黑" panose="020B0503020204020204" pitchFamily="34" charset="-122"/>
              </a:rPr>
              <a:t>连接字符串：            </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join(CharSequence delimiter, CharSequence... elements)        </a:t>
            </a:r>
          </a:p>
          <a:p>
            <a:pPr algn="l"/>
            <a:r>
              <a:rPr lang="en-US" altLang="ja-JP">
                <a:solidFill>
                  <a:schemeClr val="tx1"/>
                </a:solidFill>
                <a:latin typeface="微软雅黑" panose="020B0503020204020204" pitchFamily="34" charset="-122"/>
                <a:ea typeface="微软雅黑" panose="020B0503020204020204" pitchFamily="34" charset="-122"/>
              </a:rPr>
              <a:t>    join(CharSequence delimiter, Iterable&lt;? extends CharSequence&gt; elements)        </a:t>
            </a:r>
          </a:p>
          <a:p>
            <a:pPr algn="l"/>
            <a:endParaRPr lang="en-US" altLang="ja-JP">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java.text.Collator</a:t>
            </a:r>
            <a:r>
              <a:rPr lang="ja-JP" altLang="en-US">
                <a:solidFill>
                  <a:schemeClr val="tx1"/>
                </a:solidFill>
                <a:latin typeface="微软雅黑" panose="020B0503020204020204" pitchFamily="34" charset="-122"/>
                <a:ea typeface="微软雅黑" panose="020B0503020204020204" pitchFamily="34" charset="-122"/>
              </a:rPr>
              <a:t>抽象类（子类：</a:t>
            </a:r>
            <a:r>
              <a:rPr lang="en-US" altLang="ja-JP">
                <a:solidFill>
                  <a:schemeClr val="tx1"/>
                </a:solidFill>
                <a:latin typeface="微软雅黑" panose="020B0503020204020204" pitchFamily="34" charset="-122"/>
                <a:ea typeface="微软雅黑" panose="020B0503020204020204" pitchFamily="34" charset="-122"/>
              </a:rPr>
              <a:t>RuleBasedCollator</a:t>
            </a:r>
            <a:r>
              <a:rPr lang="ja-JP" altLang="en-US">
                <a:solidFill>
                  <a:schemeClr val="tx1"/>
                </a:solidFill>
                <a:latin typeface="微软雅黑" panose="020B0503020204020204" pitchFamily="34" charset="-122"/>
                <a:ea typeface="微软雅黑" panose="020B0503020204020204" pitchFamily="34" charset="-122"/>
              </a:rPr>
              <a:t>）            </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Collator </a:t>
            </a:r>
            <a:r>
              <a:rPr lang="ja-JP" altLang="en-US">
                <a:solidFill>
                  <a:schemeClr val="tx1"/>
                </a:solidFill>
                <a:latin typeface="微软雅黑" panose="020B0503020204020204" pitchFamily="34" charset="-122"/>
                <a:ea typeface="微软雅黑" panose="020B0503020204020204" pitchFamily="34" charset="-122"/>
              </a:rPr>
              <a:t>类执行区分语言环境的 </a:t>
            </a:r>
            <a:r>
              <a:rPr lang="en-US" altLang="ja-JP">
                <a:solidFill>
                  <a:schemeClr val="tx1"/>
                </a:solidFill>
                <a:latin typeface="微软雅黑" panose="020B0503020204020204" pitchFamily="34" charset="-122"/>
                <a:ea typeface="微软雅黑" panose="020B0503020204020204" pitchFamily="34" charset="-122"/>
              </a:rPr>
              <a:t>String </a:t>
            </a:r>
            <a:r>
              <a:rPr lang="ja-JP" altLang="en-US">
                <a:solidFill>
                  <a:schemeClr val="tx1"/>
                </a:solidFill>
                <a:latin typeface="微软雅黑" panose="020B0503020204020204" pitchFamily="34" charset="-122"/>
                <a:ea typeface="微软雅黑" panose="020B0503020204020204" pitchFamily="34" charset="-122"/>
              </a:rPr>
              <a:t>比较。使用此类可为自然语言文本构建搜索和排序例程。    </a:t>
            </a:r>
            <a:endParaRPr lang="en-US" altLang="ja-JP">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java.text.MessageFormat </a:t>
            </a:r>
            <a:r>
              <a:rPr lang="ja-JP" altLang="en-US">
                <a:solidFill>
                  <a:schemeClr val="tx1"/>
                </a:solidFill>
                <a:latin typeface="微软雅黑" panose="020B0503020204020204" pitchFamily="34" charset="-122"/>
                <a:ea typeface="微软雅黑" panose="020B0503020204020204" pitchFamily="34" charset="-122"/>
              </a:rPr>
              <a:t>类</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084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ja-JP" sz="2800" b="1">
                <a:solidFill>
                  <a:schemeClr val="tx1"/>
                </a:solidFill>
              </a:rPr>
              <a:t>Process</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11963400" cy="915656"/>
          </a:xfrm>
        </p:spPr>
        <p:txBody>
          <a:bodyPr>
            <a:normAutofit/>
          </a:bodyPr>
          <a:lstStyle/>
          <a:p>
            <a:pPr algn="l"/>
            <a:r>
              <a:rPr kumimoji="1" lang="en-US" altLang="ja-JP" sz="1800">
                <a:solidFill>
                  <a:schemeClr val="tx1"/>
                </a:solidFill>
                <a:latin typeface="微软雅黑" panose="020B0503020204020204" pitchFamily="34" charset="-122"/>
                <a:ea typeface="微软雅黑" panose="020B0503020204020204" pitchFamily="34" charset="-122"/>
              </a:rPr>
              <a:t>Runtime.exec()</a:t>
            </a:r>
          </a:p>
          <a:p>
            <a:pPr algn="l"/>
            <a:r>
              <a:rPr lang="en-US" altLang="ja-JP">
                <a:solidFill>
                  <a:schemeClr val="tx1"/>
                </a:solidFill>
                <a:latin typeface="微软雅黑" panose="020B0503020204020204" pitchFamily="34" charset="-122"/>
                <a:ea typeface="微软雅黑" panose="020B0503020204020204" pitchFamily="34" charset="-122"/>
              </a:rPr>
              <a:t>ProcessBuilder.start()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jdk1.5</a:t>
            </a:r>
            <a:r>
              <a:rPr lang="zh-CN" altLang="en-US">
                <a:solidFill>
                  <a:schemeClr val="tx1"/>
                </a:solidFill>
                <a:latin typeface="微软雅黑" panose="020B0503020204020204" pitchFamily="34" charset="-122"/>
                <a:ea typeface="微软雅黑" panose="020B0503020204020204" pitchFamily="34" charset="-122"/>
              </a:rPr>
              <a:t>推荐使用</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
        <p:nvSpPr>
          <p:cNvPr id="4" name="正方形/長方形 3"/>
          <p:cNvSpPr/>
          <p:nvPr/>
        </p:nvSpPr>
        <p:spPr>
          <a:xfrm>
            <a:off x="273978" y="2015290"/>
            <a:ext cx="11366642" cy="4031873"/>
          </a:xfrm>
          <a:prstGeom prst="rect">
            <a:avLst/>
          </a:prstGeom>
        </p:spPr>
        <p:txBody>
          <a:bodyPr wrap="square">
            <a:spAutoFit/>
          </a:bodyPr>
          <a:lstStyle/>
          <a:p>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class</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ProcessTest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public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static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void</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main(String[]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args</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throws</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IOException {</a:t>
            </a:r>
          </a:p>
          <a:p>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ProcessBuilder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pb</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new</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ProcessBuilder();</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pb</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.command(</a:t>
            </a:r>
            <a:r>
              <a:rPr lang="en-US" altLang="ja-JP" sz="16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"cmd"</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"/c"</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2A00FF"/>
                </a:solidFill>
                <a:latin typeface="Consolas" panose="020B0609020204030204" pitchFamily="49" charset="0"/>
                <a:ea typeface="ＭＳ 明朝" panose="02020609040205080304" pitchFamily="17" charset="-128"/>
                <a:cs typeface="Times New Roman" panose="02020603050405020304" pitchFamily="18" charset="0"/>
              </a:rPr>
              <a:t>"dir"</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p>
          <a:p>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Process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pb</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.start();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BufferedReader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br1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new</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BufferedReader(</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new</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InputStreamReader(</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p</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.getInputStream()));</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String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line1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null</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p>
          <a:p>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while</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line1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 </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br1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.readLine()) != </a:t>
            </a:r>
            <a:r>
              <a:rPr lang="en-US" altLang="ja-JP" sz="1600" b="1" kern="0">
                <a:solidFill>
                  <a:srgbClr val="7F0055"/>
                </a:solidFill>
                <a:latin typeface="Consolas" panose="020B0609020204030204" pitchFamily="49" charset="0"/>
                <a:ea typeface="ＭＳ 明朝" panose="02020609040205080304" pitchFamily="17" charset="-128"/>
                <a:cs typeface="Times New Roman" panose="02020603050405020304" pitchFamily="18" charset="0"/>
              </a:rPr>
              <a:t>null</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System.</a:t>
            </a:r>
            <a:r>
              <a:rPr lang="en-US" altLang="ja-JP" sz="1600" b="1" i="1" kern="0">
                <a:solidFill>
                  <a:srgbClr val="0000C0"/>
                </a:solidFill>
                <a:latin typeface="Consolas" panose="020B0609020204030204" pitchFamily="49" charset="0"/>
                <a:ea typeface="ＭＳ 明朝" panose="02020609040205080304" pitchFamily="17" charset="-128"/>
                <a:cs typeface="Times New Roman" panose="02020603050405020304" pitchFamily="18" charset="0"/>
              </a:rPr>
              <a:t>out</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.println(</a:t>
            </a:r>
            <a:r>
              <a:rPr lang="en-US" altLang="ja-JP" sz="1600" kern="0">
                <a:solidFill>
                  <a:srgbClr val="6A3E3E"/>
                </a:solidFill>
                <a:latin typeface="Consolas" panose="020B0609020204030204" pitchFamily="49" charset="0"/>
                <a:ea typeface="ＭＳ 明朝" panose="02020609040205080304" pitchFamily="17" charset="-128"/>
                <a:cs typeface="Times New Roman" panose="02020603050405020304" pitchFamily="18" charset="0"/>
              </a:rPr>
              <a:t>line1</a:t>
            </a:r>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    }</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600" kern="0">
                <a:solidFill>
                  <a:srgbClr val="000000"/>
                </a:solidFill>
                <a:latin typeface="Consolas" panose="020B0609020204030204" pitchFamily="49" charset="0"/>
                <a:ea typeface="ＭＳ 明朝" panose="02020609040205080304" pitchFamily="17" charset="-128"/>
                <a:cs typeface="Times New Roman" panose="02020603050405020304" pitchFamily="18" charset="0"/>
              </a:rPr>
              <a:t>}</a:t>
            </a:r>
            <a:endParaRPr lang="ja-JP" altLang="ja-JP" sz="1600" kern="10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1600" kern="100">
                <a:latin typeface="Century" panose="02040604050505020304" pitchFamily="18" charset="0"/>
                <a:ea typeface="ＭＳ 明朝" panose="02020609040205080304" pitchFamily="17" charset="-128"/>
                <a:cs typeface="Times New Roman" panose="02020603050405020304" pitchFamily="18" charset="0"/>
              </a:rPr>
              <a:t> </a:t>
            </a:r>
            <a:endParaRPr lang="ja-JP" altLang="ja-JP" sz="1600" kern="100">
              <a:effectLst/>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989235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System</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2187"/>
          </a:xfrm>
        </p:spPr>
        <p:txBody>
          <a:bodyPr>
            <a:normAutofit/>
          </a:bodyPr>
          <a:lstStyle/>
          <a:p>
            <a:pPr algn="l"/>
            <a:r>
              <a:rPr lang="ja-JP" altLang="en-US" sz="1600">
                <a:solidFill>
                  <a:schemeClr val="tx1"/>
                </a:solidFill>
                <a:latin typeface="微软雅黑" panose="020B0503020204020204" pitchFamily="34" charset="-122"/>
                <a:ea typeface="微软雅黑" panose="020B0503020204020204" pitchFamily="34" charset="-122"/>
              </a:rPr>
              <a:t>输入</a:t>
            </a:r>
            <a:r>
              <a:rPr lang="en-US" altLang="ja-JP" sz="1600">
                <a:solidFill>
                  <a:schemeClr val="tx1"/>
                </a:solidFill>
                <a:latin typeface="微软雅黑" panose="020B0503020204020204" pitchFamily="34" charset="-122"/>
                <a:ea typeface="微软雅黑" panose="020B0503020204020204" pitchFamily="34" charset="-122"/>
              </a:rPr>
              <a:t>/</a:t>
            </a:r>
            <a:r>
              <a:rPr lang="ja-JP" altLang="en-US" sz="1600">
                <a:solidFill>
                  <a:schemeClr val="tx1"/>
                </a:solidFill>
                <a:latin typeface="微软雅黑" panose="020B0503020204020204" pitchFamily="34" charset="-122"/>
                <a:ea typeface="微软雅黑" panose="020B0503020204020204" pitchFamily="34" charset="-122"/>
              </a:rPr>
              <a:t>输出</a:t>
            </a:r>
            <a:r>
              <a:rPr lang="en-US" altLang="ja-JP" sz="1600">
                <a:solidFill>
                  <a:schemeClr val="tx1"/>
                </a:solidFill>
                <a:latin typeface="微软雅黑" panose="020B0503020204020204" pitchFamily="34" charset="-122"/>
                <a:ea typeface="微软雅黑" panose="020B0503020204020204" pitchFamily="34" charset="-122"/>
              </a:rPr>
              <a:t>/</a:t>
            </a:r>
            <a:r>
              <a:rPr lang="ja-JP" altLang="en-US" sz="1600">
                <a:solidFill>
                  <a:schemeClr val="tx1"/>
                </a:solidFill>
                <a:latin typeface="微软雅黑" panose="020B0503020204020204" pitchFamily="34" charset="-122"/>
                <a:ea typeface="微软雅黑" panose="020B0503020204020204" pitchFamily="34" charset="-122"/>
              </a:rPr>
              <a:t>错误的流：</a:t>
            </a:r>
            <a:r>
              <a:rPr lang="en-US" altLang="ja-JP" sz="1600">
                <a:solidFill>
                  <a:schemeClr val="tx1"/>
                </a:solidFill>
                <a:latin typeface="微软雅黑" panose="020B0503020204020204" pitchFamily="34" charset="-122"/>
                <a:ea typeface="微软雅黑" panose="020B0503020204020204" pitchFamily="34" charset="-122"/>
              </a:rPr>
              <a:t>in/out/err</a:t>
            </a:r>
            <a:r>
              <a:rPr lang="ja-JP" altLang="en-US" sz="1600">
                <a:solidFill>
                  <a:schemeClr val="tx1"/>
                </a:solidFill>
                <a:latin typeface="微软雅黑" panose="020B0503020204020204" pitchFamily="34" charset="-122"/>
                <a:ea typeface="微软雅黑" panose="020B0503020204020204" pitchFamily="34" charset="-122"/>
              </a:rPr>
              <a:t>。</a:t>
            </a:r>
          </a:p>
          <a:p>
            <a:pPr algn="l"/>
            <a:r>
              <a:rPr lang="ja-JP" altLang="en-US" sz="1600">
                <a:solidFill>
                  <a:schemeClr val="tx1"/>
                </a:solidFill>
                <a:latin typeface="微软雅黑" panose="020B0503020204020204" pitchFamily="34" charset="-122"/>
                <a:ea typeface="微软雅黑" panose="020B0503020204020204" pitchFamily="34" charset="-122"/>
              </a:rPr>
              <a:t>系统环境变量：</a:t>
            </a:r>
            <a:r>
              <a:rPr lang="en-US" altLang="ja-JP" sz="1600">
                <a:solidFill>
                  <a:schemeClr val="tx1"/>
                </a:solidFill>
                <a:latin typeface="微软雅黑" panose="020B0503020204020204" pitchFamily="34" charset="-122"/>
                <a:ea typeface="微软雅黑" panose="020B0503020204020204" pitchFamily="34" charset="-122"/>
              </a:rPr>
              <a:t>getenv()</a:t>
            </a:r>
            <a:r>
              <a:rPr lang="ja-JP" altLang="en-US" sz="1600">
                <a:solidFill>
                  <a:schemeClr val="tx1"/>
                </a:solidFill>
                <a:latin typeface="微软雅黑" panose="020B0503020204020204" pitchFamily="34" charset="-122"/>
                <a:ea typeface="微软雅黑" panose="020B0503020204020204" pitchFamily="34" charset="-122"/>
              </a:rPr>
              <a:t> 。</a:t>
            </a:r>
          </a:p>
          <a:p>
            <a:pPr algn="l"/>
            <a:r>
              <a:rPr lang="ja-JP" altLang="en-US" sz="1600">
                <a:solidFill>
                  <a:schemeClr val="tx1"/>
                </a:solidFill>
                <a:latin typeface="微软雅黑" panose="020B0503020204020204" pitchFamily="34" charset="-122"/>
                <a:ea typeface="微软雅黑" panose="020B0503020204020204" pitchFamily="34" charset="-122"/>
              </a:rPr>
              <a:t>加载</a:t>
            </a:r>
            <a:r>
              <a:rPr lang="en-US" altLang="ja-JP" sz="1600">
                <a:solidFill>
                  <a:schemeClr val="tx1"/>
                </a:solidFill>
                <a:latin typeface="微软雅黑" panose="020B0503020204020204" pitchFamily="34" charset="-122"/>
                <a:ea typeface="微软雅黑" panose="020B0503020204020204" pitchFamily="34" charset="-122"/>
              </a:rPr>
              <a:t>dll</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loadLibrary()</a:t>
            </a:r>
            <a:r>
              <a:rPr lang="ja-JP" altLang="en-US" sz="1600">
                <a:solidFill>
                  <a:schemeClr val="tx1"/>
                </a:solidFill>
                <a:latin typeface="微软雅黑" panose="020B0503020204020204" pitchFamily="34" charset="-122"/>
                <a:ea typeface="微软雅黑" panose="020B0503020204020204" pitchFamily="34" charset="-122"/>
              </a:rPr>
              <a:t>。</a:t>
            </a:r>
          </a:p>
          <a:p>
            <a:pPr algn="l"/>
            <a:r>
              <a:rPr lang="ja-JP" altLang="en-US" sz="1600">
                <a:solidFill>
                  <a:schemeClr val="tx1"/>
                </a:solidFill>
                <a:latin typeface="微软雅黑" panose="020B0503020204020204" pitchFamily="34" charset="-122"/>
                <a:ea typeface="微软雅黑" panose="020B0503020204020204" pitchFamily="34" charset="-122"/>
              </a:rPr>
              <a:t>系统</a:t>
            </a:r>
            <a:r>
              <a:rPr lang="zh-CN" altLang="en-US" sz="1600">
                <a:solidFill>
                  <a:schemeClr val="tx1"/>
                </a:solidFill>
                <a:latin typeface="微软雅黑" panose="020B0503020204020204" pitchFamily="34" charset="-122"/>
                <a:ea typeface="微软雅黑" panose="020B0503020204020204" pitchFamily="34" charset="-122"/>
              </a:rPr>
              <a:t>关联的属性</a:t>
            </a:r>
            <a:r>
              <a:rPr lang="ja-JP"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get/</a:t>
            </a:r>
            <a:r>
              <a:rPr lang="en-US" altLang="ja-JP" sz="1600">
                <a:solidFill>
                  <a:schemeClr val="tx1"/>
                </a:solidFill>
                <a:latin typeface="微软雅黑" panose="020B0503020204020204" pitchFamily="34" charset="-122"/>
                <a:ea typeface="微软雅黑" panose="020B0503020204020204" pitchFamily="34" charset="-122"/>
              </a:rPr>
              <a:t>setPropertis()</a:t>
            </a:r>
            <a:r>
              <a:rPr lang="ja-JP" altLang="en-US" sz="1600">
                <a:solidFill>
                  <a:schemeClr val="tx1"/>
                </a:solidFill>
                <a:latin typeface="微软雅黑" panose="020B0503020204020204" pitchFamily="34" charset="-122"/>
                <a:ea typeface="微软雅黑" panose="020B0503020204020204" pitchFamily="34" charset="-122"/>
              </a:rPr>
              <a:t>。</a:t>
            </a:r>
          </a:p>
          <a:p>
            <a:pPr algn="l"/>
            <a:r>
              <a:rPr lang="en-US" altLang="ja-JP" sz="1600">
                <a:solidFill>
                  <a:schemeClr val="tx1"/>
                </a:solidFill>
                <a:latin typeface="微软雅黑" panose="020B0503020204020204" pitchFamily="34" charset="-122"/>
                <a:ea typeface="微软雅黑" panose="020B0503020204020204" pitchFamily="34" charset="-122"/>
              </a:rPr>
              <a:t>System.currentTimeMillis()</a:t>
            </a:r>
            <a:r>
              <a:rPr lang="ja-JP" altLang="en-US" sz="1600">
                <a:solidFill>
                  <a:schemeClr val="tx1"/>
                </a:solidFill>
                <a:latin typeface="微软雅黑" panose="020B0503020204020204" pitchFamily="34" charset="-122"/>
                <a:ea typeface="微软雅黑" panose="020B0503020204020204" pitchFamily="34" charset="-122"/>
              </a:rPr>
              <a:t>：返回从</a:t>
            </a:r>
            <a:r>
              <a:rPr lang="en-US" altLang="ja-JP" sz="1600">
                <a:solidFill>
                  <a:schemeClr val="tx1"/>
                </a:solidFill>
                <a:latin typeface="微软雅黑" panose="020B0503020204020204" pitchFamily="34" charset="-122"/>
                <a:ea typeface="微软雅黑" panose="020B0503020204020204" pitchFamily="34" charset="-122"/>
              </a:rPr>
              <a:t>1970/1/1</a:t>
            </a:r>
            <a:r>
              <a:rPr lang="ja-JP" altLang="en-US" sz="1600">
                <a:solidFill>
                  <a:schemeClr val="tx1"/>
                </a:solidFill>
                <a:latin typeface="微软雅黑" panose="020B0503020204020204" pitchFamily="34" charset="-122"/>
                <a:ea typeface="微软雅黑" panose="020B0503020204020204" pitchFamily="34" charset="-122"/>
              </a:rPr>
              <a:t>午夜开始到现在经过的毫秒数。</a:t>
            </a:r>
          </a:p>
          <a:p>
            <a:pPr algn="l"/>
            <a:r>
              <a:rPr lang="en-US" altLang="ja-JP" sz="1600">
                <a:solidFill>
                  <a:schemeClr val="tx1"/>
                </a:solidFill>
                <a:latin typeface="微软雅黑" panose="020B0503020204020204" pitchFamily="34" charset="-122"/>
                <a:ea typeface="微软雅黑" panose="020B0503020204020204" pitchFamily="34" charset="-122"/>
              </a:rPr>
              <a:t>System.nanoTime()</a:t>
            </a:r>
            <a:r>
              <a:rPr lang="ja-JP" altLang="en-US" sz="1600">
                <a:solidFill>
                  <a:schemeClr val="tx1"/>
                </a:solidFill>
                <a:latin typeface="微软雅黑" panose="020B0503020204020204" pitchFamily="34" charset="-122"/>
                <a:ea typeface="微软雅黑" panose="020B0503020204020204" pitchFamily="34" charset="-122"/>
              </a:rPr>
              <a:t>：返回自</a:t>
            </a:r>
            <a:r>
              <a:rPr lang="en-US" altLang="ja-JP" sz="1600">
                <a:solidFill>
                  <a:schemeClr val="tx1"/>
                </a:solidFill>
                <a:latin typeface="微软雅黑" panose="020B0503020204020204" pitchFamily="34" charset="-122"/>
                <a:ea typeface="微软雅黑" panose="020B0503020204020204" pitchFamily="34" charset="-122"/>
              </a:rPr>
              <a:t>JVM</a:t>
            </a:r>
            <a:r>
              <a:rPr lang="ja-JP" altLang="en-US" sz="1600">
                <a:solidFill>
                  <a:schemeClr val="tx1"/>
                </a:solidFill>
                <a:latin typeface="微软雅黑" panose="020B0503020204020204" pitchFamily="34" charset="-122"/>
                <a:ea typeface="微软雅黑" panose="020B0503020204020204" pitchFamily="34" charset="-122"/>
              </a:rPr>
              <a:t>启动到现在经过的纳秒数。</a:t>
            </a:r>
            <a:r>
              <a:rPr lang="en-US" altLang="ja-JP" sz="1600">
                <a:solidFill>
                  <a:schemeClr val="tx1"/>
                </a:solidFill>
                <a:latin typeface="微软雅黑" panose="020B0503020204020204" pitchFamily="34" charset="-122"/>
                <a:ea typeface="微软雅黑" panose="020B0503020204020204" pitchFamily="34" charset="-122"/>
              </a:rPr>
              <a:t>1</a:t>
            </a:r>
            <a:r>
              <a:rPr lang="ja-JP" altLang="en-US" sz="1600">
                <a:solidFill>
                  <a:schemeClr val="tx1"/>
                </a:solidFill>
                <a:latin typeface="微软雅黑" panose="020B0503020204020204" pitchFamily="34" charset="-122"/>
                <a:ea typeface="微软雅黑" panose="020B0503020204020204" pitchFamily="34" charset="-122"/>
              </a:rPr>
              <a:t>秒</a:t>
            </a:r>
            <a:r>
              <a:rPr lang="en-US" altLang="ja-JP" sz="1600">
                <a:solidFill>
                  <a:schemeClr val="tx1"/>
                </a:solidFill>
                <a:latin typeface="微软雅黑" panose="020B0503020204020204" pitchFamily="34" charset="-122"/>
                <a:ea typeface="微软雅黑" panose="020B0503020204020204" pitchFamily="34" charset="-122"/>
              </a:rPr>
              <a:t>=10</a:t>
            </a:r>
            <a:r>
              <a:rPr lang="ja-JP" altLang="en-US" sz="1600">
                <a:solidFill>
                  <a:schemeClr val="tx1"/>
                </a:solidFill>
                <a:latin typeface="微软雅黑" panose="020B0503020204020204" pitchFamily="34" charset="-122"/>
                <a:ea typeface="微软雅黑" panose="020B0503020204020204" pitchFamily="34" charset="-122"/>
              </a:rPr>
              <a:t>亿纳秒</a:t>
            </a:r>
          </a:p>
          <a:p>
            <a:pPr algn="l"/>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System.arraycopy( Object src,    // </a:t>
            </a:r>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源数组</a:t>
            </a:r>
          </a:p>
          <a:p>
            <a:pPr algn="l"/>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int srcPos,    // </a:t>
            </a:r>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源数组开始</a:t>
            </a:r>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index</a:t>
            </a:r>
          </a:p>
          <a:p>
            <a:pPr algn="l"/>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                  Object dest,   // </a:t>
            </a:r>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目标数组</a:t>
            </a:r>
          </a:p>
          <a:p>
            <a:pPr algn="l"/>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int destPos,   // </a:t>
            </a:r>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目标数组的开始</a:t>
            </a:r>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index</a:t>
            </a:r>
          </a:p>
          <a:p>
            <a:pPr algn="l"/>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                  int length     // </a:t>
            </a:r>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要复制的元素个数</a:t>
            </a:r>
          </a:p>
          <a:p>
            <a:pPr algn="l"/>
            <a:r>
              <a:rPr lang="ja-JP" altLang="en-US" sz="160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lang="en-US" altLang="ja-JP" sz="1600">
                <a:solidFill>
                  <a:schemeClr val="tx1"/>
                </a:solidFill>
                <a:latin typeface="Consolas" panose="020B0609020204030204" pitchFamily="49" charset="0"/>
                <a:ea typeface="微软雅黑" panose="020B0503020204020204" pitchFamily="34" charset="-122"/>
                <a:cs typeface="Consolas" panose="020B0609020204030204" pitchFamily="49" charset="0"/>
              </a:rPr>
              <a:t>) </a:t>
            </a:r>
          </a:p>
          <a:p>
            <a:pPr algn="l"/>
            <a:r>
              <a:rPr lang="en-US" altLang="ja-JP" sz="1600">
                <a:solidFill>
                  <a:schemeClr val="tx1"/>
                </a:solidFill>
                <a:latin typeface="微软雅黑" panose="020B0503020204020204" pitchFamily="34" charset="-122"/>
                <a:ea typeface="微软雅黑" panose="020B0503020204020204" pitchFamily="34" charset="-122"/>
              </a:rPr>
              <a:t>    ※</a:t>
            </a:r>
            <a:r>
              <a:rPr lang="ja-JP" altLang="en-US" sz="1600">
                <a:solidFill>
                  <a:schemeClr val="tx1"/>
                </a:solidFill>
                <a:latin typeface="微软雅黑" panose="020B0503020204020204" pitchFamily="34" charset="-122"/>
                <a:ea typeface="微软雅黑" panose="020B0503020204020204" pitchFamily="34" charset="-122"/>
              </a:rPr>
              <a:t>此方法为按位</a:t>
            </a:r>
            <a:r>
              <a:rPr lang="en-US" altLang="ja-JP" sz="1600">
                <a:solidFill>
                  <a:schemeClr val="tx1"/>
                </a:solidFill>
                <a:latin typeface="微软雅黑" panose="020B0503020204020204" pitchFamily="34" charset="-122"/>
                <a:ea typeface="微软雅黑" panose="020B0503020204020204" pitchFamily="34" charset="-122"/>
              </a:rPr>
              <a:t>copy</a:t>
            </a:r>
            <a:r>
              <a:rPr lang="ja-JP" altLang="en-US" sz="1600">
                <a:solidFill>
                  <a:schemeClr val="tx1"/>
                </a:solidFill>
                <a:latin typeface="微软雅黑" panose="020B0503020204020204" pitchFamily="34" charset="-122"/>
                <a:ea typeface="微软雅黑" panose="020B0503020204020204" pitchFamily="34" charset="-122"/>
              </a:rPr>
              <a:t>，</a:t>
            </a:r>
          </a:p>
          <a:p>
            <a:pPr algn="l"/>
            <a:r>
              <a:rPr lang="ja-JP" altLang="en-US" sz="1600">
                <a:solidFill>
                  <a:schemeClr val="tx1"/>
                </a:solidFill>
                <a:latin typeface="微软雅黑" panose="020B0503020204020204" pitchFamily="34" charset="-122"/>
                <a:ea typeface="微软雅黑" panose="020B0503020204020204" pitchFamily="34" charset="-122"/>
              </a:rPr>
              <a:t>        效率：该方法比与之等价的普通</a:t>
            </a:r>
            <a:r>
              <a:rPr lang="en-US" altLang="ja-JP" sz="1600">
                <a:solidFill>
                  <a:schemeClr val="tx1"/>
                </a:solidFill>
                <a:latin typeface="微软雅黑" panose="020B0503020204020204" pitchFamily="34" charset="-122"/>
                <a:ea typeface="微软雅黑" panose="020B0503020204020204" pitchFamily="34" charset="-122"/>
              </a:rPr>
              <a:t>Java</a:t>
            </a:r>
            <a:r>
              <a:rPr lang="ja-JP" altLang="en-US" sz="1600">
                <a:solidFill>
                  <a:schemeClr val="tx1"/>
                </a:solidFill>
                <a:latin typeface="微软雅黑" panose="020B0503020204020204" pitchFamily="34" charset="-122"/>
                <a:ea typeface="微软雅黑" panose="020B0503020204020204" pitchFamily="34" charset="-122"/>
              </a:rPr>
              <a:t>循环快的多。</a:t>
            </a:r>
          </a:p>
          <a:p>
            <a:pPr algn="l"/>
            <a:endParaRPr kumimoji="1" lang="ja-JP" altLang="en-US" sz="1600">
              <a:solidFill>
                <a:schemeClr val="tx1"/>
              </a:solidFill>
              <a:latin typeface="微软雅黑" panose="020B0503020204020204" pitchFamily="34" charset="-122"/>
              <a:ea typeface="微软雅黑" panose="020B0503020204020204" pitchFamily="34" charset="-122"/>
            </a:endParaRPr>
          </a:p>
        </p:txBody>
      </p:sp>
      <p:graphicFrame>
        <p:nvGraphicFramePr>
          <p:cNvPr id="5" name="表 4"/>
          <p:cNvGraphicFramePr>
            <a:graphicFrameLocks noGrp="1"/>
          </p:cNvGraphicFramePr>
          <p:nvPr>
            <p:extLst>
              <p:ext uri="{D42A27DB-BD31-4B8C-83A1-F6EECF244321}">
                <p14:modId xmlns:p14="http://schemas.microsoft.com/office/powerpoint/2010/main" val="3005380325"/>
              </p:ext>
            </p:extLst>
          </p:nvPr>
        </p:nvGraphicFramePr>
        <p:xfrm>
          <a:off x="6777433" y="3214975"/>
          <a:ext cx="4890074" cy="2914816"/>
        </p:xfrm>
        <a:graphic>
          <a:graphicData uri="http://schemas.openxmlformats.org/drawingml/2006/table">
            <a:tbl>
              <a:tblPr>
                <a:tableStyleId>{69CF1AB2-1976-4502-BF36-3FF5EA218861}</a:tableStyleId>
              </a:tblPr>
              <a:tblGrid>
                <a:gridCol w="2206963">
                  <a:extLst>
                    <a:ext uri="{9D8B030D-6E8A-4147-A177-3AD203B41FA5}">
                      <a16:colId xmlns:a16="http://schemas.microsoft.com/office/drawing/2014/main" val="20000"/>
                    </a:ext>
                  </a:extLst>
                </a:gridCol>
                <a:gridCol w="2683111">
                  <a:extLst>
                    <a:ext uri="{9D8B030D-6E8A-4147-A177-3AD203B41FA5}">
                      <a16:colId xmlns:a16="http://schemas.microsoft.com/office/drawing/2014/main" val="20001"/>
                    </a:ext>
                  </a:extLst>
                </a:gridCol>
              </a:tblGrid>
              <a:tr h="364352">
                <a:tc>
                  <a:txBody>
                    <a:bodyPr/>
                    <a:lstStyle/>
                    <a:p>
                      <a:pPr algn="l" fontAlgn="ctr"/>
                      <a:r>
                        <a:rPr lang="en-US" sz="1600" u="none" strike="noStrike">
                          <a:solidFill>
                            <a:schemeClr val="tx1"/>
                          </a:solidFill>
                          <a:effectLst/>
                          <a:latin typeface="Consolas" panose="020B0609020204030204" pitchFamily="49" charset="0"/>
                        </a:rPr>
                        <a:t> java.io.tmpdir</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zh-CN" altLang="en-US" sz="1200" u="none" strike="noStrike">
                          <a:solidFill>
                            <a:schemeClr val="tx1"/>
                          </a:solidFill>
                          <a:effectLst/>
                          <a:latin typeface="Microsoft YaHei" panose="020B0503020204020204" pitchFamily="34" charset="-122"/>
                          <a:ea typeface="Microsoft YaHei" panose="020B0503020204020204" pitchFamily="34" charset="-122"/>
                        </a:rPr>
                        <a:t> 默认的临时文件路径</a:t>
                      </a:r>
                      <a:endParaRPr lang="zh-CN"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1"/>
                  </a:ext>
                </a:extLst>
              </a:tr>
              <a:tr h="364352">
                <a:tc>
                  <a:txBody>
                    <a:bodyPr/>
                    <a:lstStyle/>
                    <a:p>
                      <a:pPr algn="l" fontAlgn="ctr"/>
                      <a:r>
                        <a:rPr lang="en-US" sz="1600" u="none" strike="noStrike">
                          <a:solidFill>
                            <a:schemeClr val="tx1"/>
                          </a:solidFill>
                          <a:effectLst/>
                          <a:latin typeface="Consolas" panose="020B0609020204030204" pitchFamily="49" charset="0"/>
                        </a:rPr>
                        <a:t> file.separator</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ja-JP" altLang="en-US" sz="1200" u="none" strike="noStrike">
                          <a:solidFill>
                            <a:schemeClr val="tx1"/>
                          </a:solidFill>
                          <a:effectLst/>
                          <a:latin typeface="Microsoft YaHei" panose="020B0503020204020204" pitchFamily="34" charset="-122"/>
                          <a:ea typeface="Microsoft YaHei" panose="020B0503020204020204" pitchFamily="34" charset="-122"/>
                        </a:rPr>
                        <a:t> 文件分隔符</a:t>
                      </a:r>
                      <a:endParaRPr lang="ja-JP"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2"/>
                  </a:ext>
                </a:extLst>
              </a:tr>
              <a:tr h="364352">
                <a:tc>
                  <a:txBody>
                    <a:bodyPr/>
                    <a:lstStyle/>
                    <a:p>
                      <a:pPr algn="l" fontAlgn="ctr"/>
                      <a:r>
                        <a:rPr lang="en-US" sz="1600" u="none" strike="noStrike">
                          <a:solidFill>
                            <a:schemeClr val="tx1"/>
                          </a:solidFill>
                          <a:effectLst/>
                          <a:latin typeface="Consolas" panose="020B0609020204030204" pitchFamily="49" charset="0"/>
                        </a:rPr>
                        <a:t> path.separator</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ja-JP" altLang="en-US" sz="1200" u="none" strike="noStrike">
                          <a:solidFill>
                            <a:schemeClr val="tx1"/>
                          </a:solidFill>
                          <a:effectLst/>
                          <a:latin typeface="Microsoft YaHei" panose="020B0503020204020204" pitchFamily="34" charset="-122"/>
                          <a:ea typeface="Microsoft YaHei" panose="020B0503020204020204" pitchFamily="34" charset="-122"/>
                        </a:rPr>
                        <a:t> 路径分隔符</a:t>
                      </a:r>
                      <a:endParaRPr lang="ja-JP"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3"/>
                  </a:ext>
                </a:extLst>
              </a:tr>
              <a:tr h="364352">
                <a:tc>
                  <a:txBody>
                    <a:bodyPr/>
                    <a:lstStyle/>
                    <a:p>
                      <a:pPr algn="l" fontAlgn="ctr"/>
                      <a:r>
                        <a:rPr lang="en-US" sz="1600" u="none" strike="noStrike">
                          <a:solidFill>
                            <a:schemeClr val="tx1"/>
                          </a:solidFill>
                          <a:effectLst/>
                          <a:latin typeface="Consolas" panose="020B0609020204030204" pitchFamily="49" charset="0"/>
                        </a:rPr>
                        <a:t> line.separator</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ja-JP" altLang="en-US" sz="1200" u="none" strike="noStrike">
                          <a:solidFill>
                            <a:schemeClr val="tx1"/>
                          </a:solidFill>
                          <a:effectLst/>
                          <a:latin typeface="Microsoft YaHei" panose="020B0503020204020204" pitchFamily="34" charset="-122"/>
                          <a:ea typeface="Microsoft YaHei" panose="020B0503020204020204" pitchFamily="34" charset="-122"/>
                        </a:rPr>
                        <a:t> 行分隔符</a:t>
                      </a:r>
                      <a:endParaRPr lang="ja-JP"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4"/>
                  </a:ext>
                </a:extLst>
              </a:tr>
              <a:tr h="364352">
                <a:tc>
                  <a:txBody>
                    <a:bodyPr/>
                    <a:lstStyle/>
                    <a:p>
                      <a:pPr algn="l" fontAlgn="ctr"/>
                      <a:r>
                        <a:rPr lang="en-US" sz="1600" u="none" strike="noStrike">
                          <a:solidFill>
                            <a:schemeClr val="tx1"/>
                          </a:solidFill>
                          <a:effectLst/>
                          <a:latin typeface="Consolas" panose="020B0609020204030204" pitchFamily="49" charset="0"/>
                        </a:rPr>
                        <a:t> user.name</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zh-CN" altLang="en-US" sz="1200" u="none" strike="noStrike">
                          <a:solidFill>
                            <a:schemeClr val="tx1"/>
                          </a:solidFill>
                          <a:effectLst/>
                          <a:latin typeface="Microsoft YaHei" panose="020B0503020204020204" pitchFamily="34" charset="-122"/>
                          <a:ea typeface="Microsoft YaHei" panose="020B0503020204020204" pitchFamily="34" charset="-122"/>
                        </a:rPr>
                        <a:t> 用户的账户名称</a:t>
                      </a:r>
                      <a:endParaRPr lang="zh-CN"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5"/>
                  </a:ext>
                </a:extLst>
              </a:tr>
              <a:tr h="364352">
                <a:tc>
                  <a:txBody>
                    <a:bodyPr/>
                    <a:lstStyle/>
                    <a:p>
                      <a:pPr algn="l" fontAlgn="ctr"/>
                      <a:r>
                        <a:rPr lang="en-US" sz="1600" u="none" strike="noStrike">
                          <a:solidFill>
                            <a:schemeClr val="tx1"/>
                          </a:solidFill>
                          <a:effectLst/>
                          <a:latin typeface="Consolas" panose="020B0609020204030204" pitchFamily="49" charset="0"/>
                        </a:rPr>
                        <a:t> user.home</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zh-CN" altLang="en-US" sz="1200" u="none" strike="noStrike">
                          <a:solidFill>
                            <a:schemeClr val="tx1"/>
                          </a:solidFill>
                          <a:effectLst/>
                          <a:latin typeface="Microsoft YaHei" panose="020B0503020204020204" pitchFamily="34" charset="-122"/>
                          <a:ea typeface="Microsoft YaHei" panose="020B0503020204020204" pitchFamily="34" charset="-122"/>
                        </a:rPr>
                        <a:t> 用户的主目录</a:t>
                      </a:r>
                      <a:endParaRPr lang="zh-CN"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6"/>
                  </a:ext>
                </a:extLst>
              </a:tr>
              <a:tr h="364352">
                <a:tc>
                  <a:txBody>
                    <a:bodyPr/>
                    <a:lstStyle/>
                    <a:p>
                      <a:pPr algn="l" fontAlgn="ctr"/>
                      <a:r>
                        <a:rPr lang="en-US" sz="1600" u="none" strike="noStrike">
                          <a:solidFill>
                            <a:schemeClr val="tx1"/>
                          </a:solidFill>
                          <a:effectLst/>
                          <a:latin typeface="Consolas" panose="020B0609020204030204" pitchFamily="49" charset="0"/>
                        </a:rPr>
                        <a:t> user.dir</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zh-CN" altLang="en-US" sz="1200" u="none" strike="noStrike">
                          <a:solidFill>
                            <a:schemeClr val="tx1"/>
                          </a:solidFill>
                          <a:effectLst/>
                          <a:latin typeface="Microsoft YaHei" panose="020B0503020204020204" pitchFamily="34" charset="-122"/>
                          <a:ea typeface="Microsoft YaHei" panose="020B0503020204020204" pitchFamily="34" charset="-122"/>
                        </a:rPr>
                        <a:t> 用户的当前工作目录</a:t>
                      </a:r>
                      <a:endParaRPr lang="zh-CN"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7"/>
                  </a:ext>
                </a:extLst>
              </a:tr>
              <a:tr h="364352">
                <a:tc>
                  <a:txBody>
                    <a:bodyPr/>
                    <a:lstStyle/>
                    <a:p>
                      <a:pPr algn="l" fontAlgn="ctr"/>
                      <a:r>
                        <a:rPr lang="en-US" sz="1600" u="none" strike="noStrike">
                          <a:solidFill>
                            <a:schemeClr val="tx1"/>
                          </a:solidFill>
                          <a:effectLst/>
                          <a:latin typeface="Consolas" panose="020B0609020204030204" pitchFamily="49" charset="0"/>
                        </a:rPr>
                        <a:t> file.encoding</a:t>
                      </a:r>
                      <a:endParaRPr lang="en-US" sz="1600" b="1" i="0" u="none" strike="noStrike">
                        <a:solidFill>
                          <a:schemeClr val="tx1"/>
                        </a:solidFill>
                        <a:effectLst/>
                        <a:latin typeface="Consolas" panose="020B0609020204030204" pitchFamily="49" charset="0"/>
                        <a:ea typeface="Arial Unicode MS" panose="020B0604020202020204" pitchFamily="50" charset="-128"/>
                        <a:cs typeface="Consolas" panose="020B0609020204030204" pitchFamily="49" charset="0"/>
                      </a:endParaRPr>
                    </a:p>
                  </a:txBody>
                  <a:tcPr marL="5819" marR="5819" marT="5819" marB="0" anchor="ctr"/>
                </a:tc>
                <a:tc>
                  <a:txBody>
                    <a:bodyPr/>
                    <a:lstStyle/>
                    <a:p>
                      <a:pPr algn="l" fontAlgn="ctr"/>
                      <a:r>
                        <a:rPr lang="en-US" sz="1200" u="none" strike="noStrike">
                          <a:solidFill>
                            <a:schemeClr val="tx1"/>
                          </a:solidFill>
                          <a:effectLst/>
                          <a:latin typeface="Microsoft YaHei" panose="020B0503020204020204" pitchFamily="34" charset="-122"/>
                          <a:ea typeface="Microsoft YaHei" panose="020B0503020204020204" pitchFamily="34" charset="-122"/>
                        </a:rPr>
                        <a:t>java</a:t>
                      </a:r>
                      <a:r>
                        <a:rPr lang="ja-JP" altLang="en-US" sz="1200" u="none" strike="noStrike">
                          <a:solidFill>
                            <a:schemeClr val="tx1"/>
                          </a:solidFill>
                          <a:effectLst/>
                          <a:latin typeface="Microsoft YaHei" panose="020B0503020204020204" pitchFamily="34" charset="-122"/>
                          <a:ea typeface="Microsoft YaHei" panose="020B0503020204020204" pitchFamily="34" charset="-122"/>
                        </a:rPr>
                        <a:t>文件的编码</a:t>
                      </a:r>
                      <a:endParaRPr lang="ja-JP" altLang="en-US" sz="1200" b="0" i="0" u="none" strike="noStrike">
                        <a:solidFill>
                          <a:schemeClr val="tx1"/>
                        </a:solidFill>
                        <a:effectLst/>
                        <a:latin typeface="Microsoft YaHei" panose="020B0503020204020204" pitchFamily="34" charset="-122"/>
                        <a:ea typeface="Microsoft YaHei" panose="020B0503020204020204" pitchFamily="34" charset="-122"/>
                      </a:endParaRPr>
                    </a:p>
                  </a:txBody>
                  <a:tcPr marL="5819" marR="5819" marT="5819" marB="0" anchor="ctr"/>
                </a:tc>
                <a:extLst>
                  <a:ext uri="{0D108BD9-81ED-4DB2-BD59-A6C34878D82A}">
                    <a16:rowId xmlns:a16="http://schemas.microsoft.com/office/drawing/2014/main" val="10028"/>
                  </a:ext>
                </a:extLst>
              </a:tr>
            </a:tbl>
          </a:graphicData>
        </a:graphic>
      </p:graphicFrame>
    </p:spTree>
    <p:extLst>
      <p:ext uri="{BB962C8B-B14F-4D97-AF65-F5344CB8AC3E}">
        <p14:creationId xmlns:p14="http://schemas.microsoft.com/office/powerpoint/2010/main" val="2974660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ClassLoader</a:t>
            </a:r>
            <a:endParaRPr kumimoji="1" lang="ja-JP" altLang="en-US" sz="2800" b="1">
              <a:solidFill>
                <a:schemeClr val="tx1"/>
              </a:solidFill>
            </a:endParaRPr>
          </a:p>
        </p:txBody>
      </p:sp>
      <p:sp>
        <p:nvSpPr>
          <p:cNvPr id="6" name="正方形/長方形 5"/>
          <p:cNvSpPr/>
          <p:nvPr/>
        </p:nvSpPr>
        <p:spPr>
          <a:xfrm>
            <a:off x="996593" y="5250094"/>
            <a:ext cx="2157574" cy="996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微软雅黑" panose="020B0503020204020204" pitchFamily="34" charset="-122"/>
                <a:ea typeface="微软雅黑" panose="020B0503020204020204" pitchFamily="34" charset="-122"/>
              </a:rPr>
              <a:t>区别于</a:t>
            </a:r>
            <a:r>
              <a:rPr kumimoji="1" lang="en-US" altLang="zh-CN">
                <a:latin typeface="微软雅黑" panose="020B0503020204020204" pitchFamily="34" charset="-122"/>
                <a:ea typeface="微软雅黑" panose="020B0503020204020204" pitchFamily="34" charset="-122"/>
              </a:rPr>
              <a:t>Spring</a:t>
            </a:r>
            <a:r>
              <a:rPr kumimoji="1" lang="zh-CN" altLang="en-US">
                <a:latin typeface="微软雅黑" panose="020B0503020204020204" pitchFamily="34" charset="-122"/>
                <a:ea typeface="微软雅黑" panose="020B0503020204020204" pitchFamily="34" charset="-122"/>
              </a:rPr>
              <a:t>的类加载器</a:t>
            </a:r>
            <a:endParaRPr kumimoji="1" lang="ja-JP" altLang="en-US">
              <a:latin typeface="微软雅黑" panose="020B0503020204020204" pitchFamily="34" charset="-122"/>
              <a:ea typeface="微软雅黑" panose="020B0503020204020204" pitchFamily="34" charset="-122"/>
            </a:endParaRPr>
          </a:p>
        </p:txBody>
      </p:sp>
      <p:pic>
        <p:nvPicPr>
          <p:cNvPr id="3" name="図 2"/>
          <p:cNvPicPr>
            <a:picLocks noChangeAspect="1"/>
          </p:cNvPicPr>
          <p:nvPr/>
        </p:nvPicPr>
        <p:blipFill>
          <a:blip r:embed="rId2"/>
          <a:stretch>
            <a:fillRect/>
          </a:stretch>
        </p:blipFill>
        <p:spPr>
          <a:xfrm>
            <a:off x="100246" y="902216"/>
            <a:ext cx="5457143" cy="3942857"/>
          </a:xfrm>
          <a:prstGeom prst="rect">
            <a:avLst/>
          </a:prstGeom>
        </p:spPr>
      </p:pic>
      <p:pic>
        <p:nvPicPr>
          <p:cNvPr id="7" name="図 6"/>
          <p:cNvPicPr>
            <a:picLocks noChangeAspect="1"/>
          </p:cNvPicPr>
          <p:nvPr/>
        </p:nvPicPr>
        <p:blipFill>
          <a:blip r:embed="rId3"/>
          <a:stretch>
            <a:fillRect/>
          </a:stretch>
        </p:blipFill>
        <p:spPr>
          <a:xfrm>
            <a:off x="6165809" y="620486"/>
            <a:ext cx="4771429" cy="4885714"/>
          </a:xfrm>
          <a:prstGeom prst="rect">
            <a:avLst/>
          </a:prstGeom>
        </p:spPr>
      </p:pic>
    </p:spTree>
    <p:extLst>
      <p:ext uri="{BB962C8B-B14F-4D97-AF65-F5344CB8AC3E}">
        <p14:creationId xmlns:p14="http://schemas.microsoft.com/office/powerpoint/2010/main" val="163273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ThreadLocal</a:t>
            </a:r>
            <a:endParaRPr kumimoji="1" lang="ja-JP" altLang="en-US" sz="2800" b="1">
              <a:solidFill>
                <a:schemeClr val="tx1"/>
              </a:solidFill>
            </a:endParaRPr>
          </a:p>
        </p:txBody>
      </p:sp>
      <p:sp>
        <p:nvSpPr>
          <p:cNvPr id="3" name="サブタイトル 2"/>
          <p:cNvSpPr>
            <a:spLocks noGrp="1"/>
          </p:cNvSpPr>
          <p:nvPr>
            <p:ph type="subTitle" idx="1"/>
          </p:nvPr>
        </p:nvSpPr>
        <p:spPr>
          <a:xfrm>
            <a:off x="119744" y="728210"/>
            <a:ext cx="3729050" cy="934336"/>
          </a:xfrm>
        </p:spPr>
        <p:txBody>
          <a:bodyPr>
            <a:normAutofit/>
          </a:bodyPr>
          <a:lstStyle/>
          <a:p>
            <a:pPr algn="l"/>
            <a:r>
              <a:rPr lang="en-US" altLang="zh-CN">
                <a:solidFill>
                  <a:schemeClr val="tx1"/>
                </a:solidFill>
                <a:latin typeface="微软雅黑" panose="020B0503020204020204" pitchFamily="34" charset="-122"/>
                <a:ea typeface="微软雅黑" panose="020B0503020204020204" pitchFamily="34" charset="-122"/>
              </a:rPr>
              <a:t>ThreadLocal</a:t>
            </a:r>
            <a:r>
              <a:rPr lang="zh-CN" altLang="en-US">
                <a:solidFill>
                  <a:schemeClr val="tx1"/>
                </a:solidFill>
                <a:latin typeface="微软雅黑" panose="020B0503020204020204" pitchFamily="34" charset="-122"/>
                <a:ea typeface="微软雅黑" panose="020B0503020204020204" pitchFamily="34" charset="-122"/>
              </a:rPr>
              <a:t>的线程提供独立的变量副本。</a:t>
            </a:r>
          </a:p>
        </p:txBody>
      </p:sp>
      <p:pic>
        <p:nvPicPr>
          <p:cNvPr id="5" name="図 11">
            <a:extLst>
              <a:ext uri="{FF2B5EF4-FFF2-40B4-BE49-F238E27FC236}">
                <a16:creationId xmlns:a16="http://schemas.microsoft.com/office/drawing/2014/main" id="{00000000-0008-0000-0E00-00000C000000}"/>
              </a:ext>
            </a:extLst>
          </p:cNvPr>
          <p:cNvPicPr>
            <a:picLocks noChangeAspect="1"/>
          </p:cNvPicPr>
          <p:nvPr/>
        </p:nvPicPr>
        <p:blipFill>
          <a:blip r:embed="rId2"/>
          <a:stretch>
            <a:fillRect/>
          </a:stretch>
        </p:blipFill>
        <p:spPr>
          <a:xfrm>
            <a:off x="4024638" y="310243"/>
            <a:ext cx="8047619" cy="6428571"/>
          </a:xfrm>
          <a:prstGeom prst="rect">
            <a:avLst/>
          </a:prstGeom>
          <a:ln w="9525">
            <a:solidFill>
              <a:srgbClr val="00B0F0"/>
            </a:solidFill>
          </a:ln>
        </p:spPr>
      </p:pic>
    </p:spTree>
    <p:extLst>
      <p:ext uri="{BB962C8B-B14F-4D97-AF65-F5344CB8AC3E}">
        <p14:creationId xmlns:p14="http://schemas.microsoft.com/office/powerpoint/2010/main" val="4130917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InheritableThreadLocal</a:t>
            </a:r>
            <a:endParaRPr kumimoji="1" lang="ja-JP" altLang="en-US" sz="1800" b="1">
              <a:solidFill>
                <a:schemeClr val="tx1"/>
              </a:solidFill>
            </a:endParaRPr>
          </a:p>
        </p:txBody>
      </p:sp>
      <p:sp>
        <p:nvSpPr>
          <p:cNvPr id="7" name="正方形/長方形 6"/>
          <p:cNvSpPr/>
          <p:nvPr/>
        </p:nvSpPr>
        <p:spPr>
          <a:xfrm>
            <a:off x="150086" y="788811"/>
            <a:ext cx="9610363" cy="923330"/>
          </a:xfrm>
          <a:prstGeom prst="rect">
            <a:avLst/>
          </a:prstGeom>
        </p:spPr>
        <p:txBody>
          <a:bodyPr wrap="square">
            <a:spAutoFit/>
          </a:bodyPr>
          <a:lstStyle/>
          <a:p>
            <a:r>
              <a:rPr lang="zh-CN" altLang="en-US">
                <a:latin typeface="微软雅黑" panose="020B0503020204020204" pitchFamily="34" charset="-122"/>
                <a:ea typeface="微软雅黑" panose="020B0503020204020204" pitchFamily="34" charset="-122"/>
              </a:rPr>
              <a:t>用于创建可以被继承的线程局部变量</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示例解析参照附件</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1784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Java.lang</a:t>
            </a:r>
            <a:r>
              <a:rPr lang="zh-CN" altLang="en-US" sz="2800" b="1">
                <a:solidFill>
                  <a:schemeClr val="tx1"/>
                </a:solidFill>
              </a:rPr>
              <a:t>其他类</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en-US" altLang="zh-CN" sz="1800">
                <a:solidFill>
                  <a:schemeClr val="tx1"/>
                </a:solidFill>
                <a:latin typeface="微软雅黑" panose="020B0503020204020204" pitchFamily="34" charset="-122"/>
                <a:ea typeface="微软雅黑" panose="020B0503020204020204" pitchFamily="34" charset="-122"/>
              </a:rPr>
              <a:t>Object</a:t>
            </a:r>
            <a:r>
              <a:rPr lang="en-US" altLang="zh-CN">
                <a:solidFill>
                  <a:schemeClr val="tx1"/>
                </a:solidFill>
                <a:latin typeface="微软雅黑" panose="020B0503020204020204" pitchFamily="34" charset="-122"/>
                <a:ea typeface="微软雅黑" panose="020B0503020204020204" pitchFamily="34" charset="-122"/>
              </a:rPr>
              <a:t>.clone()</a:t>
            </a:r>
            <a:r>
              <a:rPr lang="zh-CN" altLang="en-US">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按位复制对象</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CharSequence</a:t>
            </a:r>
            <a:r>
              <a:rPr kumimoji="1" lang="zh-CN" altLang="en-US" sz="1800">
                <a:solidFill>
                  <a:schemeClr val="tx1"/>
                </a:solidFill>
                <a:latin typeface="微软雅黑" panose="020B0503020204020204" pitchFamily="34" charset="-122"/>
                <a:ea typeface="微软雅黑" panose="020B0503020204020204" pitchFamily="34" charset="-122"/>
              </a:rPr>
              <a:t>： </a:t>
            </a:r>
            <a:r>
              <a:rPr kumimoji="1" lang="en-US" altLang="zh-CN" sz="1800">
                <a:solidFill>
                  <a:schemeClr val="tx1"/>
                </a:solidFill>
                <a:latin typeface="微软雅黑" panose="020B0503020204020204" pitchFamily="34" charset="-122"/>
                <a:ea typeface="微软雅黑" panose="020B0503020204020204" pitchFamily="34" charset="-122"/>
              </a:rPr>
              <a:t>String</a:t>
            </a:r>
            <a:r>
              <a:rPr kumimoji="1" lang="zh-CN" altLang="en-US" sz="1800">
                <a:solidFill>
                  <a:schemeClr val="tx1"/>
                </a:solidFill>
                <a:latin typeface="微软雅黑" panose="020B0503020204020204" pitchFamily="34" charset="-122"/>
                <a:ea typeface="微软雅黑" panose="020B0503020204020204" pitchFamily="34" charset="-122"/>
              </a:rPr>
              <a:t>、</a:t>
            </a:r>
            <a:r>
              <a:rPr kumimoji="1" lang="en-US" altLang="zh-CN" sz="1800">
                <a:solidFill>
                  <a:schemeClr val="tx1"/>
                </a:solidFill>
                <a:latin typeface="微软雅黑" panose="020B0503020204020204" pitchFamily="34" charset="-122"/>
                <a:ea typeface="微软雅黑" panose="020B0503020204020204" pitchFamily="34" charset="-122"/>
              </a:rPr>
              <a:t>StringBuilder</a:t>
            </a:r>
            <a:r>
              <a:rPr kumimoji="1" lang="zh-CN" altLang="en-US" sz="1800">
                <a:solidFill>
                  <a:schemeClr val="tx1"/>
                </a:solidFill>
                <a:latin typeface="微软雅黑" panose="020B0503020204020204" pitchFamily="34" charset="-122"/>
                <a:ea typeface="微软雅黑" panose="020B0503020204020204" pitchFamily="34" charset="-122"/>
              </a:rPr>
              <a:t>、</a:t>
            </a:r>
            <a:r>
              <a:rPr kumimoji="1" lang="en-US" altLang="zh-CN" sz="1800">
                <a:solidFill>
                  <a:schemeClr val="tx1"/>
                </a:solidFill>
                <a:latin typeface="微软雅黑" panose="020B0503020204020204" pitchFamily="34" charset="-122"/>
                <a:ea typeface="微软雅黑" panose="020B0503020204020204" pitchFamily="34" charset="-122"/>
              </a:rPr>
              <a:t>StringBuffer</a:t>
            </a:r>
          </a:p>
          <a:p>
            <a:pPr algn="l"/>
            <a:r>
              <a:rPr lang="en-US" altLang="zh-CN">
                <a:solidFill>
                  <a:schemeClr val="tx1"/>
                </a:solidFill>
                <a:latin typeface="微软雅黑" panose="020B0503020204020204" pitchFamily="34" charset="-122"/>
                <a:ea typeface="微软雅黑" panose="020B0503020204020204" pitchFamily="34" charset="-122"/>
              </a:rPr>
              <a:t>Comparable</a:t>
            </a:r>
            <a:r>
              <a:rPr lang="zh-CN" altLang="en-US">
                <a:solidFill>
                  <a:schemeClr val="tx1"/>
                </a:solidFill>
                <a:latin typeface="微软雅黑" panose="020B0503020204020204" pitchFamily="34" charset="-122"/>
                <a:ea typeface="微软雅黑" panose="020B0503020204020204" pitchFamily="34" charset="-122"/>
              </a:rPr>
              <a:t>接口： 实现比较</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Iterable</a:t>
            </a:r>
            <a:r>
              <a:rPr kumimoji="1" lang="zh-CN" altLang="en-US" sz="1800">
                <a:solidFill>
                  <a:schemeClr val="tx1"/>
                </a:solidFill>
                <a:latin typeface="微软雅黑" panose="020B0503020204020204" pitchFamily="34" charset="-122"/>
                <a:ea typeface="微软雅黑" panose="020B0503020204020204" pitchFamily="34" charset="-122"/>
              </a:rPr>
              <a:t>接口： </a:t>
            </a:r>
            <a:r>
              <a:rPr kumimoji="1" lang="en-US" altLang="zh-CN" sz="1800">
                <a:solidFill>
                  <a:schemeClr val="tx1"/>
                </a:solidFill>
                <a:latin typeface="微软雅黑" panose="020B0503020204020204" pitchFamily="34" charset="-122"/>
                <a:ea typeface="微软雅黑" panose="020B0503020204020204" pitchFamily="34" charset="-122"/>
              </a:rPr>
              <a:t>for-each</a:t>
            </a:r>
            <a:r>
              <a:rPr kumimoji="1" lang="zh-CN" altLang="en-US" sz="1800">
                <a:solidFill>
                  <a:schemeClr val="tx1"/>
                </a:solidFill>
                <a:latin typeface="微软雅黑" panose="020B0503020204020204" pitchFamily="34" charset="-122"/>
                <a:ea typeface="微软雅黑" panose="020B0503020204020204" pitchFamily="34" charset="-122"/>
              </a:rPr>
              <a:t>风格的循环必须实现的接口</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Collection</a:t>
            </a:r>
            <a:r>
              <a:rPr lang="zh-CN" altLang="en-US">
                <a:solidFill>
                  <a:schemeClr val="tx1"/>
                </a:solidFill>
                <a:latin typeface="微软雅黑" panose="020B0503020204020204" pitchFamily="34" charset="-122"/>
                <a:ea typeface="微软雅黑" panose="020B0503020204020204" pitchFamily="34" charset="-122"/>
              </a:rPr>
              <a:t>接口扩展了</a:t>
            </a:r>
            <a:r>
              <a:rPr lang="en-US" altLang="zh-CN">
                <a:solidFill>
                  <a:schemeClr val="tx1"/>
                </a:solidFill>
                <a:latin typeface="微软雅黑" panose="020B0503020204020204" pitchFamily="34" charset="-122"/>
                <a:ea typeface="微软雅黑" panose="020B0503020204020204" pitchFamily="34" charset="-122"/>
              </a:rPr>
              <a:t>Iterable</a:t>
            </a:r>
            <a:r>
              <a:rPr lang="zh-CN" altLang="en-US">
                <a:solidFill>
                  <a:schemeClr val="tx1"/>
                </a:solidFill>
                <a:latin typeface="微软雅黑" panose="020B0503020204020204" pitchFamily="34" charset="-122"/>
                <a:ea typeface="微软雅黑" panose="020B0503020204020204" pitchFamily="34" charset="-122"/>
              </a:rPr>
              <a:t>接口，所有集合都可以使用</a:t>
            </a:r>
            <a:r>
              <a:rPr lang="en-US" altLang="zh-CN">
                <a:solidFill>
                  <a:schemeClr val="tx1"/>
                </a:solidFill>
                <a:latin typeface="微软雅黑" panose="020B0503020204020204" pitchFamily="34" charset="-122"/>
                <a:ea typeface="微软雅黑" panose="020B0503020204020204" pitchFamily="34" charset="-122"/>
              </a:rPr>
              <a:t>for-each</a:t>
            </a:r>
          </a:p>
          <a:p>
            <a:pPr algn="l"/>
            <a:r>
              <a:rPr lang="en-US" altLang="zh-CN">
                <a:solidFill>
                  <a:schemeClr val="tx1"/>
                </a:solidFill>
                <a:latin typeface="微软雅黑" panose="020B0503020204020204" pitchFamily="34" charset="-122"/>
                <a:ea typeface="微软雅黑" panose="020B0503020204020204" pitchFamily="34" charset="-122"/>
              </a:rPr>
              <a:t>AutoCloseable</a:t>
            </a:r>
            <a:r>
              <a:rPr lang="zh-CN" altLang="en-US">
                <a:solidFill>
                  <a:schemeClr val="tx1"/>
                </a:solidFill>
                <a:latin typeface="微软雅黑" panose="020B0503020204020204" pitchFamily="34" charset="-122"/>
                <a:ea typeface="微软雅黑" panose="020B0503020204020204" pitchFamily="34" charset="-122"/>
              </a:rPr>
              <a:t>接口： 带资源的</a:t>
            </a:r>
            <a:r>
              <a:rPr lang="en-US" altLang="zh-CN">
                <a:solidFill>
                  <a:schemeClr val="tx1"/>
                </a:solidFill>
                <a:latin typeface="微软雅黑" panose="020B0503020204020204" pitchFamily="34" charset="-122"/>
                <a:ea typeface="微软雅黑" panose="020B0503020204020204" pitchFamily="34" charset="-122"/>
              </a:rPr>
              <a:t>try</a:t>
            </a:r>
            <a:r>
              <a:rPr lang="zh-CN" altLang="en-US">
                <a:solidFill>
                  <a:schemeClr val="tx1"/>
                </a:solidFill>
                <a:latin typeface="微软雅黑" panose="020B0503020204020204" pitchFamily="34" charset="-122"/>
                <a:ea typeface="微软雅黑" panose="020B0503020204020204" pitchFamily="34" charset="-122"/>
              </a:rPr>
              <a:t>语句风格</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739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集合</a:t>
            </a:r>
            <a:endParaRPr kumimoji="1" lang="ja-JP" altLang="en-US" sz="2800" b="1">
              <a:solidFill>
                <a:schemeClr val="tx1"/>
              </a:solidFill>
            </a:endParaRPr>
          </a:p>
        </p:txBody>
      </p:sp>
      <p:sp>
        <p:nvSpPr>
          <p:cNvPr id="3" name="サブタイトル 2"/>
          <p:cNvSpPr>
            <a:spLocks noGrp="1"/>
          </p:cNvSpPr>
          <p:nvPr>
            <p:ph type="subTitle" idx="1"/>
          </p:nvPr>
        </p:nvSpPr>
        <p:spPr>
          <a:xfrm>
            <a:off x="119743" y="656291"/>
            <a:ext cx="11963400" cy="6031819"/>
          </a:xfrm>
        </p:spPr>
        <p:txBody>
          <a:bodyPr>
            <a:normAutofit/>
          </a:bodyPr>
          <a:lstStyle/>
          <a:p>
            <a:pPr algn="l"/>
            <a:r>
              <a:rPr lang="en-US" altLang="ja-JP">
                <a:solidFill>
                  <a:schemeClr val="tx1"/>
                </a:solidFill>
                <a:latin typeface="微软雅黑" panose="020B0503020204020204" pitchFamily="34" charset="-122"/>
                <a:ea typeface="微软雅黑" panose="020B0503020204020204" pitchFamily="34" charset="-122"/>
              </a:rPr>
              <a:t>Collection</a:t>
            </a:r>
            <a:r>
              <a:rPr lang="ja-JP" altLang="en-US">
                <a:solidFill>
                  <a:schemeClr val="tx1"/>
                </a:solidFill>
                <a:latin typeface="微软雅黑" panose="020B0503020204020204" pitchFamily="34" charset="-122"/>
                <a:ea typeface="微软雅黑" panose="020B0503020204020204" pitchFamily="34" charset="-122"/>
              </a:rPr>
              <a:t>接口：</a:t>
            </a:r>
            <a:r>
              <a:rPr lang="zh-CN" altLang="en-US">
                <a:solidFill>
                  <a:schemeClr val="tx1"/>
                </a:solidFill>
                <a:latin typeface="微软雅黑" panose="020B0503020204020204" pitchFamily="34" charset="-122"/>
                <a:ea typeface="微软雅黑" panose="020B0503020204020204" pitchFamily="34" charset="-122"/>
              </a:rPr>
              <a:t> （工具类：</a:t>
            </a:r>
            <a:r>
              <a:rPr lang="en-US" altLang="zh-CN">
                <a:solidFill>
                  <a:schemeClr val="tx1"/>
                </a:solidFill>
                <a:latin typeface="微软雅黑" panose="020B0503020204020204" pitchFamily="34" charset="-122"/>
                <a:ea typeface="微软雅黑" panose="020B0503020204020204" pitchFamily="34" charset="-122"/>
              </a:rPr>
              <a:t>Collections</a:t>
            </a:r>
            <a:r>
              <a:rPr lang="zh-CN" altLang="en-US">
                <a:solidFill>
                  <a:schemeClr val="tx1"/>
                </a:solidFill>
                <a:latin typeface="微软雅黑" panose="020B0503020204020204" pitchFamily="34" charset="-122"/>
                <a:ea typeface="微软雅黑" panose="020B0503020204020204" pitchFamily="34" charset="-122"/>
              </a:rPr>
              <a:t>）</a:t>
            </a:r>
            <a:endParaRPr lang="ja-JP" altLang="en-US">
              <a:solidFill>
                <a:schemeClr val="tx1"/>
              </a:solidFill>
              <a:latin typeface="微软雅黑" panose="020B0503020204020204" pitchFamily="34" charset="-122"/>
              <a:ea typeface="微软雅黑" panose="020B0503020204020204" pitchFamily="34" charset="-122"/>
            </a:endParaRPr>
          </a:p>
          <a:p>
            <a:pPr algn="l"/>
            <a:r>
              <a:rPr lang="en-US" altLang="zh-CN" sz="1400">
                <a:solidFill>
                  <a:schemeClr val="tx1"/>
                </a:solidFill>
                <a:latin typeface="微软雅黑" panose="020B0503020204020204" pitchFamily="34" charset="-122"/>
                <a:ea typeface="微软雅黑" panose="020B0503020204020204" pitchFamily="34" charset="-122"/>
              </a:rPr>
              <a:t>    default</a:t>
            </a:r>
            <a:r>
              <a:rPr lang="zh-CN" altLang="en-US" sz="1400">
                <a:solidFill>
                  <a:schemeClr val="tx1"/>
                </a:solidFill>
                <a:latin typeface="微软雅黑" panose="020B0503020204020204" pitchFamily="34" charset="-122"/>
                <a:ea typeface="微软雅黑" panose="020B0503020204020204" pitchFamily="34" charset="-122"/>
              </a:rPr>
              <a:t>方法：</a:t>
            </a:r>
            <a:r>
              <a:rPr lang="en-US" altLang="zh-CN" sz="1400">
                <a:solidFill>
                  <a:schemeClr val="tx1"/>
                </a:solidFill>
                <a:latin typeface="微软雅黑" panose="020B0503020204020204" pitchFamily="34" charset="-122"/>
                <a:ea typeface="微软雅黑" panose="020B0503020204020204" pitchFamily="34" charset="-122"/>
              </a:rPr>
              <a:t>parallelStream() </a:t>
            </a:r>
            <a:r>
              <a:rPr lang="zh-CN" altLang="en-US" sz="1400">
                <a:solidFill>
                  <a:schemeClr val="tx1"/>
                </a:solidFill>
                <a:latin typeface="微软雅黑" panose="020B0503020204020204" pitchFamily="34" charset="-122"/>
                <a:ea typeface="微软雅黑" panose="020B0503020204020204" pitchFamily="34" charset="-122"/>
              </a:rPr>
              <a:t>、</a:t>
            </a:r>
            <a:r>
              <a:rPr lang="en-US" altLang="zh-CN" sz="1400">
                <a:solidFill>
                  <a:schemeClr val="tx1"/>
                </a:solidFill>
                <a:latin typeface="微软雅黑" panose="020B0503020204020204" pitchFamily="34" charset="-122"/>
                <a:ea typeface="微软雅黑" panose="020B0503020204020204" pitchFamily="34" charset="-122"/>
              </a:rPr>
              <a:t>removeIf(Predicate&lt;? super E&gt; filter) </a:t>
            </a:r>
            <a:r>
              <a:rPr lang="zh-CN" altLang="en-US" sz="1400">
                <a:solidFill>
                  <a:schemeClr val="tx1"/>
                </a:solidFill>
                <a:latin typeface="微软雅黑" panose="020B0503020204020204" pitchFamily="34" charset="-122"/>
                <a:ea typeface="微软雅黑" panose="020B0503020204020204" pitchFamily="34" charset="-122"/>
              </a:rPr>
              <a:t>、</a:t>
            </a:r>
            <a:r>
              <a:rPr lang="en-US" altLang="zh-CN" sz="1400">
                <a:solidFill>
                  <a:schemeClr val="tx1"/>
                </a:solidFill>
                <a:latin typeface="微软雅黑" panose="020B0503020204020204" pitchFamily="34" charset="-122"/>
                <a:ea typeface="微软雅黑" panose="020B0503020204020204" pitchFamily="34" charset="-122"/>
              </a:rPr>
              <a:t>stream() </a:t>
            </a:r>
            <a:r>
              <a:rPr lang="zh-CN" altLang="en-US" sz="1400">
                <a:solidFill>
                  <a:schemeClr val="tx1"/>
                </a:solidFill>
                <a:latin typeface="微软雅黑" panose="020B0503020204020204" pitchFamily="34" charset="-122"/>
                <a:ea typeface="微软雅黑" panose="020B0503020204020204" pitchFamily="34" charset="-122"/>
              </a:rPr>
              <a:t>；</a:t>
            </a:r>
            <a:endParaRPr lang="en-US" altLang="zh-CN" sz="14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Set</a:t>
            </a:r>
            <a:r>
              <a:rPr lang="ja-JP" altLang="en-US">
                <a:solidFill>
                  <a:schemeClr val="tx1"/>
                </a:solidFill>
                <a:latin typeface="微软雅黑" panose="020B0503020204020204" pitchFamily="34" charset="-122"/>
                <a:ea typeface="微软雅黑" panose="020B0503020204020204" pitchFamily="34" charset="-122"/>
              </a:rPr>
              <a:t>接口：无重复元素    </a:t>
            </a:r>
            <a:r>
              <a:rPr lang="en-US" altLang="ja-JP">
                <a:solidFill>
                  <a:schemeClr val="tx1"/>
                </a:solidFill>
                <a:latin typeface="微软雅黑" panose="020B0503020204020204" pitchFamily="34" charset="-122"/>
                <a:ea typeface="微软雅黑" panose="020B0503020204020204" pitchFamily="34" charset="-122"/>
              </a:rPr>
              <a:t>Map</a:t>
            </a:r>
            <a:r>
              <a:rPr lang="ja-JP" altLang="en-US">
                <a:solidFill>
                  <a:schemeClr val="tx1"/>
                </a:solidFill>
                <a:latin typeface="微软雅黑" panose="020B0503020204020204" pitchFamily="34" charset="-122"/>
                <a:ea typeface="微软雅黑" panose="020B0503020204020204" pitchFamily="34" charset="-122"/>
              </a:rPr>
              <a:t>接口具有相同的功能</a:t>
            </a:r>
          </a:p>
          <a:p>
            <a:pPr algn="l"/>
            <a:r>
              <a:rPr lang="en-US" altLang="ja-JP">
                <a:solidFill>
                  <a:schemeClr val="tx1"/>
                </a:solidFill>
                <a:latin typeface="微软雅黑" panose="020B0503020204020204" pitchFamily="34" charset="-122"/>
                <a:ea typeface="微软雅黑" panose="020B0503020204020204" pitchFamily="34" charset="-122"/>
              </a:rPr>
              <a:t>SortedSet</a:t>
            </a:r>
            <a:r>
              <a:rPr lang="zh-CN" altLang="en-US">
                <a:solidFill>
                  <a:schemeClr val="tx1"/>
                </a:solidFill>
                <a:latin typeface="微软雅黑" panose="020B0503020204020204" pitchFamily="34" charset="-122"/>
                <a:ea typeface="微软雅黑" panose="020B0503020204020204" pitchFamily="34" charset="-122"/>
              </a:rPr>
              <a:t>、</a:t>
            </a:r>
            <a:r>
              <a:rPr lang="en-US" altLang="ja-JP">
                <a:solidFill>
                  <a:schemeClr val="tx1"/>
                </a:solidFill>
                <a:latin typeface="微软雅黑" panose="020B0503020204020204" pitchFamily="34" charset="-122"/>
                <a:ea typeface="微软雅黑" panose="020B0503020204020204" pitchFamily="34" charset="-122"/>
              </a:rPr>
              <a:t>Sorted</a:t>
            </a:r>
            <a:r>
              <a:rPr lang="en-US" altLang="zh-CN">
                <a:solidFill>
                  <a:schemeClr val="tx1"/>
                </a:solidFill>
                <a:latin typeface="微软雅黑" panose="020B0503020204020204" pitchFamily="34" charset="-122"/>
                <a:ea typeface="微软雅黑" panose="020B0503020204020204" pitchFamily="34" charset="-122"/>
              </a:rPr>
              <a:t>Map</a:t>
            </a:r>
            <a:r>
              <a:rPr lang="zh-CN" altLang="en-US">
                <a:solidFill>
                  <a:schemeClr val="tx1"/>
                </a:solidFill>
                <a:latin typeface="微软雅黑" panose="020B0503020204020204" pitchFamily="34" charset="-122"/>
                <a:ea typeface="微软雅黑" panose="020B0503020204020204" pitchFamily="34" charset="-122"/>
              </a:rPr>
              <a:t>接口</a:t>
            </a:r>
            <a:r>
              <a:rPr lang="ja-JP" altLang="en-US">
                <a:solidFill>
                  <a:schemeClr val="tx1"/>
                </a:solidFill>
                <a:latin typeface="微软雅黑" panose="020B0503020204020204" pitchFamily="34" charset="-122"/>
                <a:ea typeface="微软雅黑" panose="020B0503020204020204" pitchFamily="34" charset="-122"/>
              </a:rPr>
              <a:t>：以升序排序</a:t>
            </a:r>
            <a:r>
              <a:rPr lang="zh-CN" altLang="en-US">
                <a:solidFill>
                  <a:schemeClr val="tx1"/>
                </a:solidFill>
                <a:latin typeface="微软雅黑" panose="020B0503020204020204" pitchFamily="34" charset="-122"/>
                <a:ea typeface="微软雅黑" panose="020B0503020204020204" pitchFamily="34" charset="-122"/>
              </a:rPr>
              <a:t>，实现类</a:t>
            </a:r>
            <a:r>
              <a:rPr lang="en-US" altLang="zh-CN">
                <a:solidFill>
                  <a:schemeClr val="tx1"/>
                </a:solidFill>
                <a:latin typeface="微软雅黑" panose="020B0503020204020204" pitchFamily="34" charset="-122"/>
                <a:ea typeface="微软雅黑" panose="020B0503020204020204" pitchFamily="34" charset="-122"/>
              </a:rPr>
              <a:t>TreeSet</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TreeMap</a:t>
            </a:r>
            <a:endParaRPr lang="ja-JP" altLang="en-US">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NavigableSet</a:t>
            </a:r>
            <a:r>
              <a:rPr lang="zh-CN" altLang="en-US">
                <a:solidFill>
                  <a:schemeClr val="tx1"/>
                </a:solidFill>
                <a:latin typeface="微软雅黑" panose="020B0503020204020204" pitchFamily="34" charset="-122"/>
                <a:ea typeface="微软雅黑" panose="020B0503020204020204" pitchFamily="34" charset="-122"/>
              </a:rPr>
              <a:t>、</a:t>
            </a:r>
            <a:r>
              <a:rPr lang="en-US" altLang="ja-JP">
                <a:solidFill>
                  <a:schemeClr val="tx1"/>
                </a:solidFill>
                <a:latin typeface="微软雅黑" panose="020B0503020204020204" pitchFamily="34" charset="-122"/>
                <a:ea typeface="微软雅黑" panose="020B0503020204020204" pitchFamily="34" charset="-122"/>
              </a:rPr>
              <a:t>Navigable</a:t>
            </a:r>
            <a:r>
              <a:rPr lang="en-US" altLang="zh-CN">
                <a:solidFill>
                  <a:schemeClr val="tx1"/>
                </a:solidFill>
                <a:latin typeface="微软雅黑" panose="020B0503020204020204" pitchFamily="34" charset="-122"/>
                <a:ea typeface="微软雅黑" panose="020B0503020204020204" pitchFamily="34" charset="-122"/>
              </a:rPr>
              <a:t>Map</a:t>
            </a:r>
            <a:r>
              <a:rPr lang="zh-CN" altLang="en-US">
                <a:solidFill>
                  <a:schemeClr val="tx1"/>
                </a:solidFill>
                <a:latin typeface="微软雅黑" panose="020B0503020204020204" pitchFamily="34" charset="-122"/>
                <a:ea typeface="微软雅黑" panose="020B0503020204020204" pitchFamily="34" charset="-122"/>
              </a:rPr>
              <a:t>接口</a:t>
            </a:r>
            <a:r>
              <a:rPr lang="ja-JP" altLang="en-US">
                <a:solidFill>
                  <a:schemeClr val="tx1"/>
                </a:solidFill>
                <a:latin typeface="微软雅黑" panose="020B0503020204020204" pitchFamily="34" charset="-122"/>
                <a:ea typeface="微软雅黑" panose="020B0503020204020204" pitchFamily="34" charset="-122"/>
              </a:rPr>
              <a:t>：支持基于最接近匹配原则检索元素</a:t>
            </a:r>
            <a:endParaRPr lang="ja-JP" altLang="en-US" sz="10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Queue</a:t>
            </a:r>
            <a:r>
              <a:rPr lang="ja-JP" altLang="en-US">
                <a:solidFill>
                  <a:schemeClr val="tx1"/>
                </a:solidFill>
                <a:latin typeface="微软雅黑" panose="020B0503020204020204" pitchFamily="34" charset="-122"/>
                <a:ea typeface="微软雅黑" panose="020B0503020204020204" pitchFamily="34" charset="-122"/>
              </a:rPr>
              <a:t>接口</a:t>
            </a:r>
          </a:p>
          <a:p>
            <a:pPr algn="l"/>
            <a:r>
              <a:rPr lang="ja-JP" altLang="en-US" sz="1400">
                <a:solidFill>
                  <a:schemeClr val="tx1"/>
                </a:solidFill>
                <a:latin typeface="微软雅黑" panose="020B0503020204020204" pitchFamily="34" charset="-122"/>
                <a:ea typeface="微软雅黑" panose="020B0503020204020204" pitchFamily="34" charset="-122"/>
              </a:rPr>
              <a:t>    先进先出的队列</a:t>
            </a:r>
          </a:p>
          <a:p>
            <a:pPr algn="l"/>
            <a:r>
              <a:rPr lang="ja-JP" altLang="en-US" sz="1400">
                <a:solidFill>
                  <a:schemeClr val="tx1"/>
                </a:solidFill>
                <a:latin typeface="微软雅黑" panose="020B0503020204020204" pitchFamily="34" charset="-122"/>
                <a:ea typeface="微软雅黑" panose="020B0503020204020204" pitchFamily="34" charset="-122"/>
              </a:rPr>
              <a:t>    追加和删除元素的方法：有的抛出异常，有的返回</a:t>
            </a:r>
            <a:r>
              <a:rPr lang="en-US" altLang="ja-JP" sz="1400">
                <a:solidFill>
                  <a:schemeClr val="tx1"/>
                </a:solidFill>
                <a:latin typeface="微软雅黑" panose="020B0503020204020204" pitchFamily="34" charset="-122"/>
                <a:ea typeface="微软雅黑" panose="020B0503020204020204" pitchFamily="34" charset="-122"/>
              </a:rPr>
              <a:t>null</a:t>
            </a:r>
          </a:p>
          <a:p>
            <a:pPr algn="l"/>
            <a:r>
              <a:rPr lang="en-US" altLang="ja-JP">
                <a:solidFill>
                  <a:schemeClr val="tx1"/>
                </a:solidFill>
                <a:latin typeface="微软雅黑" panose="020B0503020204020204" pitchFamily="34" charset="-122"/>
                <a:ea typeface="微软雅黑" panose="020B0503020204020204" pitchFamily="34" charset="-122"/>
              </a:rPr>
              <a:t>HashSet</a:t>
            </a:r>
            <a:r>
              <a:rPr lang="ja-JP" altLang="en-US">
                <a:solidFill>
                  <a:schemeClr val="tx1"/>
                </a:solidFill>
                <a:latin typeface="微软雅黑" panose="020B0503020204020204" pitchFamily="34" charset="-122"/>
                <a:ea typeface="微软雅黑" panose="020B0503020204020204" pitchFamily="34" charset="-122"/>
              </a:rPr>
              <a:t>类：</a:t>
            </a:r>
            <a:r>
              <a:rPr lang="ja-JP" altLang="en-US" sz="1600">
                <a:solidFill>
                  <a:schemeClr val="tx1"/>
                </a:solidFill>
                <a:latin typeface="微软雅黑" panose="020B0503020204020204" pitchFamily="34" charset="-122"/>
                <a:ea typeface="微软雅黑" panose="020B0503020204020204" pitchFamily="34" charset="-122"/>
              </a:rPr>
              <a:t>使用哈希码作为索引，所以不保证元素的顺序与插入的顺序相同。</a:t>
            </a:r>
          </a:p>
          <a:p>
            <a:pPr algn="l"/>
            <a:r>
              <a:rPr lang="en-US" altLang="ja-JP">
                <a:solidFill>
                  <a:schemeClr val="tx1"/>
                </a:solidFill>
                <a:latin typeface="微软雅黑" panose="020B0503020204020204" pitchFamily="34" charset="-122"/>
                <a:ea typeface="微软雅黑" panose="020B0503020204020204" pitchFamily="34" charset="-122"/>
              </a:rPr>
              <a:t>LinkedHashSet</a:t>
            </a:r>
            <a:r>
              <a:rPr lang="ja-JP" altLang="en-US">
                <a:solidFill>
                  <a:schemeClr val="tx1"/>
                </a:solidFill>
                <a:latin typeface="微软雅黑" panose="020B0503020204020204" pitchFamily="34" charset="-122"/>
                <a:ea typeface="微软雅黑" panose="020B0503020204020204" pitchFamily="34" charset="-122"/>
              </a:rPr>
              <a:t>类 </a:t>
            </a:r>
            <a:r>
              <a:rPr lang="en-US" altLang="ja-JP">
                <a:solidFill>
                  <a:schemeClr val="tx1"/>
                </a:solidFill>
                <a:latin typeface="微软雅黑" panose="020B0503020204020204" pitchFamily="34" charset="-122"/>
                <a:ea typeface="微软雅黑" panose="020B0503020204020204" pitchFamily="34" charset="-122"/>
              </a:rPr>
              <a:t>extends HashSet</a:t>
            </a:r>
            <a:r>
              <a:rPr lang="ja-JP" altLang="en-US">
                <a:solidFill>
                  <a:schemeClr val="tx1"/>
                </a:solidFill>
                <a:latin typeface="微软雅黑" panose="020B0503020204020204" pitchFamily="34" charset="-122"/>
                <a:ea typeface="微软雅黑" panose="020B0503020204020204" pitchFamily="34" charset="-122"/>
              </a:rPr>
              <a:t>类：</a:t>
            </a:r>
            <a:r>
              <a:rPr lang="ja-JP" altLang="en-US" sz="1600">
                <a:solidFill>
                  <a:schemeClr val="tx1"/>
                </a:solidFill>
                <a:latin typeface="微软雅黑" panose="020B0503020204020204" pitchFamily="34" charset="-122"/>
                <a:ea typeface="微软雅黑" panose="020B0503020204020204" pitchFamily="34" charset="-122"/>
              </a:rPr>
              <a:t>以链表的形式实现的，所以能保证元素的顺序就是插入时的顺序。</a:t>
            </a:r>
          </a:p>
          <a:p>
            <a:pPr algn="l"/>
            <a:r>
              <a:rPr lang="en-US" altLang="ja-JP">
                <a:solidFill>
                  <a:schemeClr val="tx1"/>
                </a:solidFill>
                <a:latin typeface="微软雅黑" panose="020B0503020204020204" pitchFamily="34" charset="-122"/>
                <a:ea typeface="微软雅黑" panose="020B0503020204020204" pitchFamily="34" charset="-122"/>
              </a:rPr>
              <a:t>TreeSet</a:t>
            </a:r>
            <a:r>
              <a:rPr lang="ja-JP" altLang="en-US">
                <a:solidFill>
                  <a:schemeClr val="tx1"/>
                </a:solidFill>
                <a:latin typeface="微软雅黑" panose="020B0503020204020204" pitchFamily="34" charset="-122"/>
                <a:ea typeface="微软雅黑" panose="020B0503020204020204" pitchFamily="34" charset="-122"/>
              </a:rPr>
              <a:t>类：</a:t>
            </a:r>
            <a:r>
              <a:rPr lang="ja-JP" altLang="en-US" sz="1600">
                <a:solidFill>
                  <a:schemeClr val="tx1"/>
                </a:solidFill>
                <a:latin typeface="微软雅黑" panose="020B0503020204020204" pitchFamily="34" charset="-122"/>
                <a:ea typeface="微软雅黑" panose="020B0503020204020204" pitchFamily="34" charset="-122"/>
              </a:rPr>
              <a:t>按升序存储元素，访问和检索速度相当快。</a:t>
            </a:r>
          </a:p>
          <a:p>
            <a:pPr algn="l"/>
            <a:r>
              <a:rPr lang="en-US" altLang="ja-JP">
                <a:solidFill>
                  <a:schemeClr val="tx1"/>
                </a:solidFill>
                <a:latin typeface="微软雅黑" panose="020B0503020204020204" pitchFamily="34" charset="-122"/>
                <a:ea typeface="微软雅黑" panose="020B0503020204020204" pitchFamily="34" charset="-122"/>
              </a:rPr>
              <a:t>EnumSet</a:t>
            </a:r>
            <a:r>
              <a:rPr lang="ja-JP" altLang="en-US">
                <a:solidFill>
                  <a:schemeClr val="tx1"/>
                </a:solidFill>
                <a:latin typeface="微软雅黑" panose="020B0503020204020204" pitchFamily="34" charset="-122"/>
                <a:ea typeface="微软雅黑" panose="020B0503020204020204" pitchFamily="34" charset="-122"/>
              </a:rPr>
              <a:t>类：</a:t>
            </a:r>
            <a:r>
              <a:rPr lang="ja-JP" altLang="en-US" sz="1600">
                <a:solidFill>
                  <a:schemeClr val="tx1"/>
                </a:solidFill>
                <a:latin typeface="微软雅黑" panose="020B0503020204020204" pitchFamily="34" charset="-122"/>
                <a:ea typeface="微软雅黑" panose="020B0503020204020204" pitchFamily="34" charset="-122"/>
              </a:rPr>
              <a:t>专门用于枚举类型的元素。</a:t>
            </a:r>
            <a:endParaRPr lang="en-US" altLang="ja-JP" sz="16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Comparator</a:t>
            </a:r>
            <a:r>
              <a:rPr lang="zh-CN" altLang="en-US">
                <a:solidFill>
                  <a:schemeClr val="tx1"/>
                </a:solidFill>
                <a:latin typeface="微软雅黑" panose="020B0503020204020204" pitchFamily="34" charset="-122"/>
                <a:ea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rPr>
              <a:t>比较器，为各种</a:t>
            </a:r>
            <a:r>
              <a:rPr lang="en-US" altLang="zh-CN" sz="1600">
                <a:solidFill>
                  <a:schemeClr val="tx1"/>
                </a:solidFill>
                <a:latin typeface="微软雅黑" panose="020B0503020204020204" pitchFamily="34" charset="-122"/>
                <a:ea typeface="微软雅黑" panose="020B0503020204020204" pitchFamily="34" charset="-122"/>
              </a:rPr>
              <a:t>sort</a:t>
            </a:r>
            <a:r>
              <a:rPr lang="zh-CN" altLang="en-US" sz="1600">
                <a:solidFill>
                  <a:schemeClr val="tx1"/>
                </a:solidFill>
                <a:latin typeface="微软雅黑" panose="020B0503020204020204" pitchFamily="34" charset="-122"/>
                <a:ea typeface="微软雅黑" panose="020B0503020204020204" pitchFamily="34" charset="-122"/>
              </a:rPr>
              <a:t>方法服务。提供了很多</a:t>
            </a:r>
            <a:r>
              <a:rPr lang="en-US" altLang="zh-CN" sz="1600">
                <a:solidFill>
                  <a:schemeClr val="tx1"/>
                </a:solidFill>
                <a:latin typeface="微软雅黑" panose="020B0503020204020204" pitchFamily="34" charset="-122"/>
                <a:ea typeface="微软雅黑" panose="020B0503020204020204" pitchFamily="34" charset="-122"/>
              </a:rPr>
              <a:t>default</a:t>
            </a:r>
            <a:r>
              <a:rPr lang="zh-CN" altLang="en-US" sz="1600">
                <a:solidFill>
                  <a:schemeClr val="tx1"/>
                </a:solidFill>
                <a:latin typeface="微软雅黑" panose="020B0503020204020204" pitchFamily="34" charset="-122"/>
                <a:ea typeface="微软雅黑" panose="020B0503020204020204" pitchFamily="34" charset="-122"/>
              </a:rPr>
              <a:t>方法，如：</a:t>
            </a:r>
            <a:r>
              <a:rPr lang="en-US" altLang="zh-CN" sz="1600">
                <a:solidFill>
                  <a:schemeClr val="tx1"/>
                </a:solidFill>
                <a:latin typeface="微软雅黑" panose="020B0503020204020204" pitchFamily="34" charset="-122"/>
                <a:ea typeface="微软雅黑" panose="020B0503020204020204" pitchFamily="34" charset="-122"/>
              </a:rPr>
              <a:t>comparingXXX</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thenComparingXXX</a:t>
            </a:r>
          </a:p>
          <a:p>
            <a:pPr algn="l"/>
            <a:r>
              <a:rPr lang="zh-CN" altLang="en-US" sz="1600">
                <a:solidFill>
                  <a:schemeClr val="tx1"/>
                </a:solidFill>
                <a:latin typeface="微软雅黑" panose="020B0503020204020204" pitchFamily="34" charset="-122"/>
                <a:ea typeface="微软雅黑" panose="020B0503020204020204" pitchFamily="34" charset="-122"/>
              </a:rPr>
              <a:t>                     示例解析参照附件</a:t>
            </a:r>
          </a:p>
        </p:txBody>
      </p:sp>
    </p:spTree>
    <p:extLst>
      <p:ext uri="{BB962C8B-B14F-4D97-AF65-F5344CB8AC3E}">
        <p14:creationId xmlns:p14="http://schemas.microsoft.com/office/powerpoint/2010/main" val="383801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char</a:t>
            </a:r>
            <a:endParaRPr kumimoji="1" lang="ja-JP" altLang="en-US" sz="2800" b="1">
              <a:solidFill>
                <a:schemeClr val="tx1"/>
              </a:solidFill>
            </a:endParaRPr>
          </a:p>
        </p:txBody>
      </p:sp>
      <p:sp>
        <p:nvSpPr>
          <p:cNvPr id="3" name="サブタイトル 2"/>
          <p:cNvSpPr>
            <a:spLocks noGrp="1"/>
          </p:cNvSpPr>
          <p:nvPr>
            <p:ph type="subTitle" idx="1"/>
          </p:nvPr>
        </p:nvSpPr>
        <p:spPr>
          <a:xfrm>
            <a:off x="119743" y="646017"/>
            <a:ext cx="11963400" cy="2672536"/>
          </a:xfrm>
        </p:spPr>
        <p:txBody>
          <a:bodyPr>
            <a:normAutofit/>
          </a:bodyPr>
          <a:lstStyle/>
          <a:p>
            <a:pPr algn="l"/>
            <a:r>
              <a:rPr lang="en-US" altLang="zh-CN" sz="1600">
                <a:solidFill>
                  <a:schemeClr val="tx1"/>
                </a:solidFill>
                <a:latin typeface="微软雅黑" panose="020B0503020204020204" pitchFamily="34" charset="-122"/>
                <a:ea typeface="微软雅黑" panose="020B0503020204020204" pitchFamily="34" charset="-122"/>
              </a:rPr>
              <a:t>Unicode 16</a:t>
            </a:r>
          </a:p>
          <a:p>
            <a:pPr algn="l"/>
            <a:r>
              <a:rPr lang="zh-CN" altLang="en-US" sz="1600" b="1">
                <a:solidFill>
                  <a:schemeClr val="tx1"/>
                </a:solidFill>
                <a:latin typeface="微软雅黑" panose="020B0503020204020204" pitchFamily="34" charset="-122"/>
                <a:ea typeface="微软雅黑" panose="020B0503020204020204" pitchFamily="34" charset="-122"/>
              </a:rPr>
              <a:t>代码点：</a:t>
            </a:r>
            <a:r>
              <a:rPr lang="en-US" altLang="zh-CN" sz="1600">
                <a:solidFill>
                  <a:schemeClr val="tx1"/>
                </a:solidFill>
                <a:latin typeface="微软雅黑" panose="020B0503020204020204" pitchFamily="34" charset="-122"/>
                <a:ea typeface="微软雅黑" panose="020B0503020204020204" pitchFamily="34" charset="-122"/>
              </a:rPr>
              <a:t>0</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10FFFF</a:t>
            </a:r>
            <a:r>
              <a:rPr lang="zh-CN" altLang="en-US" sz="1600">
                <a:solidFill>
                  <a:schemeClr val="tx1"/>
                </a:solidFill>
                <a:latin typeface="微软雅黑" panose="020B0503020204020204" pitchFamily="34" charset="-122"/>
                <a:ea typeface="微软雅黑" panose="020B0503020204020204" pitchFamily="34" charset="-122"/>
              </a:rPr>
              <a:t>范围内的字符；</a:t>
            </a:r>
          </a:p>
          <a:p>
            <a:pPr algn="l"/>
            <a:r>
              <a:rPr lang="zh-CN" altLang="en-US" sz="1600" b="1">
                <a:solidFill>
                  <a:schemeClr val="tx1"/>
                </a:solidFill>
                <a:latin typeface="微软雅黑" panose="020B0503020204020204" pitchFamily="34" charset="-122"/>
                <a:ea typeface="微软雅黑" panose="020B0503020204020204" pitchFamily="34" charset="-122"/>
              </a:rPr>
              <a:t>补充字符：</a:t>
            </a:r>
            <a:r>
              <a:rPr lang="zh-CN" altLang="en-US" sz="1600">
                <a:solidFill>
                  <a:schemeClr val="tx1"/>
                </a:solidFill>
                <a:latin typeface="微软雅黑" panose="020B0503020204020204" pitchFamily="34" charset="-122"/>
                <a:ea typeface="微软雅黑" panose="020B0503020204020204" pitchFamily="34" charset="-122"/>
              </a:rPr>
              <a:t>数值大于</a:t>
            </a:r>
            <a:r>
              <a:rPr lang="en-US" altLang="zh-CN" sz="1600">
                <a:solidFill>
                  <a:schemeClr val="tx1"/>
                </a:solidFill>
                <a:latin typeface="微软雅黑" panose="020B0503020204020204" pitchFamily="34" charset="-122"/>
                <a:ea typeface="微软雅黑" panose="020B0503020204020204" pitchFamily="34" charset="-122"/>
              </a:rPr>
              <a:t>FFFF</a:t>
            </a:r>
            <a:r>
              <a:rPr lang="zh-CN" altLang="en-US" sz="1600">
                <a:solidFill>
                  <a:schemeClr val="tx1"/>
                </a:solidFill>
                <a:latin typeface="微软雅黑" panose="020B0503020204020204" pitchFamily="34" charset="-122"/>
                <a:ea typeface="微软雅黑" panose="020B0503020204020204" pitchFamily="34" charset="-122"/>
              </a:rPr>
              <a:t>的字符；</a:t>
            </a:r>
          </a:p>
          <a:p>
            <a:pPr algn="l"/>
            <a:r>
              <a:rPr lang="zh-CN" altLang="en-US" sz="1600">
                <a:solidFill>
                  <a:schemeClr val="tx1"/>
                </a:solidFill>
                <a:latin typeface="微软雅黑" panose="020B0503020204020204" pitchFamily="34" charset="-122"/>
                <a:ea typeface="微软雅黑" panose="020B0503020204020204" pitchFamily="34" charset="-122"/>
              </a:rPr>
              <a:t>基本多语言平面（</a:t>
            </a:r>
            <a:r>
              <a:rPr lang="en-US" altLang="zh-CN" sz="1600">
                <a:solidFill>
                  <a:schemeClr val="tx1"/>
                </a:solidFill>
                <a:latin typeface="微软雅黑" panose="020B0503020204020204" pitchFamily="34" charset="-122"/>
                <a:ea typeface="微软雅黑" panose="020B0503020204020204" pitchFamily="34" charset="-122"/>
              </a:rPr>
              <a:t>BMP</a:t>
            </a:r>
            <a:r>
              <a:rPr lang="zh-CN" altLang="en-US" sz="1600">
                <a:solidFill>
                  <a:schemeClr val="tx1"/>
                </a:solidFill>
                <a:latin typeface="微软雅黑" panose="020B0503020204020204" pitchFamily="34" charset="-122"/>
                <a:ea typeface="微软雅黑" panose="020B0503020204020204" pitchFamily="34" charset="-122"/>
              </a:rPr>
              <a:t>）字符：</a:t>
            </a:r>
          </a:p>
          <a:p>
            <a:pPr algn="l"/>
            <a:r>
              <a:rPr lang="zh-CN" altLang="en-US" sz="1600">
                <a:solidFill>
                  <a:schemeClr val="tx1"/>
                </a:solidFill>
                <a:latin typeface="微软雅黑" panose="020B0503020204020204" pitchFamily="34" charset="-122"/>
                <a:ea typeface="微软雅黑" panose="020B0503020204020204" pitchFamily="34" charset="-122"/>
              </a:rPr>
              <a:t>使用两个</a:t>
            </a:r>
            <a:r>
              <a:rPr lang="en-US" altLang="zh-CN" sz="1600">
                <a:solidFill>
                  <a:schemeClr val="tx1"/>
                </a:solidFill>
                <a:latin typeface="微软雅黑" panose="020B0503020204020204" pitchFamily="34" charset="-122"/>
                <a:ea typeface="微软雅黑" panose="020B0503020204020204" pitchFamily="34" charset="-122"/>
              </a:rPr>
              <a:t>char</a:t>
            </a:r>
            <a:r>
              <a:rPr lang="zh-CN" altLang="en-US" sz="1600">
                <a:solidFill>
                  <a:schemeClr val="tx1"/>
                </a:solidFill>
                <a:latin typeface="微软雅黑" panose="020B0503020204020204" pitchFamily="34" charset="-122"/>
                <a:ea typeface="微软雅黑" panose="020B0503020204020204" pitchFamily="34" charset="-122"/>
              </a:rPr>
              <a:t>表示一个补充字符，</a:t>
            </a:r>
          </a:p>
          <a:p>
            <a:pPr algn="l"/>
            <a:r>
              <a:rPr lang="zh-CN" altLang="en-US" sz="1600">
                <a:solidFill>
                  <a:schemeClr val="tx1"/>
                </a:solidFill>
                <a:latin typeface="微软雅黑" panose="020B0503020204020204" pitchFamily="34" charset="-122"/>
                <a:ea typeface="微软雅黑" panose="020B0503020204020204" pitchFamily="34" charset="-122"/>
              </a:rPr>
              <a:t>    第一个</a:t>
            </a:r>
            <a:r>
              <a:rPr lang="en-US" altLang="zh-CN" sz="1600">
                <a:solidFill>
                  <a:schemeClr val="tx1"/>
                </a:solidFill>
                <a:latin typeface="微软雅黑" panose="020B0503020204020204" pitchFamily="34" charset="-122"/>
                <a:ea typeface="微软雅黑" panose="020B0503020204020204" pitchFamily="34" charset="-122"/>
              </a:rPr>
              <a:t>char</a:t>
            </a:r>
            <a:r>
              <a:rPr lang="zh-CN" altLang="en-US" sz="1600">
                <a:solidFill>
                  <a:schemeClr val="tx1"/>
                </a:solidFill>
                <a:latin typeface="微软雅黑" panose="020B0503020204020204" pitchFamily="34" charset="-122"/>
                <a:ea typeface="微软雅黑" panose="020B0503020204020204" pitchFamily="34" charset="-122"/>
              </a:rPr>
              <a:t>称为高代理：</a:t>
            </a:r>
            <a:r>
              <a:rPr lang="en-US" altLang="zh-CN" sz="1600">
                <a:solidFill>
                  <a:schemeClr val="tx1"/>
                </a:solidFill>
                <a:latin typeface="微软雅黑" panose="020B0503020204020204" pitchFamily="34" charset="-122"/>
                <a:ea typeface="微软雅黑" panose="020B0503020204020204" pitchFamily="34" charset="-122"/>
              </a:rPr>
              <a:t>U+D800</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U+DBFF</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55296</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56319</a:t>
            </a:r>
            <a:r>
              <a:rPr lang="zh-CN" altLang="en-US" sz="1600">
                <a:solidFill>
                  <a:schemeClr val="tx1"/>
                </a:solidFill>
                <a:latin typeface="微软雅黑" panose="020B0503020204020204" pitchFamily="34" charset="-122"/>
                <a:ea typeface="微软雅黑" panose="020B0503020204020204" pitchFamily="34" charset="-122"/>
              </a:rPr>
              <a:t>）</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    第二个</a:t>
            </a:r>
            <a:r>
              <a:rPr lang="en-US" altLang="zh-CN" sz="1600">
                <a:solidFill>
                  <a:schemeClr val="tx1"/>
                </a:solidFill>
                <a:latin typeface="微软雅黑" panose="020B0503020204020204" pitchFamily="34" charset="-122"/>
                <a:ea typeface="微软雅黑" panose="020B0503020204020204" pitchFamily="34" charset="-122"/>
              </a:rPr>
              <a:t>char</a:t>
            </a:r>
            <a:r>
              <a:rPr lang="zh-CN" altLang="en-US" sz="1600">
                <a:solidFill>
                  <a:schemeClr val="tx1"/>
                </a:solidFill>
                <a:latin typeface="微软雅黑" panose="020B0503020204020204" pitchFamily="34" charset="-122"/>
                <a:ea typeface="微软雅黑" panose="020B0503020204020204" pitchFamily="34" charset="-122"/>
              </a:rPr>
              <a:t>成为低代理：</a:t>
            </a:r>
            <a:r>
              <a:rPr lang="en-US" altLang="zh-CN" sz="1600">
                <a:solidFill>
                  <a:schemeClr val="tx1"/>
                </a:solidFill>
                <a:latin typeface="微软雅黑" panose="020B0503020204020204" pitchFamily="34" charset="-122"/>
                <a:ea typeface="微软雅黑" panose="020B0503020204020204" pitchFamily="34" charset="-122"/>
              </a:rPr>
              <a:t>U+DC00~U+DFFF</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56320</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57343</a:t>
            </a:r>
            <a:r>
              <a:rPr lang="zh-CN" altLang="en-US" sz="1600">
                <a:solidFill>
                  <a:schemeClr val="tx1"/>
                </a:solidFill>
                <a:latin typeface="微软雅黑" panose="020B0503020204020204" pitchFamily="34" charset="-122"/>
                <a:ea typeface="微软雅黑" panose="020B0503020204020204" pitchFamily="34" charset="-122"/>
              </a:rPr>
              <a:t>）</a:t>
            </a:r>
            <a:endParaRPr lang="en-US" altLang="zh-CN" sz="160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7FFED7A-0D61-4140-A4D2-0C28E1906FD7}"/>
              </a:ext>
            </a:extLst>
          </p:cNvPr>
          <p:cNvSpPr/>
          <p:nvPr/>
        </p:nvSpPr>
        <p:spPr>
          <a:xfrm>
            <a:off x="119743" y="4446833"/>
            <a:ext cx="6573283" cy="1815882"/>
          </a:xfrm>
          <a:prstGeom prst="rect">
            <a:avLst/>
          </a:prstGeom>
        </p:spPr>
        <p:txBody>
          <a:bodyPr wrap="square">
            <a:spAutoFit/>
          </a:bodyPr>
          <a:lstStyle/>
          <a:p>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CharUnicode</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Consolas" panose="020B0609020204030204" pitchFamily="49" charset="0"/>
              <a:ea typeface="等线" panose="02010600030101010101" pitchFamily="2" charset="-122"/>
              <a:cs typeface="Consolas" panose="020B0609020204030204" pitchFamily="49" charset="0"/>
            </a:endParaRPr>
          </a:p>
          <a:p>
            <a:r>
              <a:rPr lang="en-US" altLang="zh-CN" sz="1400" kern="0">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Consolas" panose="020B0609020204030204" pitchFamily="49" charset="0"/>
              <a:ea typeface="等线" panose="02010600030101010101" pitchFamily="2" charset="-122"/>
              <a:cs typeface="Consolas" panose="020B0609020204030204" pitchFamily="49"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400" kern="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Consolas" panose="020B0609020204030204" pitchFamily="49" charset="0"/>
              <a:ea typeface="等线" panose="02010600030101010101" pitchFamily="2" charset="-122"/>
              <a:cs typeface="Consolas" panose="020B0609020204030204" pitchFamily="49"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String </a:t>
            </a:r>
            <a:r>
              <a:rPr lang="en-US" altLang="zh-CN" sz="1400" kern="0" err="1">
                <a:solidFill>
                  <a:srgbClr val="6A3E3E"/>
                </a:solidFill>
                <a:latin typeface="Consolas" panose="020B0609020204030204" pitchFamily="49" charset="0"/>
                <a:ea typeface="等线" panose="02010600030101010101" pitchFamily="2" charset="-122"/>
                <a:cs typeface="Consolas" panose="020B0609020204030204" pitchFamily="49" charset="0"/>
              </a:rPr>
              <a:t>nonBMP</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ker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400" kern="0">
                <a:solidFill>
                  <a:srgbClr val="2A00FF"/>
                </a:solidFill>
                <a:latin typeface="Consolas" panose="020B0609020204030204" pitchFamily="49" charset="0"/>
                <a:ea typeface="SimSun-ExtB" panose="02010609060101010101" pitchFamily="49" charset="-122"/>
                <a:cs typeface="Consolas" panose="020B0609020204030204" pitchFamily="49" charset="0"/>
              </a:rPr>
              <a:t>𠮷</a:t>
            </a:r>
            <a:r>
              <a:rPr lang="en-US" altLang="zh-CN" sz="1400" kern="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\u{20BB7}: \uD842\uDFB7</a:t>
            </a:r>
            <a:endParaRPr lang="zh-CN" altLang="zh-CN" sz="1400" kern="100">
              <a:latin typeface="Consolas" panose="020B0609020204030204" pitchFamily="49" charset="0"/>
              <a:ea typeface="等线" panose="02010600030101010101" pitchFamily="2" charset="-122"/>
              <a:cs typeface="Consolas" panose="020B0609020204030204" pitchFamily="49"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char </a:t>
            </a:r>
            <a:r>
              <a:rPr lang="en-US" altLang="zh-CN" sz="1400" kern="0" err="1">
                <a:solidFill>
                  <a:srgbClr val="3F7F5F"/>
                </a:solidFill>
                <a:latin typeface="Consolas" panose="020B0609020204030204" pitchFamily="49" charset="0"/>
                <a:ea typeface="等线" panose="02010600030101010101" pitchFamily="2" charset="-122"/>
                <a:cs typeface="Consolas" panose="020B0609020204030204" pitchFamily="49" charset="0"/>
              </a:rPr>
              <a:t>cnonBMP</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400" kern="0">
                <a:solidFill>
                  <a:srgbClr val="3F7F5F"/>
                </a:solidFill>
                <a:latin typeface="Consolas" panose="020B0609020204030204" pitchFamily="49" charset="0"/>
                <a:ea typeface="SimSun-ExtB" panose="02010609060101010101" pitchFamily="49" charset="-122"/>
                <a:cs typeface="Consolas" panose="020B0609020204030204" pitchFamily="49" charset="0"/>
              </a:rPr>
              <a:t>𠮷</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en-US" sz="1400" kern="0">
                <a:solidFill>
                  <a:srgbClr val="3F7F5F"/>
                </a:solidFill>
                <a:latin typeface="Consolas" panose="020B0609020204030204" pitchFamily="49" charset="0"/>
                <a:ea typeface="等线" panose="02010600030101010101" pitchFamily="2" charset="-122"/>
                <a:cs typeface="Consolas" panose="020B0609020204030204" pitchFamily="49" charset="0"/>
              </a:rPr>
              <a:t> 编译错误 </a:t>
            </a:r>
            <a:r>
              <a:rPr lang="en-US" altLang="zh-CN" sz="1400" kern="0">
                <a:solidFill>
                  <a:srgbClr val="3F7F5F"/>
                </a:solidFill>
                <a:latin typeface="Consolas" panose="020B0609020204030204" pitchFamily="49" charset="0"/>
                <a:ea typeface="等线" panose="02010600030101010101" pitchFamily="2" charset="-122"/>
                <a:cs typeface="Consolas" panose="020B0609020204030204" pitchFamily="49" charset="0"/>
              </a:rPr>
              <a:t>134071:55362 57271</a:t>
            </a:r>
            <a:endParaRPr lang="zh-CN" altLang="zh-CN" sz="1400" kern="100">
              <a:latin typeface="Consolas" panose="020B0609020204030204" pitchFamily="49" charset="0"/>
              <a:ea typeface="等线" panose="02010600030101010101" pitchFamily="2" charset="-122"/>
              <a:cs typeface="Consolas" panose="020B0609020204030204" pitchFamily="49"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4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kern="0" err="1">
                <a:solidFill>
                  <a:srgbClr val="6A3E3E"/>
                </a:solidFill>
                <a:latin typeface="Consolas" panose="020B0609020204030204" pitchFamily="49" charset="0"/>
                <a:ea typeface="等线" panose="02010600030101010101" pitchFamily="2" charset="-122"/>
                <a:cs typeface="Consolas" panose="020B0609020204030204" pitchFamily="49" charset="0"/>
              </a:rPr>
              <a:t>nonBMP</a:t>
            </a:r>
            <a:r>
              <a:rPr lang="en-US" altLang="zh-CN" sz="1400" kern="0" err="1">
                <a:solidFill>
                  <a:srgbClr val="000000"/>
                </a:solidFill>
                <a:latin typeface="Consolas" panose="020B0609020204030204" pitchFamily="49" charset="0"/>
                <a:ea typeface="等线" panose="02010600030101010101" pitchFamily="2" charset="-122"/>
                <a:cs typeface="Consolas" panose="020B0609020204030204" pitchFamily="49" charset="0"/>
              </a:rPr>
              <a:t>.length</a:t>
            </a: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latin typeface="Consolas" panose="020B0609020204030204" pitchFamily="49" charset="0"/>
              <a:ea typeface="等线" panose="02010600030101010101" pitchFamily="2" charset="-122"/>
              <a:cs typeface="Consolas" panose="020B0609020204030204" pitchFamily="49" charset="0"/>
            </a:endParaRPr>
          </a:p>
          <a:p>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a:latin typeface="Consolas" panose="020B0609020204030204" pitchFamily="49" charset="0"/>
              <a:ea typeface="等线" panose="02010600030101010101" pitchFamily="2" charset="-122"/>
              <a:cs typeface="Consolas" panose="020B0609020204030204" pitchFamily="49" charset="0"/>
            </a:endParaRPr>
          </a:p>
          <a:p>
            <a:pPr algn="just">
              <a:spcAft>
                <a:spcPts val="0"/>
              </a:spcAft>
            </a:pPr>
            <a:r>
              <a:rPr lang="en-US" altLang="zh-CN" sz="14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a:effectLst/>
              <a:latin typeface="Consolas" panose="020B0609020204030204" pitchFamily="49" charset="0"/>
              <a:ea typeface="等线" panose="02010600030101010101" pitchFamily="2" charset="-122"/>
              <a:cs typeface="Consolas" panose="020B0609020204030204" pitchFamily="49" charset="0"/>
            </a:endParaRPr>
          </a:p>
        </p:txBody>
      </p:sp>
      <p:sp>
        <p:nvSpPr>
          <p:cNvPr id="9" name="正方形/長方形 8"/>
          <p:cNvSpPr/>
          <p:nvPr/>
        </p:nvSpPr>
        <p:spPr>
          <a:xfrm>
            <a:off x="119743" y="3344084"/>
            <a:ext cx="11963400" cy="1077218"/>
          </a:xfrm>
          <a:prstGeom prst="rect">
            <a:avLst/>
          </a:prstGeom>
          <a:solidFill>
            <a:schemeClr val="bg2"/>
          </a:solidFill>
        </p:spPr>
        <p:txBody>
          <a:bodyPr wrap="square">
            <a:spAutoFit/>
          </a:bodyPr>
          <a:lstStyle/>
          <a:p>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如果</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U&lt;0x10000</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的</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UTF-16</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编码就是</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对应的</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16</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位无符号整数</a:t>
            </a:r>
          </a:p>
          <a:p>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如果</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U≥0x10000</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，首先计算</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U'=U-0x10000</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endParaRPr>
          </a:p>
          <a:p>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然后将</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写成二进制形式：</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yyyy yyyy yyxx xxxx xxxx</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endParaRPr>
          </a:p>
          <a:p>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               U</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的</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UTF-16</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编码就是：</a:t>
            </a:r>
            <a:r>
              <a:rPr lang="en-US" altLang="zh-CN"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110110yyyyyyyyyy 110111xxxxxxxxxx</a:t>
            </a:r>
            <a:r>
              <a:rPr lang="zh-CN" altLang="en-US" sz="1600">
                <a:solidFill>
                  <a:schemeClr val="bg2">
                    <a:lumMod val="25000"/>
                  </a:schemeClr>
                </a:solidFill>
                <a:latin typeface="微软雅黑" panose="020B0503020204020204" pitchFamily="34" charset="-122"/>
                <a:ea typeface="微软雅黑" panose="020B0503020204020204" pitchFamily="34" charset="-122"/>
                <a:cs typeface="Consolas" panose="020B0609020204030204" pitchFamily="49" charset="0"/>
              </a:rPr>
              <a:t>。</a:t>
            </a:r>
          </a:p>
        </p:txBody>
      </p:sp>
    </p:spTree>
    <p:extLst>
      <p:ext uri="{BB962C8B-B14F-4D97-AF65-F5344CB8AC3E}">
        <p14:creationId xmlns:p14="http://schemas.microsoft.com/office/powerpoint/2010/main" val="3900880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zh-CN" sz="2800" b="1">
                <a:solidFill>
                  <a:schemeClr val="tx1"/>
                </a:solidFill>
              </a:rPr>
              <a:t>StringTokenizer</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576609"/>
          </a:xfrm>
        </p:spPr>
        <p:txBody>
          <a:bodyPr>
            <a:normAutofit/>
          </a:bodyPr>
          <a:lstStyle/>
          <a:p>
            <a:pPr algn="l"/>
            <a:r>
              <a:rPr kumimoji="1" lang="en-US" altLang="zh-CN" sz="1800">
                <a:solidFill>
                  <a:schemeClr val="tx1"/>
                </a:solidFill>
              </a:rPr>
              <a:t>Map</a:t>
            </a:r>
            <a:r>
              <a:rPr kumimoji="1" lang="zh-CN" altLang="en-US" sz="1800">
                <a:solidFill>
                  <a:schemeClr val="tx1"/>
                </a:solidFill>
              </a:rPr>
              <a:t>接口的子类</a:t>
            </a:r>
            <a:endParaRPr kumimoji="1" lang="ja-JP" altLang="en-US" sz="1800">
              <a:solidFill>
                <a:schemeClr val="tx1"/>
              </a:solidFill>
            </a:endParaRPr>
          </a:p>
        </p:txBody>
      </p:sp>
      <p:grpSp>
        <p:nvGrpSpPr>
          <p:cNvPr id="4" name="グループ化 3">
            <a:extLst>
              <a:ext uri="{FF2B5EF4-FFF2-40B4-BE49-F238E27FC236}">
                <a16:creationId xmlns:a16="http://schemas.microsoft.com/office/drawing/2014/main" id="{00000000-0008-0000-1000-000009000000}"/>
              </a:ext>
            </a:extLst>
          </p:cNvPr>
          <p:cNvGrpSpPr/>
          <p:nvPr/>
        </p:nvGrpSpPr>
        <p:grpSpPr>
          <a:xfrm>
            <a:off x="119741" y="1142272"/>
            <a:ext cx="7338095" cy="1478571"/>
            <a:chOff x="0" y="0"/>
            <a:chExt cx="6380952" cy="1285714"/>
          </a:xfrm>
        </p:grpSpPr>
        <p:pic>
          <p:nvPicPr>
            <p:cNvPr id="9" name="図 8">
              <a:extLst>
                <a:ext uri="{FF2B5EF4-FFF2-40B4-BE49-F238E27FC236}">
                  <a16:creationId xmlns:a16="http://schemas.microsoft.com/office/drawing/2014/main" id="{00000000-0008-0000-1000-000002000000}"/>
                </a:ext>
              </a:extLst>
            </p:cNvPr>
            <p:cNvPicPr>
              <a:picLocks noChangeAspect="1"/>
            </p:cNvPicPr>
            <p:nvPr/>
          </p:nvPicPr>
          <p:blipFill>
            <a:blip r:embed="rId2"/>
            <a:stretch>
              <a:fillRect/>
            </a:stretch>
          </p:blipFill>
          <p:spPr>
            <a:xfrm>
              <a:off x="0" y="0"/>
              <a:ext cx="6380952" cy="1285714"/>
            </a:xfrm>
            <a:prstGeom prst="rect">
              <a:avLst/>
            </a:prstGeom>
          </p:spPr>
        </p:pic>
        <p:sp>
          <p:nvSpPr>
            <p:cNvPr id="6" name="正方形/長方形 5">
              <a:extLst>
                <a:ext uri="{FF2B5EF4-FFF2-40B4-BE49-F238E27FC236}">
                  <a16:creationId xmlns:a16="http://schemas.microsoft.com/office/drawing/2014/main" id="{00000000-0008-0000-1000-000008000000}"/>
                </a:ext>
              </a:extLst>
            </p:cNvPr>
            <p:cNvSpPr/>
            <p:nvPr/>
          </p:nvSpPr>
          <p:spPr>
            <a:xfrm>
              <a:off x="3800475" y="533400"/>
              <a:ext cx="1857375" cy="2286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zh-CN" altLang="en-US" sz="1000">
                  <a:solidFill>
                    <a:schemeClr val="accent2">
                      <a:lumMod val="50000"/>
                    </a:schemeClr>
                  </a:solidFill>
                </a:rPr>
                <a:t>使用指定的定界符分割字符串</a:t>
              </a:r>
              <a:endParaRPr kumimoji="1" lang="ja-JP" altLang="en-US" sz="1000">
                <a:solidFill>
                  <a:schemeClr val="accent2">
                    <a:lumMod val="50000"/>
                  </a:schemeClr>
                </a:solidFill>
              </a:endParaRPr>
            </a:p>
          </p:txBody>
        </p:sp>
      </p:grpSp>
      <p:grpSp>
        <p:nvGrpSpPr>
          <p:cNvPr id="11" name="グループ化 10">
            <a:extLst>
              <a:ext uri="{FF2B5EF4-FFF2-40B4-BE49-F238E27FC236}">
                <a16:creationId xmlns:a16="http://schemas.microsoft.com/office/drawing/2014/main" id="{00000000-0008-0000-1000-00000C000000}"/>
              </a:ext>
            </a:extLst>
          </p:cNvPr>
          <p:cNvGrpSpPr/>
          <p:nvPr/>
        </p:nvGrpSpPr>
        <p:grpSpPr>
          <a:xfrm>
            <a:off x="377651" y="2842061"/>
            <a:ext cx="9093626" cy="3717701"/>
            <a:chOff x="0" y="0"/>
            <a:chExt cx="9093626" cy="3717701"/>
          </a:xfrm>
        </p:grpSpPr>
        <p:pic>
          <p:nvPicPr>
            <p:cNvPr id="12" name="図 11">
              <a:extLst>
                <a:ext uri="{FF2B5EF4-FFF2-40B4-BE49-F238E27FC236}">
                  <a16:creationId xmlns:a16="http://schemas.microsoft.com/office/drawing/2014/main" id="{00000000-0008-0000-1000-00000A000000}"/>
                </a:ext>
              </a:extLst>
            </p:cNvPr>
            <p:cNvPicPr>
              <a:picLocks noChangeAspect="1"/>
            </p:cNvPicPr>
            <p:nvPr/>
          </p:nvPicPr>
          <p:blipFill>
            <a:blip r:embed="rId3"/>
            <a:stretch>
              <a:fillRect/>
            </a:stretch>
          </p:blipFill>
          <p:spPr>
            <a:xfrm>
              <a:off x="0" y="0"/>
              <a:ext cx="6382670" cy="3622202"/>
            </a:xfrm>
            <a:prstGeom prst="rect">
              <a:avLst/>
            </a:prstGeom>
          </p:spPr>
        </p:pic>
        <p:pic>
          <p:nvPicPr>
            <p:cNvPr id="13" name="図 12">
              <a:extLst>
                <a:ext uri="{FF2B5EF4-FFF2-40B4-BE49-F238E27FC236}">
                  <a16:creationId xmlns:a16="http://schemas.microsoft.com/office/drawing/2014/main" id="{00000000-0008-0000-1000-00000B000000}"/>
                </a:ext>
              </a:extLst>
            </p:cNvPr>
            <p:cNvPicPr>
              <a:picLocks noChangeAspect="1"/>
            </p:cNvPicPr>
            <p:nvPr/>
          </p:nvPicPr>
          <p:blipFill>
            <a:blip r:embed="rId4"/>
            <a:stretch>
              <a:fillRect/>
            </a:stretch>
          </p:blipFill>
          <p:spPr>
            <a:xfrm>
              <a:off x="6382669" y="2075486"/>
              <a:ext cx="2710957" cy="1642215"/>
            </a:xfrm>
            <a:prstGeom prst="rect">
              <a:avLst/>
            </a:prstGeom>
            <a:ln w="12700">
              <a:solidFill>
                <a:srgbClr val="FF0000"/>
              </a:solidFill>
            </a:ln>
          </p:spPr>
        </p:pic>
      </p:grpSp>
    </p:spTree>
    <p:extLst>
      <p:ext uri="{BB962C8B-B14F-4D97-AF65-F5344CB8AC3E}">
        <p14:creationId xmlns:p14="http://schemas.microsoft.com/office/powerpoint/2010/main" val="4140182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ja-JP" sz="2800" b="1">
                <a:solidFill>
                  <a:schemeClr val="tx1"/>
                </a:solidFill>
              </a:rPr>
              <a:t>O</a:t>
            </a:r>
            <a:r>
              <a:rPr kumimoji="1" lang="en-US" altLang="zh-CN" sz="2800" b="1">
                <a:solidFill>
                  <a:schemeClr val="tx1"/>
                </a:solidFill>
              </a:rPr>
              <a:t>ptional&lt;T&gt;</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消灭</a:t>
            </a:r>
            <a:r>
              <a:rPr lang="en-US" altLang="zh-CN">
                <a:solidFill>
                  <a:schemeClr val="tx1"/>
                </a:solidFill>
                <a:latin typeface="微软雅黑" panose="020B0503020204020204" pitchFamily="34" charset="-122"/>
                <a:ea typeface="微软雅黑" panose="020B0503020204020204" pitchFamily="34" charset="-122"/>
              </a:rPr>
              <a:t>if(instance == null)</a:t>
            </a:r>
            <a:r>
              <a:rPr lang="zh-CN" altLang="en-US">
                <a:solidFill>
                  <a:schemeClr val="tx1"/>
                </a:solidFill>
                <a:latin typeface="微软雅黑" panose="020B0503020204020204" pitchFamily="34" charset="-122"/>
                <a:ea typeface="微软雅黑" panose="020B0503020204020204" pitchFamily="34" charset="-122"/>
              </a:rPr>
              <a:t>判断</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OptionalInt</a:t>
            </a:r>
            <a:r>
              <a:rPr lang="ja-JP" altLang="en-US">
                <a:solidFill>
                  <a:schemeClr val="tx1"/>
                </a:solidFill>
                <a:latin typeface="微软雅黑" panose="020B0503020204020204" pitchFamily="34" charset="-122"/>
                <a:ea typeface="微软雅黑" panose="020B0503020204020204" pitchFamily="34" charset="-122"/>
              </a:rPr>
              <a:t>类、</a:t>
            </a:r>
            <a:r>
              <a:rPr lang="en-US" altLang="ja-JP">
                <a:solidFill>
                  <a:schemeClr val="tx1"/>
                </a:solidFill>
                <a:latin typeface="微软雅黑" panose="020B0503020204020204" pitchFamily="34" charset="-122"/>
                <a:ea typeface="微软雅黑" panose="020B0503020204020204" pitchFamily="34" charset="-122"/>
              </a:rPr>
              <a:t>OptionalLong</a:t>
            </a:r>
            <a:r>
              <a:rPr lang="ja-JP" altLang="en-US">
                <a:solidFill>
                  <a:schemeClr val="tx1"/>
                </a:solidFill>
                <a:latin typeface="微软雅黑" panose="020B0503020204020204" pitchFamily="34" charset="-122"/>
                <a:ea typeface="微软雅黑" panose="020B0503020204020204" pitchFamily="34" charset="-122"/>
              </a:rPr>
              <a:t>类、</a:t>
            </a:r>
            <a:r>
              <a:rPr lang="en-US" altLang="ja-JP">
                <a:solidFill>
                  <a:schemeClr val="tx1"/>
                </a:solidFill>
                <a:latin typeface="微软雅黑" panose="020B0503020204020204" pitchFamily="34" charset="-122"/>
                <a:ea typeface="微软雅黑" panose="020B0503020204020204" pitchFamily="34" charset="-122"/>
              </a:rPr>
              <a:t>OptionalDouble</a:t>
            </a:r>
            <a:r>
              <a:rPr lang="ja-JP" altLang="en-US">
                <a:solidFill>
                  <a:schemeClr val="tx1"/>
                </a:solidFill>
                <a:latin typeface="微软雅黑" panose="020B0503020204020204" pitchFamily="34" charset="-122"/>
                <a:ea typeface="微软雅黑" panose="020B0503020204020204" pitchFamily="34" charset="-122"/>
              </a:rPr>
              <a:t>类与</a:t>
            </a:r>
            <a:r>
              <a:rPr lang="en-US" altLang="ja-JP">
                <a:solidFill>
                  <a:schemeClr val="tx1"/>
                </a:solidFill>
                <a:latin typeface="微软雅黑" panose="020B0503020204020204" pitchFamily="34" charset="-122"/>
                <a:ea typeface="微软雅黑" panose="020B0503020204020204" pitchFamily="34" charset="-122"/>
              </a:rPr>
              <a:t>Optional</a:t>
            </a:r>
            <a:r>
              <a:rPr lang="ja-JP" altLang="en-US">
                <a:solidFill>
                  <a:schemeClr val="tx1"/>
                </a:solidFill>
                <a:latin typeface="微软雅黑" panose="020B0503020204020204" pitchFamily="34" charset="-122"/>
                <a:ea typeface="微软雅黑" panose="020B0503020204020204" pitchFamily="34" charset="-122"/>
              </a:rPr>
              <a:t>相似，只不过它们是专门为</a:t>
            </a:r>
            <a:r>
              <a:rPr lang="en-US" altLang="ja-JP">
                <a:solidFill>
                  <a:schemeClr val="tx1"/>
                </a:solidFill>
                <a:latin typeface="微软雅黑" panose="020B0503020204020204" pitchFamily="34" charset="-122"/>
                <a:ea typeface="微软雅黑" panose="020B0503020204020204" pitchFamily="34" charset="-122"/>
              </a:rPr>
              <a:t>int</a:t>
            </a:r>
            <a:r>
              <a:rPr lang="ja-JP" altLang="en-US">
                <a:solidFill>
                  <a:schemeClr val="tx1"/>
                </a:solidFill>
                <a:latin typeface="微软雅黑" panose="020B0503020204020204" pitchFamily="34" charset="-122"/>
                <a:ea typeface="微软雅黑" panose="020B0503020204020204" pitchFamily="34" charset="-122"/>
              </a:rPr>
              <a:t>、</a:t>
            </a:r>
            <a:r>
              <a:rPr lang="en-US" altLang="ja-JP">
                <a:solidFill>
                  <a:schemeClr val="tx1"/>
                </a:solidFill>
                <a:latin typeface="微软雅黑" panose="020B0503020204020204" pitchFamily="34" charset="-122"/>
                <a:ea typeface="微软雅黑" panose="020B0503020204020204" pitchFamily="34" charset="-122"/>
              </a:rPr>
              <a:t>long</a:t>
            </a:r>
            <a:r>
              <a:rPr lang="ja-JP" altLang="en-US">
                <a:solidFill>
                  <a:schemeClr val="tx1"/>
                </a:solidFill>
                <a:latin typeface="微软雅黑" panose="020B0503020204020204" pitchFamily="34" charset="-122"/>
                <a:ea typeface="微软雅黑" panose="020B0503020204020204" pitchFamily="34" charset="-122"/>
              </a:rPr>
              <a:t>、</a:t>
            </a:r>
            <a:r>
              <a:rPr lang="en-US" altLang="ja-JP">
                <a:solidFill>
                  <a:schemeClr val="tx1"/>
                </a:solidFill>
                <a:latin typeface="微软雅黑" panose="020B0503020204020204" pitchFamily="34" charset="-122"/>
                <a:ea typeface="微软雅黑" panose="020B0503020204020204" pitchFamily="34" charset="-122"/>
              </a:rPr>
              <a:t>double</a:t>
            </a:r>
            <a:r>
              <a:rPr lang="ja-JP" altLang="en-US">
                <a:solidFill>
                  <a:schemeClr val="tx1"/>
                </a:solidFill>
                <a:latin typeface="微软雅黑" panose="020B0503020204020204" pitchFamily="34" charset="-122"/>
                <a:ea typeface="微软雅黑" panose="020B0503020204020204" pitchFamily="34" charset="-122"/>
              </a:rPr>
              <a:t>值类型而设计的。</a:t>
            </a:r>
            <a:endParaRPr lang="en-US" altLang="ja-JP">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2397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ja-JP" sz="2800" b="1">
                <a:solidFill>
                  <a:schemeClr val="tx1"/>
                </a:solidFill>
              </a:rPr>
              <a:t>Observable</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2960213"/>
          </a:xfrm>
        </p:spPr>
        <p:txBody>
          <a:bodyPr>
            <a:normAutofit/>
          </a:bodyPr>
          <a:lstStyle/>
          <a:p>
            <a:pPr algn="l"/>
            <a:r>
              <a:rPr lang="en-US" altLang="ja-JP">
                <a:solidFill>
                  <a:schemeClr val="tx1"/>
                </a:solidFill>
                <a:latin typeface="微软雅黑" panose="020B0503020204020204" pitchFamily="34" charset="-122"/>
                <a:ea typeface="微软雅黑" panose="020B0503020204020204" pitchFamily="34" charset="-122"/>
              </a:rPr>
              <a:t>Observer</a:t>
            </a:r>
            <a:r>
              <a:rPr lang="ja-JP" altLang="en-US">
                <a:solidFill>
                  <a:schemeClr val="tx1"/>
                </a:solidFill>
                <a:latin typeface="微软雅黑" panose="020B0503020204020204" pitchFamily="34" charset="-122"/>
                <a:ea typeface="微软雅黑" panose="020B0503020204020204" pitchFamily="34" charset="-122"/>
              </a:rPr>
              <a:t>接口：观察者   </a:t>
            </a:r>
            <a:r>
              <a:rPr lang="en-US" altLang="ja-JP">
                <a:solidFill>
                  <a:schemeClr val="tx1"/>
                </a:solidFill>
                <a:latin typeface="微软雅黑" panose="020B0503020204020204" pitchFamily="34" charset="-122"/>
                <a:ea typeface="微软雅黑" panose="020B0503020204020204" pitchFamily="34" charset="-122"/>
              </a:rPr>
              <a:t>update()</a:t>
            </a:r>
          </a:p>
          <a:p>
            <a:pPr algn="l"/>
            <a:r>
              <a:rPr lang="en-US" altLang="ja-JP">
                <a:solidFill>
                  <a:schemeClr val="tx1"/>
                </a:solidFill>
                <a:latin typeface="微软雅黑" panose="020B0503020204020204" pitchFamily="34" charset="-122"/>
                <a:ea typeface="微软雅黑" panose="020B0503020204020204" pitchFamily="34" charset="-122"/>
              </a:rPr>
              <a:t>Observable</a:t>
            </a:r>
            <a:r>
              <a:rPr lang="ja-JP" altLang="en-US">
                <a:solidFill>
                  <a:schemeClr val="tx1"/>
                </a:solidFill>
                <a:latin typeface="微软雅黑" panose="020B0503020204020204" pitchFamily="34" charset="-122"/>
                <a:ea typeface="微软雅黑" panose="020B0503020204020204" pitchFamily="34" charset="-122"/>
              </a:rPr>
              <a:t>类：被观察者   </a:t>
            </a:r>
            <a:r>
              <a:rPr lang="en-US" altLang="ja-JP">
                <a:solidFill>
                  <a:schemeClr val="tx1"/>
                </a:solidFill>
                <a:latin typeface="微软雅黑" panose="020B0503020204020204" pitchFamily="34" charset="-122"/>
                <a:ea typeface="微软雅黑" panose="020B0503020204020204" pitchFamily="34" charset="-122"/>
              </a:rPr>
              <a:t>setChanged()    notifyObervers()</a:t>
            </a:r>
          </a:p>
          <a:p>
            <a:pPr algn="l"/>
            <a:r>
              <a:rPr lang="en-US" altLang="ja-JP">
                <a:solidFill>
                  <a:schemeClr val="tx1"/>
                </a:solidFill>
                <a:latin typeface="微软雅黑" panose="020B0503020204020204" pitchFamily="34" charset="-122"/>
                <a:ea typeface="微软雅黑" panose="020B0503020204020204" pitchFamily="34" charset="-122"/>
              </a:rPr>
              <a:t>    </a:t>
            </a:r>
            <a:r>
              <a:rPr lang="ja-JP" altLang="en-US">
                <a:solidFill>
                  <a:schemeClr val="tx1"/>
                </a:solidFill>
                <a:latin typeface="微软雅黑" panose="020B0503020204020204" pitchFamily="34" charset="-122"/>
                <a:ea typeface="微软雅黑" panose="020B0503020204020204" pitchFamily="34" charset="-122"/>
              </a:rPr>
              <a:t>规则：  </a:t>
            </a:r>
            <a:r>
              <a:rPr lang="en-US" altLang="ja-JP">
                <a:solidFill>
                  <a:schemeClr val="tx1"/>
                </a:solidFill>
                <a:latin typeface="微软雅黑" panose="020B0503020204020204" pitchFamily="34" charset="-122"/>
                <a:ea typeface="微软雅黑" panose="020B0503020204020204" pitchFamily="34" charset="-122"/>
              </a:rPr>
              <a:t>1</a:t>
            </a:r>
            <a:r>
              <a:rPr lang="ja-JP" altLang="en-US">
                <a:solidFill>
                  <a:schemeClr val="tx1"/>
                </a:solidFill>
                <a:latin typeface="微软雅黑" panose="020B0503020204020204" pitchFamily="34" charset="-122"/>
                <a:ea typeface="微软雅黑" panose="020B0503020204020204" pitchFamily="34" charset="-122"/>
              </a:rPr>
              <a:t>、被观察者发生变化，必须调用</a:t>
            </a:r>
            <a:r>
              <a:rPr lang="en-US" altLang="ja-JP">
                <a:solidFill>
                  <a:schemeClr val="tx1"/>
                </a:solidFill>
                <a:latin typeface="微软雅黑" panose="020B0503020204020204" pitchFamily="34" charset="-122"/>
                <a:ea typeface="微软雅黑" panose="020B0503020204020204" pitchFamily="34" charset="-122"/>
              </a:rPr>
              <a:t>setChanged()</a:t>
            </a:r>
            <a:r>
              <a:rPr lang="ja-JP" altLang="en-US">
                <a:solidFill>
                  <a:schemeClr val="tx1"/>
                </a:solidFill>
                <a:latin typeface="微软雅黑" panose="020B0503020204020204" pitchFamily="34" charset="-122"/>
                <a:ea typeface="微软雅黑" panose="020B0503020204020204" pitchFamily="34" charset="-122"/>
              </a:rPr>
              <a:t>方法；</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2</a:t>
            </a:r>
            <a:r>
              <a:rPr lang="ja-JP" altLang="en-US">
                <a:solidFill>
                  <a:schemeClr val="tx1"/>
                </a:solidFill>
                <a:latin typeface="微软雅黑" panose="020B0503020204020204" pitchFamily="34" charset="-122"/>
                <a:ea typeface="微软雅黑" panose="020B0503020204020204" pitchFamily="34" charset="-122"/>
              </a:rPr>
              <a:t>、准备通知观察者这一变化时，必须调用</a:t>
            </a:r>
            <a:r>
              <a:rPr lang="en-US" altLang="ja-JP">
                <a:solidFill>
                  <a:schemeClr val="tx1"/>
                </a:solidFill>
                <a:latin typeface="微软雅黑" panose="020B0503020204020204" pitchFamily="34" charset="-122"/>
                <a:ea typeface="微软雅黑" panose="020B0503020204020204" pitchFamily="34" charset="-122"/>
              </a:rPr>
              <a:t>notifyObervers()</a:t>
            </a:r>
            <a:r>
              <a:rPr lang="ja-JP" altLang="en-US">
                <a:solidFill>
                  <a:schemeClr val="tx1"/>
                </a:solidFill>
                <a:latin typeface="微软雅黑" panose="020B0503020204020204" pitchFamily="34" charset="-122"/>
                <a:ea typeface="微软雅黑" panose="020B0503020204020204" pitchFamily="34" charset="-122"/>
              </a:rPr>
              <a:t>方法，这会导致观察者的</a:t>
            </a:r>
            <a:r>
              <a:rPr lang="en-US" altLang="ja-JP">
                <a:solidFill>
                  <a:schemeClr val="tx1"/>
                </a:solidFill>
                <a:latin typeface="微软雅黑" panose="020B0503020204020204" pitchFamily="34" charset="-122"/>
                <a:ea typeface="微软雅黑" panose="020B0503020204020204" pitchFamily="34" charset="-122"/>
              </a:rPr>
              <a:t>update()</a:t>
            </a:r>
            <a:r>
              <a:rPr lang="ja-JP" altLang="en-US">
                <a:solidFill>
                  <a:schemeClr val="tx1"/>
                </a:solidFill>
                <a:latin typeface="微软雅黑" panose="020B0503020204020204" pitchFamily="34" charset="-122"/>
                <a:ea typeface="微软雅黑" panose="020B0503020204020204" pitchFamily="34" charset="-122"/>
              </a:rPr>
              <a:t>方法被调用。</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  </a:t>
            </a:r>
            <a:r>
              <a:rPr lang="ja-JP" altLang="en-US">
                <a:solidFill>
                  <a:schemeClr val="tx1"/>
                </a:solidFill>
                <a:latin typeface="微软雅黑" panose="020B0503020204020204" pitchFamily="34" charset="-122"/>
                <a:ea typeface="微软雅黑" panose="020B0503020204020204" pitchFamily="34" charset="-122"/>
              </a:rPr>
              <a:t>在调用</a:t>
            </a:r>
            <a:r>
              <a:rPr lang="en-US" altLang="ja-JP">
                <a:solidFill>
                  <a:schemeClr val="tx1"/>
                </a:solidFill>
                <a:latin typeface="微软雅黑" panose="020B0503020204020204" pitchFamily="34" charset="-122"/>
                <a:ea typeface="微软雅黑" panose="020B0503020204020204" pitchFamily="34" charset="-122"/>
              </a:rPr>
              <a:t>update()</a:t>
            </a:r>
            <a:r>
              <a:rPr lang="ja-JP" altLang="en-US">
                <a:solidFill>
                  <a:schemeClr val="tx1"/>
                </a:solidFill>
                <a:latin typeface="微软雅黑" panose="020B0503020204020204" pitchFamily="34" charset="-122"/>
                <a:ea typeface="微软雅黑" panose="020B0503020204020204" pitchFamily="34" charset="-122"/>
              </a:rPr>
              <a:t>前，必须调用</a:t>
            </a:r>
            <a:r>
              <a:rPr lang="en-US" altLang="ja-JP">
                <a:solidFill>
                  <a:schemeClr val="tx1"/>
                </a:solidFill>
                <a:latin typeface="微软雅黑" panose="020B0503020204020204" pitchFamily="34" charset="-122"/>
                <a:ea typeface="微软雅黑" panose="020B0503020204020204" pitchFamily="34" charset="-122"/>
              </a:rPr>
              <a:t>setChanged()</a:t>
            </a:r>
            <a:r>
              <a:rPr lang="ja-JP" altLang="en-US">
                <a:solidFill>
                  <a:schemeClr val="tx1"/>
                </a:solidFill>
                <a:latin typeface="微软雅黑" panose="020B0503020204020204" pitchFamily="34" charset="-122"/>
                <a:ea typeface="微软雅黑" panose="020B0503020204020204" pitchFamily="34" charset="-122"/>
              </a:rPr>
              <a:t>和</a:t>
            </a:r>
            <a:r>
              <a:rPr lang="en-US" altLang="ja-JP">
                <a:solidFill>
                  <a:schemeClr val="tx1"/>
                </a:solidFill>
                <a:latin typeface="微软雅黑" panose="020B0503020204020204" pitchFamily="34" charset="-122"/>
                <a:ea typeface="微软雅黑" panose="020B0503020204020204" pitchFamily="34" charset="-122"/>
              </a:rPr>
              <a:t>notifyObervers()</a:t>
            </a:r>
            <a:r>
              <a:rPr lang="ja-JP" altLang="en-US">
                <a:solidFill>
                  <a:schemeClr val="tx1"/>
                </a:solidFill>
                <a:latin typeface="微软雅黑" panose="020B0503020204020204" pitchFamily="34" charset="-122"/>
                <a:ea typeface="微软雅黑" panose="020B0503020204020204" pitchFamily="34" charset="-122"/>
              </a:rPr>
              <a:t>！</a:t>
            </a:r>
            <a:endParaRPr lang="en-US" altLang="ja-JP">
              <a:solidFill>
                <a:schemeClr val="tx1"/>
              </a:solidFill>
              <a:latin typeface="微软雅黑" panose="020B0503020204020204" pitchFamily="34" charset="-122"/>
              <a:ea typeface="微软雅黑" panose="020B0503020204020204" pitchFamily="34" charset="-122"/>
            </a:endParaRPr>
          </a:p>
          <a:p>
            <a:pPr algn="l"/>
            <a:endParaRPr lang="en-US" altLang="ja-JP">
              <a:solidFill>
                <a:srgbClr val="0000FF"/>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lang="ja-JP" altLang="en-US">
              <a:solidFill>
                <a:srgbClr val="0000FF"/>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403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Timer</a:t>
            </a:r>
            <a:r>
              <a:rPr kumimoji="1" lang="zh-CN" altLang="en-US" sz="2800" b="1">
                <a:solidFill>
                  <a:schemeClr val="tx1"/>
                </a:solidFill>
              </a:rPr>
              <a:t>、</a:t>
            </a:r>
            <a:r>
              <a:rPr kumimoji="1" lang="en-US" altLang="zh-CN" sz="2800" b="1">
                <a:solidFill>
                  <a:schemeClr val="tx1"/>
                </a:solidFill>
              </a:rPr>
              <a:t>TimerTask</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5048158" cy="3309534"/>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在将来某些时候安排执行某些任务</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lang="ja-JP" altLang="en-US">
              <a:solidFill>
                <a:srgbClr val="0000FF"/>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pic>
        <p:nvPicPr>
          <p:cNvPr id="4" name="図 3">
            <a:extLst>
              <a:ext uri="{FF2B5EF4-FFF2-40B4-BE49-F238E27FC236}">
                <a16:creationId xmlns:a16="http://schemas.microsoft.com/office/drawing/2014/main" id="{00000000-0008-0000-1000-00004C000000}"/>
              </a:ext>
            </a:extLst>
          </p:cNvPr>
          <p:cNvPicPr>
            <a:picLocks noChangeAspect="1"/>
          </p:cNvPicPr>
          <p:nvPr/>
        </p:nvPicPr>
        <p:blipFill>
          <a:blip r:embed="rId2"/>
          <a:stretch>
            <a:fillRect/>
          </a:stretch>
        </p:blipFill>
        <p:spPr>
          <a:xfrm>
            <a:off x="5167901" y="671808"/>
            <a:ext cx="6733333" cy="5942857"/>
          </a:xfrm>
          <a:prstGeom prst="rect">
            <a:avLst/>
          </a:prstGeom>
        </p:spPr>
      </p:pic>
      <p:pic>
        <p:nvPicPr>
          <p:cNvPr id="5" name="図 4">
            <a:extLst>
              <a:ext uri="{FF2B5EF4-FFF2-40B4-BE49-F238E27FC236}">
                <a16:creationId xmlns:a16="http://schemas.microsoft.com/office/drawing/2014/main" id="{00000000-0008-0000-1000-00004B000000}"/>
              </a:ext>
            </a:extLst>
          </p:cNvPr>
          <p:cNvPicPr>
            <a:picLocks noChangeAspect="1"/>
          </p:cNvPicPr>
          <p:nvPr/>
        </p:nvPicPr>
        <p:blipFill rotWithShape="1">
          <a:blip r:embed="rId3"/>
          <a:srcRect r="30805"/>
          <a:stretch/>
        </p:blipFill>
        <p:spPr>
          <a:xfrm>
            <a:off x="108857" y="3370587"/>
            <a:ext cx="4533900" cy="2571429"/>
          </a:xfrm>
          <a:prstGeom prst="rect">
            <a:avLst/>
          </a:prstGeom>
        </p:spPr>
      </p:pic>
      <p:sp>
        <p:nvSpPr>
          <p:cNvPr id="6" name="正方形/長方形 5">
            <a:extLst>
              <a:ext uri="{FF2B5EF4-FFF2-40B4-BE49-F238E27FC236}">
                <a16:creationId xmlns:a16="http://schemas.microsoft.com/office/drawing/2014/main" id="{00000000-0008-0000-1000-00004F000000}"/>
              </a:ext>
            </a:extLst>
          </p:cNvPr>
          <p:cNvSpPr/>
          <p:nvPr/>
        </p:nvSpPr>
        <p:spPr>
          <a:xfrm>
            <a:off x="2452179" y="3429000"/>
            <a:ext cx="1543050" cy="32385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zh-CN" sz="1400" b="1">
                <a:solidFill>
                  <a:srgbClr val="FF0000"/>
                </a:solidFill>
                <a:latin typeface="Microsoft YaHei" panose="020B0503020204020204" pitchFamily="34" charset="-122"/>
                <a:ea typeface="Microsoft YaHei" panose="020B0503020204020204" pitchFamily="34" charset="-122"/>
              </a:rPr>
              <a:t>TimerTask</a:t>
            </a:r>
            <a:endParaRPr kumimoji="1" lang="ja-JP" altLang="en-US" sz="1400" b="1">
              <a:solidFill>
                <a:srgbClr val="FF0000"/>
              </a:solidFill>
              <a:latin typeface="Microsoft YaHei" panose="020B0503020204020204" pitchFamily="34" charset="-122"/>
              <a:ea typeface="Microsoft YaHei" panose="020B0503020204020204" pitchFamily="34" charset="-122"/>
            </a:endParaRPr>
          </a:p>
        </p:txBody>
      </p:sp>
      <p:sp>
        <p:nvSpPr>
          <p:cNvPr id="7" name="正方形/長方形 6">
            <a:extLst>
              <a:ext uri="{FF2B5EF4-FFF2-40B4-BE49-F238E27FC236}">
                <a16:creationId xmlns:a16="http://schemas.microsoft.com/office/drawing/2014/main" id="{00000000-0008-0000-1000-000051000000}"/>
              </a:ext>
            </a:extLst>
          </p:cNvPr>
          <p:cNvSpPr/>
          <p:nvPr/>
        </p:nvSpPr>
        <p:spPr>
          <a:xfrm>
            <a:off x="7072334" y="728210"/>
            <a:ext cx="1543050" cy="32385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zh-CN" sz="1400" b="1">
                <a:solidFill>
                  <a:srgbClr val="FF0000"/>
                </a:solidFill>
                <a:latin typeface="Microsoft YaHei" panose="020B0503020204020204" pitchFamily="34" charset="-122"/>
                <a:ea typeface="Microsoft YaHei" panose="020B0503020204020204" pitchFamily="34" charset="-122"/>
              </a:rPr>
              <a:t>Timer</a:t>
            </a:r>
            <a:endParaRPr kumimoji="1" lang="ja-JP" altLang="en-US" sz="1400" b="1">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81228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java.util</a:t>
            </a:r>
            <a:r>
              <a:rPr kumimoji="1" lang="zh-CN" altLang="en-US" sz="2800" b="1">
                <a:solidFill>
                  <a:schemeClr val="tx1"/>
                </a:solidFill>
              </a:rPr>
              <a:t>其他类</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11963400" cy="3252664"/>
          </a:xfrm>
        </p:spPr>
        <p:txBody>
          <a:bodyPr>
            <a:normAutofit/>
          </a:bodyPr>
          <a:lstStyle/>
          <a:p>
            <a:pPr algn="l"/>
            <a:r>
              <a:rPr kumimoji="1" lang="en-US" altLang="zh-CN" sz="1800">
                <a:solidFill>
                  <a:schemeClr val="tx1"/>
                </a:solidFill>
                <a:latin typeface="微软雅黑" panose="020B0503020204020204" pitchFamily="34" charset="-122"/>
                <a:ea typeface="微软雅黑" panose="020B0503020204020204" pitchFamily="34" charset="-122"/>
              </a:rPr>
              <a:t>Currency</a:t>
            </a:r>
            <a:r>
              <a:rPr kumimoji="1" lang="zh-CN" altLang="en-US" sz="1800">
                <a:solidFill>
                  <a:schemeClr val="tx1"/>
                </a:solidFill>
                <a:latin typeface="微软雅黑" panose="020B0503020204020204" pitchFamily="34" charset="-122"/>
                <a:ea typeface="微软雅黑" panose="020B0503020204020204" pitchFamily="34" charset="-122"/>
              </a:rPr>
              <a:t>： 封装了区域相关的货币信息</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Formatter</a:t>
            </a:r>
            <a:r>
              <a:rPr lang="zh-CN" altLang="en-US">
                <a:solidFill>
                  <a:schemeClr val="tx1"/>
                </a:solidFill>
                <a:latin typeface="微软雅黑" panose="020B0503020204020204" pitchFamily="34" charset="-122"/>
                <a:ea typeface="微软雅黑" panose="020B0503020204020204" pitchFamily="34" charset="-122"/>
              </a:rPr>
              <a:t>： 格式化数值、字符串、日期时间、对齐、大小写。使用完后必须</a:t>
            </a:r>
            <a:r>
              <a:rPr lang="en-US" altLang="zh-CN">
                <a:solidFill>
                  <a:schemeClr val="tx1"/>
                </a:solidFill>
                <a:latin typeface="微软雅黑" panose="020B0503020204020204" pitchFamily="34" charset="-122"/>
                <a:ea typeface="微软雅黑" panose="020B0503020204020204" pitchFamily="34" charset="-122"/>
              </a:rPr>
              <a:t>close</a:t>
            </a:r>
          </a:p>
          <a:p>
            <a:pPr algn="l"/>
            <a:r>
              <a:rPr kumimoji="1" lang="en-US" altLang="zh-CN" sz="1800">
                <a:solidFill>
                  <a:schemeClr val="tx1"/>
                </a:solidFill>
                <a:latin typeface="微软雅黑" panose="020B0503020204020204" pitchFamily="34" charset="-122"/>
                <a:ea typeface="微软雅黑" panose="020B0503020204020204" pitchFamily="34" charset="-122"/>
              </a:rPr>
              <a:t>Scanner</a:t>
            </a:r>
            <a:r>
              <a:rPr kumimoji="1" lang="zh-CN" altLang="en-US" sz="1800">
                <a:solidFill>
                  <a:schemeClr val="tx1"/>
                </a:solidFill>
                <a:latin typeface="微软雅黑" panose="020B0503020204020204" pitchFamily="34" charset="-122"/>
                <a:ea typeface="微软雅黑" panose="020B0503020204020204" pitchFamily="34" charset="-122"/>
              </a:rPr>
              <a:t>： 从控制台、文件、字符串等任何实现了</a:t>
            </a:r>
            <a:r>
              <a:rPr kumimoji="1" lang="en-US" altLang="zh-CN" sz="1800">
                <a:solidFill>
                  <a:schemeClr val="tx1"/>
                </a:solidFill>
                <a:latin typeface="微软雅黑" panose="020B0503020204020204" pitchFamily="34" charset="-122"/>
                <a:ea typeface="微软雅黑" panose="020B0503020204020204" pitchFamily="34" charset="-122"/>
              </a:rPr>
              <a:t>Readable</a:t>
            </a:r>
            <a:r>
              <a:rPr kumimoji="1" lang="zh-CN" altLang="en-US" sz="1800">
                <a:solidFill>
                  <a:schemeClr val="tx1"/>
                </a:solidFill>
                <a:latin typeface="微软雅黑" panose="020B0503020204020204" pitchFamily="34" charset="-122"/>
                <a:ea typeface="微软雅黑" panose="020B0503020204020204" pitchFamily="34" charset="-122"/>
              </a:rPr>
              <a:t>或</a:t>
            </a:r>
            <a:r>
              <a:rPr kumimoji="1" lang="en-US" altLang="zh-CN" sz="1800">
                <a:solidFill>
                  <a:schemeClr val="tx1"/>
                </a:solidFill>
                <a:latin typeface="微软雅黑" panose="020B0503020204020204" pitchFamily="34" charset="-122"/>
                <a:ea typeface="微软雅黑" panose="020B0503020204020204" pitchFamily="34" charset="-122"/>
              </a:rPr>
              <a:t>ReadableByteChanner</a:t>
            </a:r>
            <a:r>
              <a:rPr kumimoji="1" lang="zh-CN" altLang="en-US" sz="1800">
                <a:solidFill>
                  <a:schemeClr val="tx1"/>
                </a:solidFill>
                <a:latin typeface="微软雅黑" panose="020B0503020204020204" pitchFamily="34" charset="-122"/>
                <a:ea typeface="微软雅黑" panose="020B0503020204020204" pitchFamily="34" charset="-122"/>
              </a:rPr>
              <a:t>的接口源读取内容</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国际化支持： </a:t>
            </a:r>
            <a:r>
              <a:rPr lang="en-US" altLang="zh-CN">
                <a:solidFill>
                  <a:schemeClr val="tx1"/>
                </a:solidFill>
                <a:latin typeface="微软雅黑" panose="020B0503020204020204" pitchFamily="34" charset="-122"/>
                <a:ea typeface="微软雅黑" panose="020B0503020204020204" pitchFamily="34" charset="-122"/>
              </a:rPr>
              <a:t>ResourceBundle</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List ResourceBundle</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Property ResourceBundle</a:t>
            </a:r>
            <a:r>
              <a:rPr lang="zh-CN" altLang="en-US">
                <a:solidFill>
                  <a:schemeClr val="tx1"/>
                </a:solidFill>
                <a:latin typeface="微软雅黑" panose="020B0503020204020204" pitchFamily="34" charset="-122"/>
                <a:ea typeface="微软雅黑" panose="020B0503020204020204" pitchFamily="34" charset="-122"/>
              </a:rPr>
              <a:t>（结合</a:t>
            </a:r>
            <a:r>
              <a:rPr lang="en-US" altLang="zh-CN">
                <a:solidFill>
                  <a:schemeClr val="tx1"/>
                </a:solidFill>
                <a:latin typeface="微软雅黑" panose="020B0503020204020204" pitchFamily="34" charset="-122"/>
                <a:ea typeface="微软雅黑" panose="020B0503020204020204" pitchFamily="34" charset="-122"/>
              </a:rPr>
              <a:t>Locale</a:t>
            </a:r>
            <a:r>
              <a:rPr lang="zh-CN" altLang="en-US">
                <a:solidFill>
                  <a:schemeClr val="tx1"/>
                </a:solidFill>
                <a:latin typeface="微软雅黑" panose="020B0503020204020204" pitchFamily="34" charset="-122"/>
                <a:ea typeface="微软雅黑" panose="020B0503020204020204" pitchFamily="34" charset="-122"/>
              </a:rPr>
              <a:t>类）</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Base64</a:t>
            </a:r>
            <a:r>
              <a:rPr kumimoji="1" lang="zh-CN" altLang="en-US" sz="1800">
                <a:solidFill>
                  <a:schemeClr val="tx1"/>
                </a:solidFill>
                <a:latin typeface="微软雅黑" panose="020B0503020204020204" pitchFamily="34" charset="-122"/>
                <a:ea typeface="微软雅黑" panose="020B0503020204020204" pitchFamily="34" charset="-122"/>
              </a:rPr>
              <a:t>： 支持对</a:t>
            </a:r>
            <a:r>
              <a:rPr kumimoji="1" lang="en-US" altLang="zh-CN" sz="1800">
                <a:solidFill>
                  <a:schemeClr val="tx1"/>
                </a:solidFill>
                <a:latin typeface="微软雅黑" panose="020B0503020204020204" pitchFamily="34" charset="-122"/>
                <a:ea typeface="微软雅黑" panose="020B0503020204020204" pitchFamily="34" charset="-122"/>
              </a:rPr>
              <a:t>Base64</a:t>
            </a:r>
            <a:r>
              <a:rPr kumimoji="1" lang="zh-CN" altLang="en-US" sz="1800">
                <a:solidFill>
                  <a:schemeClr val="tx1"/>
                </a:solidFill>
                <a:latin typeface="微软雅黑" panose="020B0503020204020204" pitchFamily="34" charset="-122"/>
                <a:ea typeface="微软雅黑" panose="020B0503020204020204" pitchFamily="34" charset="-122"/>
              </a:rPr>
              <a:t>编码的解析和转换</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UUID</a:t>
            </a:r>
            <a:r>
              <a:rPr lang="zh-CN" altLang="en-US">
                <a:solidFill>
                  <a:schemeClr val="tx1"/>
                </a:solidFill>
                <a:latin typeface="微软雅黑" panose="020B0503020204020204" pitchFamily="34" charset="-122"/>
                <a:ea typeface="微软雅黑" panose="020B0503020204020204" pitchFamily="34" charset="-122"/>
              </a:rPr>
              <a:t>： 封装管理全球唯一标识符</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java.util.function</a:t>
            </a:r>
            <a:r>
              <a:rPr lang="zh-CN" altLang="en-US">
                <a:solidFill>
                  <a:schemeClr val="tx1"/>
                </a:solidFill>
                <a:latin typeface="微软雅黑" panose="020B0503020204020204" pitchFamily="34" charset="-122"/>
                <a:ea typeface="微软雅黑" panose="020B0503020204020204" pitchFamily="34" charset="-122"/>
              </a:rPr>
              <a:t>包： 预定义的函数式接口</a:t>
            </a:r>
            <a:endParaRPr lang="en-US" altLang="zh-CN">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1959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486346" y="2054832"/>
            <a:ext cx="5363110" cy="1982912"/>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zh-CN" altLang="en-US" sz="9600" b="1">
                <a:solidFill>
                  <a:schemeClr val="tx1"/>
                </a:solidFill>
              </a:rPr>
              <a:t>旧 </a:t>
            </a:r>
            <a:r>
              <a:rPr lang="en-US" altLang="zh-CN" sz="9600" b="1">
                <a:solidFill>
                  <a:schemeClr val="tx1"/>
                </a:solidFill>
              </a:rPr>
              <a:t>I/O</a:t>
            </a:r>
            <a:endParaRPr lang="ja-JP" altLang="en-US" sz="9600" b="1">
              <a:solidFill>
                <a:schemeClr val="tx1"/>
              </a:solidFill>
            </a:endParaRPr>
          </a:p>
        </p:txBody>
      </p:sp>
    </p:spTree>
    <p:extLst>
      <p:ext uri="{BB962C8B-B14F-4D97-AF65-F5344CB8AC3E}">
        <p14:creationId xmlns:p14="http://schemas.microsoft.com/office/powerpoint/2010/main" val="1928401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File</a:t>
            </a:r>
            <a:endParaRPr kumimoji="1" lang="ja-JP" altLang="en-US" sz="2800" b="1">
              <a:solidFill>
                <a:schemeClr val="tx1"/>
              </a:solidFill>
            </a:endParaRPr>
          </a:p>
        </p:txBody>
      </p:sp>
      <p:sp>
        <p:nvSpPr>
          <p:cNvPr id="3" name="サブタイトル 2"/>
          <p:cNvSpPr>
            <a:spLocks noGrp="1"/>
          </p:cNvSpPr>
          <p:nvPr>
            <p:ph type="subTitle" idx="1"/>
          </p:nvPr>
        </p:nvSpPr>
        <p:spPr>
          <a:xfrm>
            <a:off x="119743" y="711583"/>
            <a:ext cx="11963400" cy="6031819"/>
          </a:xfrm>
        </p:spPr>
        <p:txBody>
          <a:bodyPr>
            <a:normAutofit lnSpcReduction="10000"/>
          </a:bodyPr>
          <a:lstStyle/>
          <a:p>
            <a:pPr algn="l"/>
            <a:r>
              <a:rPr lang="zh-CN" altLang="en-US">
                <a:solidFill>
                  <a:schemeClr val="tx1"/>
                </a:solidFill>
                <a:latin typeface="微软雅黑" panose="020B0503020204020204" pitchFamily="34" charset="-122"/>
                <a:ea typeface="微软雅黑" panose="020B0503020204020204" pitchFamily="34" charset="-122"/>
              </a:rPr>
              <a:t>描述文件（夹）本身的属性。</a:t>
            </a:r>
          </a:p>
          <a:p>
            <a:pPr algn="l"/>
            <a:r>
              <a:rPr lang="zh-CN" altLang="en-US">
                <a:solidFill>
                  <a:schemeClr val="tx1"/>
                </a:solidFill>
                <a:latin typeface="微软雅黑" panose="020B0503020204020204" pitchFamily="34" charset="-122"/>
                <a:ea typeface="微软雅黑" panose="020B0503020204020204" pitchFamily="34" charset="-122"/>
              </a:rPr>
              <a:t>它用于操作和获取与磁盘文件关联的信息（如：权限、时间、路径、目录层次等）。</a:t>
            </a:r>
          </a:p>
          <a:p>
            <a:pPr algn="l"/>
            <a:r>
              <a:rPr lang="zh-CN" altLang="en-US">
                <a:solidFill>
                  <a:schemeClr val="tx1"/>
                </a:solidFill>
                <a:latin typeface="微软雅黑" panose="020B0503020204020204" pitchFamily="34" charset="-122"/>
                <a:ea typeface="微软雅黑" panose="020B0503020204020204" pitchFamily="34" charset="-122"/>
              </a:rPr>
              <a:t>可以用正斜杠（</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）来表示路径分隔符。</a:t>
            </a:r>
          </a:p>
          <a:p>
            <a:pPr algn="l"/>
            <a:r>
              <a:rPr lang="zh-CN" altLang="en-US">
                <a:solidFill>
                  <a:schemeClr val="tx1"/>
                </a:solidFill>
                <a:latin typeface="微软雅黑" panose="020B0503020204020204" pitchFamily="34" charset="-122"/>
                <a:ea typeface="微软雅黑" panose="020B0503020204020204" pitchFamily="34" charset="-122"/>
              </a:rPr>
              <a:t>提供的方法：</a:t>
            </a:r>
          </a:p>
          <a:p>
            <a:pPr algn="l"/>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isFile()</a:t>
            </a:r>
            <a:r>
              <a:rPr lang="zh-CN" altLang="en-US" sz="1600">
                <a:solidFill>
                  <a:schemeClr val="tx1"/>
                </a:solidFill>
                <a:latin typeface="微软雅黑" panose="020B0503020204020204" pitchFamily="34" charset="-122"/>
                <a:ea typeface="微软雅黑" panose="020B0503020204020204" pitchFamily="34" charset="-122"/>
              </a:rPr>
              <a:t>：是否是文件</a:t>
            </a:r>
          </a:p>
          <a:p>
            <a:pPr algn="l"/>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isDirectory()</a:t>
            </a:r>
            <a:r>
              <a:rPr lang="zh-CN" altLang="en-US" sz="1600">
                <a:solidFill>
                  <a:schemeClr val="tx1"/>
                </a:solidFill>
                <a:latin typeface="微软雅黑" panose="020B0503020204020204" pitchFamily="34" charset="-122"/>
                <a:ea typeface="微软雅黑" panose="020B0503020204020204" pitchFamily="34" charset="-122"/>
              </a:rPr>
              <a:t>：是否是目录</a:t>
            </a:r>
          </a:p>
          <a:p>
            <a:pPr algn="l"/>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renameTo()</a:t>
            </a:r>
            <a:r>
              <a:rPr lang="zh-CN" altLang="en-US" sz="1600">
                <a:solidFill>
                  <a:schemeClr val="tx1"/>
                </a:solidFill>
                <a:latin typeface="微软雅黑" panose="020B0503020204020204" pitchFamily="34" charset="-122"/>
                <a:ea typeface="微软雅黑" panose="020B0503020204020204" pitchFamily="34" charset="-122"/>
              </a:rPr>
              <a:t>：重命名</a:t>
            </a:r>
          </a:p>
          <a:p>
            <a:pPr algn="l"/>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delete()</a:t>
            </a:r>
            <a:r>
              <a:rPr lang="zh-CN" altLang="en-US" sz="1600">
                <a:solidFill>
                  <a:schemeClr val="tx1"/>
                </a:solidFill>
                <a:latin typeface="微软雅黑" panose="020B0503020204020204" pitchFamily="34" charset="-122"/>
                <a:ea typeface="微软雅黑" panose="020B0503020204020204" pitchFamily="34" charset="-122"/>
              </a:rPr>
              <a:t>：删除文件</a:t>
            </a:r>
          </a:p>
          <a:p>
            <a:pPr algn="l"/>
            <a:r>
              <a:rPr lang="zh-CN" altLang="en-US">
                <a:solidFill>
                  <a:schemeClr val="tx1"/>
                </a:solidFill>
                <a:latin typeface="微软雅黑" panose="020B0503020204020204" pitchFamily="34" charset="-122"/>
                <a:ea typeface="微软雅黑" panose="020B0503020204020204" pitchFamily="34" charset="-122"/>
              </a:rPr>
              <a:t>    获取磁盘空间：</a:t>
            </a:r>
          </a:p>
          <a:p>
            <a:pPr algn="l"/>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getFreeSpace()       </a:t>
            </a:r>
            <a:r>
              <a:rPr lang="zh-CN" altLang="en-US" sz="1600">
                <a:solidFill>
                  <a:schemeClr val="tx1"/>
                </a:solidFill>
                <a:latin typeface="微软雅黑" panose="020B0503020204020204" pitchFamily="34" charset="-122"/>
                <a:ea typeface="微软雅黑" panose="020B0503020204020204" pitchFamily="34" charset="-122"/>
              </a:rPr>
              <a:t>剩余存储空间</a:t>
            </a:r>
          </a:p>
          <a:p>
            <a:pPr algn="l"/>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getUsableSpace()    </a:t>
            </a:r>
            <a:r>
              <a:rPr lang="zh-CN" altLang="en-US" sz="1600">
                <a:solidFill>
                  <a:schemeClr val="tx1"/>
                </a:solidFill>
                <a:latin typeface="微软雅黑" panose="020B0503020204020204" pitchFamily="34" charset="-122"/>
                <a:ea typeface="微软雅黑" panose="020B0503020204020204" pitchFamily="34" charset="-122"/>
              </a:rPr>
              <a:t>剩余可用存储空间</a:t>
            </a:r>
          </a:p>
          <a:p>
            <a:pPr algn="l"/>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getTotalSpace()       </a:t>
            </a:r>
            <a:r>
              <a:rPr lang="zh-CN" altLang="en-US" sz="1600">
                <a:solidFill>
                  <a:schemeClr val="tx1"/>
                </a:solidFill>
                <a:latin typeface="微软雅黑" panose="020B0503020204020204" pitchFamily="34" charset="-122"/>
                <a:ea typeface="微软雅黑" panose="020B0503020204020204" pitchFamily="34" charset="-122"/>
              </a:rPr>
              <a:t>总空间</a:t>
            </a:r>
          </a:p>
          <a:p>
            <a:pPr algn="l"/>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list()</a:t>
            </a:r>
            <a:r>
              <a:rPr lang="zh-CN" altLang="en-US">
                <a:solidFill>
                  <a:schemeClr val="tx1"/>
                </a:solidFill>
                <a:latin typeface="微软雅黑" panose="020B0503020204020204" pitchFamily="34" charset="-122"/>
                <a:ea typeface="微软雅黑" panose="020B0503020204020204" pitchFamily="34" charset="-122"/>
              </a:rPr>
              <a:t>：获取目录中的所有文件和文件夹。   只返回文件：</a:t>
            </a:r>
            <a:r>
              <a:rPr lang="en-US" altLang="zh-CN">
                <a:solidFill>
                  <a:schemeClr val="tx1"/>
                </a:solidFill>
                <a:latin typeface="微软雅黑" panose="020B0503020204020204" pitchFamily="34" charset="-122"/>
                <a:ea typeface="微软雅黑" panose="020B0503020204020204" pitchFamily="34" charset="-122"/>
              </a:rPr>
              <a:t>listFiles()</a:t>
            </a:r>
          </a:p>
          <a:p>
            <a:pPr algn="l"/>
            <a:r>
              <a:rPr lang="en-US" altLang="zh-CN">
                <a:solidFill>
                  <a:schemeClr val="tx1"/>
                </a:solidFill>
                <a:latin typeface="微软雅黑" panose="020B0503020204020204" pitchFamily="34" charset="-122"/>
                <a:ea typeface="微软雅黑" panose="020B0503020204020204" pitchFamily="34" charset="-122"/>
              </a:rPr>
              <a:t>    list(FilenameFilter[</a:t>
            </a:r>
            <a:r>
              <a:rPr lang="zh-CN" altLang="en-US">
                <a:solidFill>
                  <a:schemeClr val="tx1"/>
                </a:solidFill>
                <a:latin typeface="微软雅黑" panose="020B0503020204020204" pitchFamily="34" charset="-122"/>
                <a:ea typeface="微软雅黑" panose="020B0503020204020204" pitchFamily="34" charset="-122"/>
              </a:rPr>
              <a:t>接口</a:t>
            </a:r>
            <a:r>
              <a:rPr lang="en-US" altLang="zh-CN">
                <a:solidFill>
                  <a:schemeClr val="tx1"/>
                </a:solidFill>
                <a:latin typeface="微软雅黑" panose="020B0503020204020204" pitchFamily="34" charset="-122"/>
                <a:ea typeface="微软雅黑" panose="020B0503020204020204" pitchFamily="34" charset="-122"/>
              </a:rPr>
              <a:t>]  fltr)</a:t>
            </a:r>
            <a:r>
              <a:rPr lang="zh-CN" altLang="en-US">
                <a:solidFill>
                  <a:schemeClr val="tx1"/>
                </a:solidFill>
                <a:latin typeface="微软雅黑" panose="020B0503020204020204" pitchFamily="34" charset="-122"/>
                <a:ea typeface="微软雅黑" panose="020B0503020204020204" pitchFamily="34" charset="-122"/>
              </a:rPr>
              <a:t>：按指定的规则过滤结果。         只返回文件：</a:t>
            </a:r>
            <a:r>
              <a:rPr lang="en-US" altLang="zh-CN">
                <a:solidFill>
                  <a:schemeClr val="tx1"/>
                </a:solidFill>
                <a:latin typeface="微软雅黑" panose="020B0503020204020204" pitchFamily="34" charset="-122"/>
                <a:ea typeface="微软雅黑" panose="020B0503020204020204" pitchFamily="34" charset="-122"/>
              </a:rPr>
              <a:t>listFiles()</a:t>
            </a:r>
          </a:p>
          <a:p>
            <a:pPr algn="l"/>
            <a:r>
              <a:rPr lang="en-US" altLang="zh-CN">
                <a:solidFill>
                  <a:schemeClr val="tx1"/>
                </a:solidFill>
                <a:latin typeface="微软雅黑" panose="020B0503020204020204" pitchFamily="34" charset="-122"/>
                <a:ea typeface="微软雅黑" panose="020B0503020204020204" pitchFamily="34" charset="-122"/>
              </a:rPr>
              <a:t>    mkdir()</a:t>
            </a:r>
            <a:r>
              <a:rPr lang="zh-CN" altLang="en-US">
                <a:solidFill>
                  <a:schemeClr val="tx1"/>
                </a:solidFill>
                <a:latin typeface="微软雅黑" panose="020B0503020204020204" pitchFamily="34" charset="-122"/>
                <a:ea typeface="微软雅黑" panose="020B0503020204020204" pitchFamily="34" charset="-122"/>
              </a:rPr>
              <a:t>：创建目录。</a:t>
            </a:r>
          </a:p>
          <a:p>
            <a:pPr algn="l"/>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mkdirs()</a:t>
            </a:r>
            <a:r>
              <a:rPr lang="zh-CN" altLang="en-US">
                <a:solidFill>
                  <a:schemeClr val="tx1"/>
                </a:solidFill>
                <a:latin typeface="微软雅黑" panose="020B0503020204020204" pitchFamily="34" charset="-122"/>
                <a:ea typeface="微软雅黑" panose="020B0503020204020204" pitchFamily="34" charset="-122"/>
              </a:rPr>
              <a:t>：创建目录以及所有的父目录</a:t>
            </a: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356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接口：</a:t>
            </a:r>
            <a:r>
              <a:rPr kumimoji="1" lang="en-US" altLang="zh-CN" sz="2800" b="1">
                <a:solidFill>
                  <a:schemeClr val="tx1"/>
                </a:solidFill>
              </a:rPr>
              <a:t>AutoCloseable</a:t>
            </a:r>
            <a:r>
              <a:rPr kumimoji="1" lang="zh-CN" altLang="en-US" sz="2800" b="1">
                <a:solidFill>
                  <a:schemeClr val="tx1"/>
                </a:solidFill>
              </a:rPr>
              <a:t>、</a:t>
            </a:r>
            <a:r>
              <a:rPr lang="en-US" altLang="zh-CN" sz="2800" b="1">
                <a:solidFill>
                  <a:schemeClr val="tx1"/>
                </a:solidFill>
              </a:rPr>
              <a:t>Closeable</a:t>
            </a:r>
            <a:r>
              <a:rPr lang="zh-CN" altLang="en-US" sz="2800" b="1">
                <a:solidFill>
                  <a:schemeClr val="tx1"/>
                </a:solidFill>
              </a:rPr>
              <a:t>、</a:t>
            </a:r>
            <a:r>
              <a:rPr lang="en-US" altLang="zh-CN" sz="2800" b="1">
                <a:solidFill>
                  <a:schemeClr val="tx1"/>
                </a:solidFill>
              </a:rPr>
              <a:t>Flushable</a:t>
            </a:r>
            <a:endParaRPr kumimoji="1" lang="ja-JP" altLang="en-US" sz="2800" b="1">
              <a:solidFill>
                <a:schemeClr val="tx1"/>
              </a:solidFill>
            </a:endParaRPr>
          </a:p>
        </p:txBody>
      </p:sp>
      <p:sp>
        <p:nvSpPr>
          <p:cNvPr id="3" name="サブタイトル 2"/>
          <p:cNvSpPr>
            <a:spLocks noGrp="1"/>
          </p:cNvSpPr>
          <p:nvPr>
            <p:ph type="subTitle" idx="1"/>
          </p:nvPr>
        </p:nvSpPr>
        <p:spPr>
          <a:xfrm>
            <a:off x="119743" y="812800"/>
            <a:ext cx="11963400" cy="5947228"/>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从</a:t>
            </a:r>
            <a:r>
              <a:rPr kumimoji="1" lang="en-US" altLang="zh-CN" sz="1800">
                <a:solidFill>
                  <a:schemeClr val="tx1"/>
                </a:solidFill>
                <a:latin typeface="微软雅黑" panose="020B0503020204020204" pitchFamily="34" charset="-122"/>
                <a:ea typeface="微软雅黑" panose="020B0503020204020204" pitchFamily="34" charset="-122"/>
              </a:rPr>
              <a:t>jdk1.7</a:t>
            </a:r>
            <a:r>
              <a:rPr kumimoji="1" lang="zh-CN" altLang="en-US" sz="1800">
                <a:solidFill>
                  <a:schemeClr val="tx1"/>
                </a:solidFill>
                <a:latin typeface="微软雅黑" panose="020B0503020204020204" pitchFamily="34" charset="-122"/>
                <a:ea typeface="微软雅黑" panose="020B0503020204020204" pitchFamily="34" charset="-122"/>
              </a:rPr>
              <a:t>开始</a:t>
            </a:r>
            <a:r>
              <a:rPr lang="en-US" altLang="zh-CN">
                <a:solidFill>
                  <a:schemeClr val="tx1"/>
                </a:solidFill>
                <a:latin typeface="微软雅黑" panose="020B0503020204020204" pitchFamily="34" charset="-122"/>
                <a:ea typeface="微软雅黑" panose="020B0503020204020204" pitchFamily="34" charset="-122"/>
              </a:rPr>
              <a:t>Closeable</a:t>
            </a:r>
            <a:r>
              <a:rPr lang="zh-CN" altLang="en-US">
                <a:solidFill>
                  <a:schemeClr val="tx1"/>
                </a:solidFill>
                <a:latin typeface="微软雅黑" panose="020B0503020204020204" pitchFamily="34" charset="-122"/>
                <a:ea typeface="微软雅黑" panose="020B0503020204020204" pitchFamily="34" charset="-122"/>
              </a:rPr>
              <a:t>扩展了</a:t>
            </a:r>
            <a:r>
              <a:rPr lang="en-US" altLang="zh-CN">
                <a:solidFill>
                  <a:schemeClr val="tx1"/>
                </a:solidFill>
                <a:latin typeface="微软雅黑" panose="020B0503020204020204" pitchFamily="34" charset="-122"/>
                <a:ea typeface="微软雅黑" panose="020B0503020204020204" pitchFamily="34" charset="-122"/>
              </a:rPr>
              <a:t>AutoCloseable</a:t>
            </a:r>
            <a:r>
              <a:rPr lang="zh-CN" altLang="en-US">
                <a:solidFill>
                  <a:schemeClr val="tx1"/>
                </a:solidFill>
                <a:latin typeface="微软雅黑" panose="020B0503020204020204" pitchFamily="34" charset="-122"/>
                <a:ea typeface="微软雅黑" panose="020B0503020204020204" pitchFamily="34" charset="-122"/>
              </a:rPr>
              <a:t>。可以用</a:t>
            </a:r>
            <a:r>
              <a:rPr lang="en-US" altLang="zh-CN">
                <a:solidFill>
                  <a:schemeClr val="tx1"/>
                </a:solidFill>
                <a:latin typeface="微软雅黑" panose="020B0503020204020204" pitchFamily="34" charset="-122"/>
                <a:ea typeface="微软雅黑" panose="020B0503020204020204" pitchFamily="34" charset="-122"/>
              </a:rPr>
              <a:t>try(….)</a:t>
            </a:r>
            <a:r>
              <a:rPr lang="zh-CN" altLang="en-US">
                <a:solidFill>
                  <a:schemeClr val="tx1"/>
                </a:solidFill>
                <a:latin typeface="微软雅黑" panose="020B0503020204020204" pitchFamily="34" charset="-122"/>
                <a:ea typeface="微软雅黑" panose="020B0503020204020204" pitchFamily="34" charset="-122"/>
              </a:rPr>
              <a:t>语法自动关闭</a:t>
            </a:r>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Flushable</a:t>
            </a:r>
            <a:r>
              <a:rPr lang="zh-CN" altLang="en-US">
                <a:solidFill>
                  <a:schemeClr val="tx1"/>
                </a:solidFill>
                <a:latin typeface="微软雅黑" panose="020B0503020204020204" pitchFamily="34" charset="-122"/>
                <a:ea typeface="微软雅黑" panose="020B0503020204020204" pitchFamily="34" charset="-122"/>
              </a:rPr>
              <a:t>的</a:t>
            </a:r>
            <a:r>
              <a:rPr lang="en-US" altLang="zh-CN">
                <a:solidFill>
                  <a:schemeClr val="tx1"/>
                </a:solidFill>
                <a:latin typeface="微软雅黑" panose="020B0503020204020204" pitchFamily="34" charset="-122"/>
                <a:ea typeface="微软雅黑" panose="020B0503020204020204" pitchFamily="34" charset="-122"/>
              </a:rPr>
              <a:t>flush()</a:t>
            </a:r>
            <a:r>
              <a:rPr lang="zh-CN" altLang="en-US">
                <a:solidFill>
                  <a:schemeClr val="tx1"/>
                </a:solidFill>
                <a:latin typeface="微软雅黑" panose="020B0503020204020204" pitchFamily="34" charset="-122"/>
                <a:ea typeface="微软雅黑" panose="020B0503020204020204" pitchFamily="34" charset="-122"/>
              </a:rPr>
              <a:t>方法强制缓冲区的内容写入物理设备中。</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9355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ByteArrayInputStream</a:t>
            </a:r>
            <a:r>
              <a:rPr lang="zh-CN" altLang="en-US" sz="2800" b="1">
                <a:solidFill>
                  <a:schemeClr val="tx1"/>
                </a:solidFill>
              </a:rPr>
              <a:t>、</a:t>
            </a:r>
            <a:r>
              <a:rPr lang="en-US" altLang="zh-CN" sz="2800" b="1">
                <a:solidFill>
                  <a:schemeClr val="tx1"/>
                </a:solidFill>
              </a:rPr>
              <a:t> ByteArrayOutputStream</a:t>
            </a:r>
            <a:endParaRPr kumimoji="1" lang="ja-JP" altLang="en-US" sz="2800" b="1">
              <a:solidFill>
                <a:schemeClr val="tx1"/>
              </a:solidFill>
            </a:endParaRPr>
          </a:p>
        </p:txBody>
      </p:sp>
      <p:grpSp>
        <p:nvGrpSpPr>
          <p:cNvPr id="8" name="グループ化 7">
            <a:extLst>
              <a:ext uri="{FF2B5EF4-FFF2-40B4-BE49-F238E27FC236}">
                <a16:creationId xmlns:a16="http://schemas.microsoft.com/office/drawing/2014/main" id="{00000000-0008-0000-1100-000007000000}"/>
              </a:ext>
            </a:extLst>
          </p:cNvPr>
          <p:cNvGrpSpPr/>
          <p:nvPr/>
        </p:nvGrpSpPr>
        <p:grpSpPr>
          <a:xfrm>
            <a:off x="108858" y="831273"/>
            <a:ext cx="10982929" cy="5830326"/>
            <a:chOff x="299913" y="507423"/>
            <a:chExt cx="8652994" cy="5013789"/>
          </a:xfrm>
        </p:grpSpPr>
        <p:pic>
          <p:nvPicPr>
            <p:cNvPr id="9" name="図 8">
              <a:extLst>
                <a:ext uri="{FF2B5EF4-FFF2-40B4-BE49-F238E27FC236}">
                  <a16:creationId xmlns:a16="http://schemas.microsoft.com/office/drawing/2014/main" id="{00000000-0008-0000-1100-000003000000}"/>
                </a:ext>
              </a:extLst>
            </p:cNvPr>
            <p:cNvPicPr>
              <a:picLocks noChangeAspect="1"/>
            </p:cNvPicPr>
            <p:nvPr/>
          </p:nvPicPr>
          <p:blipFill rotWithShape="1">
            <a:blip r:embed="rId2"/>
            <a:srcRect l="5137" t="8821" b="4019"/>
            <a:stretch/>
          </p:blipFill>
          <p:spPr>
            <a:xfrm>
              <a:off x="299913" y="507423"/>
              <a:ext cx="5538182" cy="5013789"/>
            </a:xfrm>
            <a:prstGeom prst="rect">
              <a:avLst/>
            </a:prstGeom>
          </p:spPr>
        </p:pic>
        <p:pic>
          <p:nvPicPr>
            <p:cNvPr id="11" name="図 10">
              <a:extLst>
                <a:ext uri="{FF2B5EF4-FFF2-40B4-BE49-F238E27FC236}">
                  <a16:creationId xmlns:a16="http://schemas.microsoft.com/office/drawing/2014/main" id="{00000000-0008-0000-1100-000005000000}"/>
                </a:ext>
              </a:extLst>
            </p:cNvPr>
            <p:cNvPicPr>
              <a:picLocks noChangeAspect="1"/>
            </p:cNvPicPr>
            <p:nvPr/>
          </p:nvPicPr>
          <p:blipFill>
            <a:blip r:embed="rId3"/>
            <a:stretch>
              <a:fillRect/>
            </a:stretch>
          </p:blipFill>
          <p:spPr>
            <a:xfrm>
              <a:off x="4210050" y="3771900"/>
              <a:ext cx="4600000" cy="514286"/>
            </a:xfrm>
            <a:prstGeom prst="rect">
              <a:avLst/>
            </a:prstGeom>
            <a:ln w="12700">
              <a:solidFill>
                <a:srgbClr val="FF0000"/>
              </a:solidFill>
            </a:ln>
          </p:spPr>
        </p:pic>
        <p:pic>
          <p:nvPicPr>
            <p:cNvPr id="12" name="図 11">
              <a:extLst>
                <a:ext uri="{FF2B5EF4-FFF2-40B4-BE49-F238E27FC236}">
                  <a16:creationId xmlns:a16="http://schemas.microsoft.com/office/drawing/2014/main" id="{00000000-0008-0000-1100-000006000000}"/>
                </a:ext>
              </a:extLst>
            </p:cNvPr>
            <p:cNvPicPr>
              <a:picLocks noChangeAspect="1"/>
            </p:cNvPicPr>
            <p:nvPr/>
          </p:nvPicPr>
          <p:blipFill>
            <a:blip r:embed="rId4"/>
            <a:stretch>
              <a:fillRect/>
            </a:stretch>
          </p:blipFill>
          <p:spPr>
            <a:xfrm>
              <a:off x="4210050" y="4324350"/>
              <a:ext cx="4742857" cy="714286"/>
            </a:xfrm>
            <a:prstGeom prst="rect">
              <a:avLst/>
            </a:prstGeom>
            <a:ln>
              <a:solidFill>
                <a:srgbClr val="FF0000"/>
              </a:solidFill>
            </a:ln>
          </p:spPr>
        </p:pic>
      </p:grpSp>
      <p:sp>
        <p:nvSpPr>
          <p:cNvPr id="3" name="サブタイトル 2"/>
          <p:cNvSpPr>
            <a:spLocks noGrp="1"/>
          </p:cNvSpPr>
          <p:nvPr>
            <p:ph type="subTitle" idx="1"/>
          </p:nvPr>
        </p:nvSpPr>
        <p:spPr>
          <a:xfrm>
            <a:off x="6613236" y="831273"/>
            <a:ext cx="5469906" cy="2854037"/>
          </a:xfrm>
        </p:spPr>
        <p:txBody>
          <a:bodyPr>
            <a:noAutofit/>
          </a:bodyPr>
          <a:lstStyle/>
          <a:p>
            <a:pPr algn="l"/>
            <a:r>
              <a:rPr lang="en-US" altLang="zh-CN" sz="1600">
                <a:solidFill>
                  <a:schemeClr val="tx1"/>
                </a:solidFill>
                <a:latin typeface="微软雅黑" panose="020B0503020204020204" pitchFamily="34" charset="-122"/>
                <a:ea typeface="微软雅黑" panose="020B0503020204020204" pitchFamily="34" charset="-122"/>
              </a:rPr>
              <a:t>ByteArrayInputStream</a:t>
            </a:r>
            <a:r>
              <a:rPr lang="zh-CN" altLang="en-US" sz="1600">
                <a:solidFill>
                  <a:schemeClr val="tx1"/>
                </a:solidFill>
                <a:latin typeface="微软雅黑" panose="020B0503020204020204" pitchFamily="34" charset="-122"/>
                <a:ea typeface="微软雅黑" panose="020B0503020204020204" pitchFamily="34" charset="-122"/>
              </a:rPr>
              <a:t>类：使用字节数组作为输入源（构造函数必须参数）</a:t>
            </a:r>
          </a:p>
          <a:p>
            <a:pPr algn="l"/>
            <a:r>
              <a:rPr lang="en-US" altLang="zh-CN" sz="1600">
                <a:solidFill>
                  <a:schemeClr val="tx1"/>
                </a:solidFill>
                <a:latin typeface="微软雅黑" panose="020B0503020204020204" pitchFamily="34" charset="-122"/>
                <a:ea typeface="微软雅黑" panose="020B0503020204020204" pitchFamily="34" charset="-122"/>
              </a:rPr>
              <a:t>ByteArrayOutputStream</a:t>
            </a:r>
            <a:r>
              <a:rPr lang="zh-CN" altLang="en-US" sz="1600">
                <a:solidFill>
                  <a:schemeClr val="tx1"/>
                </a:solidFill>
                <a:latin typeface="微软雅黑" panose="020B0503020204020204" pitchFamily="34" charset="-122"/>
                <a:ea typeface="微软雅黑" panose="020B0503020204020204" pitchFamily="34" charset="-122"/>
              </a:rPr>
              <a:t>类：使用字节数组作为输出目标。</a:t>
            </a:r>
          </a:p>
        </p:txBody>
      </p:sp>
    </p:spTree>
    <p:extLst>
      <p:ext uri="{BB962C8B-B14F-4D97-AF65-F5344CB8AC3E}">
        <p14:creationId xmlns:p14="http://schemas.microsoft.com/office/powerpoint/2010/main" val="4127875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BufferedInputStream</a:t>
            </a:r>
            <a:r>
              <a:rPr lang="zh-CN" altLang="en-US" sz="2800" b="1">
                <a:solidFill>
                  <a:schemeClr val="tx1"/>
                </a:solidFill>
              </a:rPr>
              <a:t>、</a:t>
            </a:r>
            <a:r>
              <a:rPr lang="en-US" altLang="zh-CN" sz="2800" b="1">
                <a:solidFill>
                  <a:schemeClr val="tx1"/>
                </a:solidFill>
              </a:rPr>
              <a:t> BufferedOutputStream</a:t>
            </a:r>
            <a:endParaRPr kumimoji="1" lang="ja-JP" altLang="en-US" sz="2800" b="1">
              <a:solidFill>
                <a:schemeClr val="tx1"/>
              </a:solidFill>
            </a:endParaRPr>
          </a:p>
        </p:txBody>
      </p:sp>
      <p:sp>
        <p:nvSpPr>
          <p:cNvPr id="3" name="サブタイトル 2"/>
          <p:cNvSpPr>
            <a:spLocks noGrp="1"/>
          </p:cNvSpPr>
          <p:nvPr>
            <p:ph type="subTitle" idx="1"/>
          </p:nvPr>
        </p:nvSpPr>
        <p:spPr>
          <a:xfrm>
            <a:off x="119743" y="604922"/>
            <a:ext cx="11963400" cy="1929908"/>
          </a:xfrm>
        </p:spPr>
        <p:txBody>
          <a:bodyPr>
            <a:noAutofit/>
          </a:bodyPr>
          <a:lstStyle/>
          <a:p>
            <a:pPr algn="l"/>
            <a:r>
              <a:rPr lang="ja-JP" altLang="en-US" sz="1600">
                <a:solidFill>
                  <a:schemeClr val="tx1"/>
                </a:solidFill>
                <a:latin typeface="微软雅黑" panose="020B0503020204020204" pitchFamily="34" charset="-122"/>
                <a:ea typeface="微软雅黑" panose="020B0503020204020204" pitchFamily="34" charset="-122"/>
              </a:rPr>
              <a:t>缓冲</a:t>
            </a:r>
            <a:r>
              <a:rPr lang="en-US" altLang="ja-JP" sz="1600">
                <a:solidFill>
                  <a:schemeClr val="tx1"/>
                </a:solidFill>
                <a:latin typeface="微软雅黑" panose="020B0503020204020204" pitchFamily="34" charset="-122"/>
                <a:ea typeface="微软雅黑" panose="020B0503020204020204" pitchFamily="34" charset="-122"/>
              </a:rPr>
              <a:t>IO</a:t>
            </a:r>
            <a:r>
              <a:rPr lang="ja-JP" altLang="en-US" sz="1600">
                <a:solidFill>
                  <a:schemeClr val="tx1"/>
                </a:solidFill>
                <a:latin typeface="微软雅黑" panose="020B0503020204020204" pitchFamily="34" charset="-122"/>
                <a:ea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rPr>
              <a:t>将内存缓冲区附加到</a:t>
            </a:r>
            <a:r>
              <a:rPr lang="en-US" altLang="zh-CN" sz="1600">
                <a:solidFill>
                  <a:schemeClr val="tx1"/>
                </a:solidFill>
                <a:latin typeface="微软雅黑" panose="020B0503020204020204" pitchFamily="34" charset="-122"/>
                <a:ea typeface="微软雅黑" panose="020B0503020204020204" pitchFamily="34" charset="-122"/>
              </a:rPr>
              <a:t>IO</a:t>
            </a:r>
            <a:r>
              <a:rPr lang="zh-CN" altLang="en-US" sz="1600">
                <a:solidFill>
                  <a:schemeClr val="tx1"/>
                </a:solidFill>
                <a:latin typeface="微软雅黑" panose="020B0503020204020204" pitchFamily="34" charset="-122"/>
                <a:ea typeface="微软雅黑" panose="020B0503020204020204" pitchFamily="34" charset="-122"/>
              </a:rPr>
              <a:t>系统，</a:t>
            </a:r>
            <a:r>
              <a:rPr lang="ja-JP" altLang="en-US" sz="1600">
                <a:solidFill>
                  <a:schemeClr val="tx1"/>
                </a:solidFill>
                <a:latin typeface="微软雅黑" panose="020B0503020204020204" pitchFamily="34" charset="-122"/>
                <a:ea typeface="微软雅黑" panose="020B0503020204020204" pitchFamily="34" charset="-122"/>
              </a:rPr>
              <a:t>可以提高性能。</a:t>
            </a:r>
          </a:p>
          <a:p>
            <a:pPr algn="l"/>
            <a:r>
              <a:rPr lang="ja-JP" altLang="en-US" sz="1600">
                <a:solidFill>
                  <a:schemeClr val="tx1"/>
                </a:solidFill>
                <a:latin typeface="微软雅黑" panose="020B0503020204020204" pitchFamily="34" charset="-122"/>
                <a:ea typeface="微软雅黑" panose="020B0503020204020204" pitchFamily="34" charset="-122"/>
              </a:rPr>
              <a:t>此类可以封装任何类型的</a:t>
            </a:r>
            <a:r>
              <a:rPr lang="en-US" altLang="ja-JP" sz="1600">
                <a:solidFill>
                  <a:schemeClr val="tx1"/>
                </a:solidFill>
                <a:latin typeface="微软雅黑" panose="020B0503020204020204" pitchFamily="34" charset="-122"/>
                <a:ea typeface="微软雅黑" panose="020B0503020204020204" pitchFamily="34" charset="-122"/>
              </a:rPr>
              <a:t>InputStream</a:t>
            </a:r>
            <a:r>
              <a:rPr lang="ja-JP" altLang="en-US" sz="1600">
                <a:solidFill>
                  <a:schemeClr val="tx1"/>
                </a:solidFill>
                <a:latin typeface="微软雅黑" panose="020B0503020204020204" pitchFamily="34" charset="-122"/>
                <a:ea typeface="微软雅黑" panose="020B0503020204020204" pitchFamily="34" charset="-122"/>
              </a:rPr>
              <a:t>对象（继承自</a:t>
            </a:r>
            <a:r>
              <a:rPr lang="en-US" altLang="ja-JP" sz="1600">
                <a:solidFill>
                  <a:schemeClr val="tx1"/>
                </a:solidFill>
                <a:latin typeface="微软雅黑" panose="020B0503020204020204" pitchFamily="34" charset="-122"/>
                <a:ea typeface="微软雅黑" panose="020B0503020204020204" pitchFamily="34" charset="-122"/>
              </a:rPr>
              <a:t>InputStream</a:t>
            </a:r>
            <a:r>
              <a:rPr lang="ja-JP" altLang="en-US" sz="1600">
                <a:solidFill>
                  <a:schemeClr val="tx1"/>
                </a:solidFill>
                <a:latin typeface="微软雅黑" panose="020B0503020204020204" pitchFamily="34" charset="-122"/>
                <a:ea typeface="微软雅黑" panose="020B0503020204020204" pitchFamily="34" charset="-122"/>
              </a:rPr>
              <a:t>）</a:t>
            </a:r>
            <a:endParaRPr lang="en-US" altLang="ja-JP" sz="16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因为使用缓冲区，可以进行略过、标记、重置操作。</a:t>
            </a:r>
            <a:endParaRPr lang="en-US" altLang="zh-CN" sz="1600">
              <a:solidFill>
                <a:schemeClr val="tx1"/>
              </a:solidFill>
              <a:latin typeface="微软雅黑" panose="020B0503020204020204" pitchFamily="34" charset="-122"/>
              <a:ea typeface="微软雅黑" panose="020B0503020204020204" pitchFamily="34" charset="-122"/>
            </a:endParaRPr>
          </a:p>
          <a:p>
            <a:pPr algn="l"/>
            <a:endParaRPr lang="en-US" altLang="ja-JP" sz="16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lang="ja-JP" altLang="en-US">
              <a:solidFill>
                <a:schemeClr val="tx1"/>
              </a:solidFill>
              <a:latin typeface="微软雅黑" panose="020B0503020204020204" pitchFamily="34" charset="-122"/>
              <a:ea typeface="微软雅黑" panose="020B0503020204020204" pitchFamily="34" charset="-122"/>
            </a:endParaRPr>
          </a:p>
        </p:txBody>
      </p:sp>
      <p:grpSp>
        <p:nvGrpSpPr>
          <p:cNvPr id="8" name="グループ化 7"/>
          <p:cNvGrpSpPr/>
          <p:nvPr/>
        </p:nvGrpSpPr>
        <p:grpSpPr>
          <a:xfrm>
            <a:off x="119734" y="2760854"/>
            <a:ext cx="11665224" cy="1161403"/>
            <a:chOff x="119743" y="1733445"/>
            <a:chExt cx="10142857" cy="904762"/>
          </a:xfrm>
        </p:grpSpPr>
        <p:pic>
          <p:nvPicPr>
            <p:cNvPr id="5" name="図 4">
              <a:extLst>
                <a:ext uri="{FF2B5EF4-FFF2-40B4-BE49-F238E27FC236}">
                  <a16:creationId xmlns:a16="http://schemas.microsoft.com/office/drawing/2014/main" id="{00000000-0008-0000-1100-000009000000}"/>
                </a:ext>
              </a:extLst>
            </p:cNvPr>
            <p:cNvPicPr>
              <a:picLocks noChangeAspect="1"/>
            </p:cNvPicPr>
            <p:nvPr/>
          </p:nvPicPr>
          <p:blipFill>
            <a:blip r:embed="rId2"/>
            <a:stretch>
              <a:fillRect/>
            </a:stretch>
          </p:blipFill>
          <p:spPr>
            <a:xfrm>
              <a:off x="119743" y="1733445"/>
              <a:ext cx="10142857" cy="904762"/>
            </a:xfrm>
            <a:prstGeom prst="rect">
              <a:avLst/>
            </a:prstGeom>
          </p:spPr>
        </p:pic>
        <p:sp>
          <p:nvSpPr>
            <p:cNvPr id="6" name="正方形/長方形 5">
              <a:extLst>
                <a:ext uri="{FF2B5EF4-FFF2-40B4-BE49-F238E27FC236}">
                  <a16:creationId xmlns:a16="http://schemas.microsoft.com/office/drawing/2014/main" id="{00000000-0008-0000-1100-00000A000000}"/>
                </a:ext>
              </a:extLst>
            </p:cNvPr>
            <p:cNvSpPr/>
            <p:nvPr/>
          </p:nvSpPr>
          <p:spPr>
            <a:xfrm>
              <a:off x="6072868" y="1828695"/>
              <a:ext cx="1130488" cy="304800"/>
            </a:xfrm>
            <a:prstGeom prst="rect">
              <a:avLst/>
            </a:prstGeom>
            <a:solidFill>
              <a:sysClr val="window" lastClr="FFFFFF"/>
            </a:solidFill>
            <a:ln>
              <a:noFill/>
            </a:ln>
          </p:spPr>
          <p:style>
            <a:lnRef idx="1">
              <a:schemeClr val="accent6"/>
            </a:lnRef>
            <a:fillRef idx="2">
              <a:schemeClr val="accent6"/>
            </a:fillRef>
            <a:effectRef idx="1">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zh-CN" altLang="en-US" sz="11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使用默认缓冲区</a:t>
              </a:r>
              <a:endParaRPr kumimoji="1" lang="ja-JP" altLang="en-US" sz="1100">
                <a:solidFill>
                  <a:srgbClr val="7030A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157226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字面量</a:t>
            </a:r>
            <a:endParaRPr kumimoji="1" lang="ja-JP" altLang="en-US" sz="2800" b="1">
              <a:solidFill>
                <a:schemeClr val="tx1"/>
              </a:solidFill>
            </a:endParaRPr>
          </a:p>
        </p:txBody>
      </p:sp>
      <p:sp>
        <p:nvSpPr>
          <p:cNvPr id="4" name="矩形 3">
            <a:extLst>
              <a:ext uri="{FF2B5EF4-FFF2-40B4-BE49-F238E27FC236}">
                <a16:creationId xmlns:a16="http://schemas.microsoft.com/office/drawing/2014/main" id="{303F301E-E775-4DD6-B608-092C5AA90CE8}"/>
              </a:ext>
            </a:extLst>
          </p:cNvPr>
          <p:cNvSpPr/>
          <p:nvPr/>
        </p:nvSpPr>
        <p:spPr>
          <a:xfrm>
            <a:off x="633044" y="955681"/>
            <a:ext cx="9557239" cy="4770537"/>
          </a:xfrm>
          <a:prstGeom prst="rect">
            <a:avLst/>
          </a:prstGeom>
        </p:spPr>
        <p:txBody>
          <a:bodyPr wrap="square">
            <a:spAutoFit/>
          </a:bodyPr>
          <a:lstStyle/>
          <a:p>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Literal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kern="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char</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c8</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kern="0">
                <a:solidFill>
                  <a:srgbClr val="2A00FF"/>
                </a:solidFill>
                <a:latin typeface="Consolas" panose="020B0609020204030204" pitchFamily="49" charset="0"/>
                <a:ea typeface="等线" panose="02010600030101010101" pitchFamily="2" charset="-122"/>
                <a:cs typeface="Consolas" panose="020B0609020204030204" pitchFamily="49" charset="0"/>
              </a:rPr>
              <a:t>'\100'</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char</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c16</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kern="0">
                <a:solidFill>
                  <a:srgbClr val="2A00FF"/>
                </a:solidFill>
                <a:latin typeface="Consolas" panose="020B0609020204030204" pitchFamily="49" charset="0"/>
                <a:ea typeface="等线" panose="02010600030101010101" pitchFamily="2" charset="-122"/>
                <a:cs typeface="Consolas" panose="020B0609020204030204" pitchFamily="49" charset="0"/>
              </a:rPr>
              <a:t>'\u0040'</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c8</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c16</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i2</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0b1000;</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i8</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0100;</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i16</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0x100;</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double</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underline</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123_22</a:t>
            </a:r>
            <a:r>
              <a:rPr lang="en-US" altLang="zh-CN" sz="1600" kern="0">
                <a:solidFill>
                  <a:srgbClr val="FF0000"/>
                </a:solidFill>
                <a:latin typeface="Consolas" panose="020B0609020204030204" pitchFamily="49" charset="0"/>
                <a:ea typeface="等线" panose="02010600030101010101" pitchFamily="2" charset="-122"/>
                <a:cs typeface="Consolas" panose="020B0609020204030204" pitchFamily="49" charset="0"/>
              </a:rPr>
              <a:t>_</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_3.1_2_3;</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i2</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i8</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i16</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String.</a:t>
            </a:r>
            <a:r>
              <a:rPr lang="en-US" altLang="zh-CN" sz="1600" i="1" kern="0" err="1">
                <a:solidFill>
                  <a:srgbClr val="000000"/>
                </a:solidFill>
                <a:latin typeface="Consolas" panose="020B0609020204030204" pitchFamily="49" charset="0"/>
                <a:ea typeface="等线" panose="02010600030101010101" pitchFamily="2" charset="-122"/>
                <a:cs typeface="Consolas" panose="020B0609020204030204" pitchFamily="49" charset="0"/>
              </a:rPr>
              <a:t>valueOf</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underline</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600" kern="100">
                <a:latin typeface="等线" panose="02010600030101010101" pitchFamily="2" charset="-122"/>
                <a:ea typeface="等线" panose="02010600030101010101" pitchFamily="2" charset="-122"/>
                <a:cs typeface="Times New Roman" panose="02020603050405020304" pitchFamily="18" charset="0"/>
              </a:rPr>
              <a:t> </a:t>
            </a:r>
            <a:endParaRPr lang="zh-CN" altLang="zh-CN" sz="16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9834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PushbackInputStream</a:t>
            </a:r>
            <a:endParaRPr kumimoji="1" lang="ja-JP" altLang="en-US" sz="2800" b="1">
              <a:solidFill>
                <a:schemeClr val="tx1"/>
              </a:solidFill>
            </a:endParaRPr>
          </a:p>
        </p:txBody>
      </p:sp>
      <p:sp>
        <p:nvSpPr>
          <p:cNvPr id="3" name="サブタイトル 2"/>
          <p:cNvSpPr>
            <a:spLocks noGrp="1"/>
          </p:cNvSpPr>
          <p:nvPr>
            <p:ph type="subTitle" idx="1"/>
          </p:nvPr>
        </p:nvSpPr>
        <p:spPr>
          <a:xfrm>
            <a:off x="119743" y="666566"/>
            <a:ext cx="5089566" cy="2436852"/>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回推流：用于输入流，读取字节，然后再将它们（或一部分）返回到流中。</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pic>
        <p:nvPicPr>
          <p:cNvPr id="4" name="図 3">
            <a:extLst>
              <a:ext uri="{FF2B5EF4-FFF2-40B4-BE49-F238E27FC236}">
                <a16:creationId xmlns:a16="http://schemas.microsoft.com/office/drawing/2014/main" id="{00000000-0008-0000-1100-000008000000}"/>
              </a:ext>
            </a:extLst>
          </p:cNvPr>
          <p:cNvPicPr>
            <a:picLocks noChangeAspect="1"/>
          </p:cNvPicPr>
          <p:nvPr/>
        </p:nvPicPr>
        <p:blipFill rotWithShape="1">
          <a:blip r:embed="rId2"/>
          <a:srcRect r="15107"/>
          <a:stretch/>
        </p:blipFill>
        <p:spPr>
          <a:xfrm>
            <a:off x="119743" y="1537494"/>
            <a:ext cx="5253640" cy="1288506"/>
          </a:xfrm>
          <a:prstGeom prst="rect">
            <a:avLst/>
          </a:prstGeom>
        </p:spPr>
      </p:pic>
      <p:pic>
        <p:nvPicPr>
          <p:cNvPr id="22" name="図 19">
            <a:extLst>
              <a:ext uri="{FF2B5EF4-FFF2-40B4-BE49-F238E27FC236}">
                <a16:creationId xmlns:a16="http://schemas.microsoft.com/office/drawing/2014/main" id="{00000000-0008-0000-1100-000014000000}"/>
              </a:ext>
            </a:extLst>
          </p:cNvPr>
          <p:cNvPicPr>
            <a:picLocks noChangeAspect="1"/>
          </p:cNvPicPr>
          <p:nvPr/>
        </p:nvPicPr>
        <p:blipFill>
          <a:blip r:embed="rId3"/>
          <a:stretch>
            <a:fillRect/>
          </a:stretch>
        </p:blipFill>
        <p:spPr>
          <a:xfrm>
            <a:off x="5373377" y="675903"/>
            <a:ext cx="6495350" cy="6148571"/>
          </a:xfrm>
          <a:prstGeom prst="rect">
            <a:avLst/>
          </a:prstGeom>
        </p:spPr>
      </p:pic>
    </p:spTree>
    <p:extLst>
      <p:ext uri="{BB962C8B-B14F-4D97-AF65-F5344CB8AC3E}">
        <p14:creationId xmlns:p14="http://schemas.microsoft.com/office/powerpoint/2010/main" val="145516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SequenceInputStream</a:t>
            </a:r>
            <a:r>
              <a:rPr lang="zh-CN" altLang="en-US" sz="2800" b="1">
                <a:solidFill>
                  <a:schemeClr val="tx1"/>
                </a:solidFill>
              </a:rPr>
              <a:t>、</a:t>
            </a:r>
            <a:r>
              <a:rPr lang="en-US" altLang="zh-CN" sz="2800" b="1">
                <a:solidFill>
                  <a:schemeClr val="tx1"/>
                </a:solidFill>
              </a:rPr>
              <a:t>PrintStream</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en-US" altLang="ja-JP" b="1">
                <a:solidFill>
                  <a:schemeClr val="tx1"/>
                </a:solidFill>
                <a:latin typeface="微软雅黑" panose="020B0503020204020204" pitchFamily="34" charset="-122"/>
                <a:ea typeface="微软雅黑" panose="020B0503020204020204" pitchFamily="34" charset="-122"/>
              </a:rPr>
              <a:t>SequenceInputStream </a:t>
            </a:r>
            <a:r>
              <a:rPr lang="zh-CN" altLang="en-US" b="1">
                <a:solidFill>
                  <a:schemeClr val="tx1"/>
                </a:solidFill>
                <a:latin typeface="微软雅黑" panose="020B0503020204020204" pitchFamily="34" charset="-122"/>
                <a:ea typeface="微软雅黑" panose="020B0503020204020204" pitchFamily="34" charset="-122"/>
              </a:rPr>
              <a:t>：</a:t>
            </a:r>
            <a:endParaRPr lang="en-US" altLang="ja-JP" b="1">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ja-JP" altLang="en-US">
                <a:solidFill>
                  <a:schemeClr val="tx1"/>
                </a:solidFill>
                <a:latin typeface="微软雅黑" panose="020B0503020204020204" pitchFamily="34" charset="-122"/>
                <a:ea typeface="微软雅黑" panose="020B0503020204020204" pitchFamily="34" charset="-122"/>
              </a:rPr>
              <a:t>连接多个</a:t>
            </a:r>
            <a:r>
              <a:rPr lang="en-US" altLang="ja-JP">
                <a:solidFill>
                  <a:schemeClr val="tx1"/>
                </a:solidFill>
                <a:latin typeface="微软雅黑" panose="020B0503020204020204" pitchFamily="34" charset="-122"/>
                <a:ea typeface="微软雅黑" panose="020B0503020204020204" pitchFamily="34" charset="-122"/>
              </a:rPr>
              <a:t>InputStream</a:t>
            </a:r>
            <a:r>
              <a:rPr lang="ja-JP" altLang="en-US">
                <a:solidFill>
                  <a:schemeClr val="tx1"/>
                </a:solidFill>
                <a:latin typeface="微软雅黑" panose="020B0503020204020204" pitchFamily="34" charset="-122"/>
                <a:ea typeface="微软雅黑" panose="020B0503020204020204" pitchFamily="34" charset="-122"/>
              </a:rPr>
              <a:t>对象</a:t>
            </a:r>
            <a:endParaRPr lang="en-US" altLang="ja-JP">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从第一个输入流开始读取，直到到达文件末尾，接着从第二个输入流读取，</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依次类推，直到到达包含的最后一个输入流的文件末尾为止。</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b="1">
                <a:solidFill>
                  <a:schemeClr val="tx1"/>
                </a:solidFill>
                <a:latin typeface="微软雅黑" panose="020B0503020204020204" pitchFamily="34" charset="-122"/>
                <a:ea typeface="微软雅黑" panose="020B0503020204020204" pitchFamily="34" charset="-122"/>
              </a:rPr>
              <a:t>PrintStream</a:t>
            </a:r>
            <a:r>
              <a:rPr lang="zh-CN" altLang="en-US" b="1">
                <a:solidFill>
                  <a:schemeClr val="tx1"/>
                </a:solidFill>
                <a:latin typeface="微软雅黑" panose="020B0503020204020204" pitchFamily="34" charset="-122"/>
                <a:ea typeface="微软雅黑" panose="020B0503020204020204" pitchFamily="34" charset="-122"/>
              </a:rPr>
              <a:t>：</a:t>
            </a:r>
            <a:endParaRPr lang="en-US" altLang="zh-CN" b="1">
              <a:solidFill>
                <a:schemeClr val="tx1"/>
              </a:solidFill>
              <a:latin typeface="微软雅黑" panose="020B0503020204020204" pitchFamily="34" charset="-122"/>
              <a:ea typeface="微软雅黑" panose="020B0503020204020204" pitchFamily="34" charset="-122"/>
            </a:endParaRPr>
          </a:p>
          <a:p>
            <a:pPr algn="l"/>
            <a:r>
              <a:rPr kumimoji="1" lang="en-US" altLang="ja-JP" sz="1800">
                <a:solidFill>
                  <a:schemeClr val="tx1"/>
                </a:solidFill>
                <a:latin typeface="微软雅黑" panose="020B0503020204020204" pitchFamily="34" charset="-122"/>
                <a:ea typeface="微软雅黑" panose="020B0503020204020204" pitchFamily="34" charset="-122"/>
              </a:rPr>
              <a:t>    </a:t>
            </a:r>
            <a:r>
              <a:rPr kumimoji="1" lang="zh-CN" altLang="en-US" sz="1800">
                <a:solidFill>
                  <a:schemeClr val="tx1"/>
                </a:solidFill>
                <a:latin typeface="微软雅黑" panose="020B0503020204020204" pitchFamily="34" charset="-122"/>
                <a:ea typeface="微软雅黑" panose="020B0503020204020204" pitchFamily="34" charset="-122"/>
              </a:rPr>
              <a:t>可以输出到</a:t>
            </a:r>
            <a:r>
              <a:rPr kumimoji="1" lang="en-US" altLang="zh-CN" sz="1800">
                <a:solidFill>
                  <a:schemeClr val="tx1"/>
                </a:solidFill>
                <a:latin typeface="微软雅黑" panose="020B0503020204020204" pitchFamily="34" charset="-122"/>
                <a:ea typeface="微软雅黑" panose="020B0503020204020204" pitchFamily="34" charset="-122"/>
              </a:rPr>
              <a:t>outputStream</a:t>
            </a:r>
            <a:r>
              <a:rPr kumimoji="1" lang="zh-CN" altLang="en-US" sz="1800">
                <a:solidFill>
                  <a:schemeClr val="tx1"/>
                </a:solidFill>
                <a:latin typeface="微软雅黑" panose="020B0503020204020204" pitchFamily="34" charset="-122"/>
                <a:ea typeface="微软雅黑" panose="020B0503020204020204" pitchFamily="34" charset="-122"/>
              </a:rPr>
              <a:t>和</a:t>
            </a:r>
            <a:r>
              <a:rPr kumimoji="1" lang="en-US" altLang="zh-CN" sz="1800">
                <a:solidFill>
                  <a:schemeClr val="tx1"/>
                </a:solidFill>
                <a:latin typeface="微软雅黑" panose="020B0503020204020204" pitchFamily="34" charset="-122"/>
                <a:ea typeface="微软雅黑" panose="020B0503020204020204" pitchFamily="34" charset="-122"/>
              </a:rPr>
              <a:t>File</a:t>
            </a:r>
            <a:r>
              <a:rPr kumimoji="1" lang="zh-CN" altLang="en-US" sz="1800">
                <a:solidFill>
                  <a:schemeClr val="tx1"/>
                </a:solidFill>
                <a:latin typeface="微软雅黑" panose="020B0503020204020204" pitchFamily="34" charset="-122"/>
                <a:ea typeface="微软雅黑" panose="020B0503020204020204" pitchFamily="34" charset="-122"/>
              </a:rPr>
              <a:t>中</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可以通过</a:t>
            </a:r>
            <a:r>
              <a:rPr lang="en-US" altLang="zh-CN">
                <a:solidFill>
                  <a:schemeClr val="tx1"/>
                </a:solidFill>
                <a:latin typeface="微软雅黑" panose="020B0503020204020204" pitchFamily="34" charset="-122"/>
                <a:ea typeface="微软雅黑" panose="020B0503020204020204" pitchFamily="34" charset="-122"/>
              </a:rPr>
              <a:t>charSet</a:t>
            </a:r>
            <a:r>
              <a:rPr lang="zh-CN" altLang="en-US">
                <a:solidFill>
                  <a:schemeClr val="tx1"/>
                </a:solidFill>
                <a:latin typeface="微软雅黑" panose="020B0503020204020204" pitchFamily="34" charset="-122"/>
                <a:ea typeface="微软雅黑" panose="020B0503020204020204" pitchFamily="34" charset="-122"/>
              </a:rPr>
              <a:t>传递的名称来指定字符编码</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433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RandomAccessFile</a:t>
            </a:r>
            <a:endParaRPr kumimoji="1" lang="ja-JP" altLang="en-US" sz="2800" b="1">
              <a:solidFill>
                <a:schemeClr val="tx1"/>
              </a:solidFill>
            </a:endParaRPr>
          </a:p>
        </p:txBody>
      </p:sp>
      <p:pic>
        <p:nvPicPr>
          <p:cNvPr id="4" name="図 3"/>
          <p:cNvPicPr>
            <a:picLocks noChangeAspect="1"/>
          </p:cNvPicPr>
          <p:nvPr/>
        </p:nvPicPr>
        <p:blipFill>
          <a:blip r:embed="rId2"/>
          <a:stretch>
            <a:fillRect/>
          </a:stretch>
        </p:blipFill>
        <p:spPr>
          <a:xfrm>
            <a:off x="0" y="620486"/>
            <a:ext cx="10729614" cy="6098813"/>
          </a:xfrm>
          <a:prstGeom prst="rect">
            <a:avLst/>
          </a:prstGeom>
        </p:spPr>
      </p:pic>
    </p:spTree>
    <p:extLst>
      <p:ext uri="{BB962C8B-B14F-4D97-AF65-F5344CB8AC3E}">
        <p14:creationId xmlns:p14="http://schemas.microsoft.com/office/powerpoint/2010/main" val="1007535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字符流</a:t>
            </a:r>
            <a:endParaRPr kumimoji="1" lang="ja-JP" altLang="en-US" sz="2800" b="1">
              <a:solidFill>
                <a:schemeClr val="tx1"/>
              </a:solidFill>
            </a:endParaRPr>
          </a:p>
        </p:txBody>
      </p:sp>
      <p:pic>
        <p:nvPicPr>
          <p:cNvPr id="4" name="図 3"/>
          <p:cNvPicPr>
            <a:picLocks noChangeAspect="1"/>
          </p:cNvPicPr>
          <p:nvPr/>
        </p:nvPicPr>
        <p:blipFill rotWithShape="1">
          <a:blip r:embed="rId2"/>
          <a:srcRect r="45972"/>
          <a:stretch/>
        </p:blipFill>
        <p:spPr>
          <a:xfrm>
            <a:off x="114857" y="620486"/>
            <a:ext cx="5796416" cy="2379568"/>
          </a:xfrm>
          <a:prstGeom prst="rect">
            <a:avLst/>
          </a:prstGeom>
        </p:spPr>
      </p:pic>
    </p:spTree>
    <p:extLst>
      <p:ext uri="{BB962C8B-B14F-4D97-AF65-F5344CB8AC3E}">
        <p14:creationId xmlns:p14="http://schemas.microsoft.com/office/powerpoint/2010/main" val="550821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序列化</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en-US" altLang="ja-JP">
                <a:solidFill>
                  <a:schemeClr val="tx1"/>
                </a:solidFill>
                <a:latin typeface="微软雅黑" panose="020B0503020204020204" pitchFamily="34" charset="-122"/>
                <a:ea typeface="微软雅黑" panose="020B0503020204020204" pitchFamily="34" charset="-122"/>
              </a:rPr>
              <a:t>Serializable</a:t>
            </a:r>
            <a:r>
              <a:rPr lang="ja-JP" altLang="en-US">
                <a:solidFill>
                  <a:schemeClr val="tx1"/>
                </a:solidFill>
                <a:latin typeface="微软雅黑" panose="020B0503020204020204" pitchFamily="34" charset="-122"/>
                <a:ea typeface="微软雅黑" panose="020B0503020204020204" pitchFamily="34" charset="-122"/>
              </a:rPr>
              <a:t>接口：    </a:t>
            </a:r>
          </a:p>
          <a:p>
            <a:pPr algn="l"/>
            <a:r>
              <a:rPr lang="ja-JP" altLang="en-US" sz="1600">
                <a:solidFill>
                  <a:schemeClr val="tx1"/>
                </a:solidFill>
                <a:latin typeface="微软雅黑" panose="020B0503020204020204" pitchFamily="34" charset="-122"/>
                <a:ea typeface="微软雅黑" panose="020B0503020204020204" pitchFamily="34" charset="-122"/>
              </a:rPr>
              <a:t>    只有实现了此接口的类才能被序列化</a:t>
            </a:r>
          </a:p>
          <a:p>
            <a:pPr algn="l"/>
            <a:r>
              <a:rPr lang="ja-JP" altLang="en-US" sz="1600">
                <a:solidFill>
                  <a:schemeClr val="tx1"/>
                </a:solidFill>
                <a:latin typeface="微软雅黑" panose="020B0503020204020204" pitchFamily="34" charset="-122"/>
                <a:ea typeface="微软雅黑" panose="020B0503020204020204" pitchFamily="34" charset="-122"/>
              </a:rPr>
              <a:t>    使用</a:t>
            </a:r>
            <a:r>
              <a:rPr lang="en-US" altLang="ja-JP" sz="1600">
                <a:solidFill>
                  <a:schemeClr val="tx1"/>
                </a:solidFill>
                <a:latin typeface="微软雅黑" panose="020B0503020204020204" pitchFamily="34" charset="-122"/>
                <a:ea typeface="微软雅黑" panose="020B0503020204020204" pitchFamily="34" charset="-122"/>
              </a:rPr>
              <a:t>transient</a:t>
            </a:r>
            <a:r>
              <a:rPr lang="ja-JP" altLang="en-US" sz="1600">
                <a:solidFill>
                  <a:schemeClr val="tx1"/>
                </a:solidFill>
                <a:latin typeface="微软雅黑" panose="020B0503020204020204" pitchFamily="34" charset="-122"/>
                <a:ea typeface="微软雅黑" panose="020B0503020204020204" pitchFamily="34" charset="-122"/>
              </a:rPr>
              <a:t>关键字修饰的变量不能被序列化。</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微软雅黑" panose="020B0503020204020204" pitchFamily="34" charset="-122"/>
                <a:ea typeface="微软雅黑" panose="020B0503020204020204" pitchFamily="34" charset="-122"/>
              </a:rPr>
              <a:t>static</a:t>
            </a:r>
            <a:r>
              <a:rPr lang="ja-JP" altLang="en-US" sz="1600">
                <a:solidFill>
                  <a:schemeClr val="tx1"/>
                </a:solidFill>
                <a:latin typeface="微软雅黑" panose="020B0503020204020204" pitchFamily="34" charset="-122"/>
                <a:ea typeface="微软雅黑" panose="020B0503020204020204" pitchFamily="34" charset="-122"/>
              </a:rPr>
              <a:t>变量也不能被串行化。</a:t>
            </a:r>
          </a:p>
          <a:p>
            <a:pPr algn="l"/>
            <a:r>
              <a:rPr lang="en-US" altLang="ja-JP">
                <a:solidFill>
                  <a:schemeClr val="tx1"/>
                </a:solidFill>
                <a:latin typeface="微软雅黑" panose="020B0503020204020204" pitchFamily="34" charset="-122"/>
                <a:ea typeface="微软雅黑" panose="020B0503020204020204" pitchFamily="34" charset="-122"/>
              </a:rPr>
              <a:t>Externalizable</a:t>
            </a:r>
            <a:r>
              <a:rPr lang="ja-JP" altLang="en-US">
                <a:solidFill>
                  <a:schemeClr val="tx1"/>
                </a:solidFill>
                <a:latin typeface="微软雅黑" panose="020B0503020204020204" pitchFamily="34" charset="-122"/>
                <a:ea typeface="微软雅黑" panose="020B0503020204020204" pitchFamily="34" charset="-122"/>
              </a:rPr>
              <a:t>接口：</a:t>
            </a:r>
            <a:endParaRPr lang="en-US" altLang="ja-JP">
              <a:solidFill>
                <a:schemeClr val="tx1"/>
              </a:solidFill>
              <a:latin typeface="微软雅黑" panose="020B0503020204020204" pitchFamily="34" charset="-122"/>
              <a:ea typeface="微软雅黑" panose="020B0503020204020204" pitchFamily="34" charset="-122"/>
            </a:endParaRPr>
          </a:p>
          <a:p>
            <a:pPr algn="l"/>
            <a:r>
              <a:rPr kumimoji="1" lang="en-US" altLang="ja-JP" sz="1800">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提供对序列化进行额外控制的功能，如：压缩、加密等</a:t>
            </a:r>
            <a:endParaRPr lang="en-US" altLang="zh-CN">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pic>
        <p:nvPicPr>
          <p:cNvPr id="4" name="図 3">
            <a:extLst>
              <a:ext uri="{FF2B5EF4-FFF2-40B4-BE49-F238E27FC236}">
                <a16:creationId xmlns:a16="http://schemas.microsoft.com/office/drawing/2014/main" id="{00000000-0008-0000-1100-000002000000}"/>
              </a:ext>
            </a:extLst>
          </p:cNvPr>
          <p:cNvPicPr>
            <a:picLocks noChangeAspect="1"/>
          </p:cNvPicPr>
          <p:nvPr/>
        </p:nvPicPr>
        <p:blipFill>
          <a:blip r:embed="rId2"/>
          <a:stretch>
            <a:fillRect/>
          </a:stretch>
        </p:blipFill>
        <p:spPr>
          <a:xfrm>
            <a:off x="256000" y="3143748"/>
            <a:ext cx="11680000" cy="2279999"/>
          </a:xfrm>
          <a:prstGeom prst="rect">
            <a:avLst/>
          </a:prstGeom>
        </p:spPr>
      </p:pic>
    </p:spTree>
    <p:extLst>
      <p:ext uri="{BB962C8B-B14F-4D97-AF65-F5344CB8AC3E}">
        <p14:creationId xmlns:p14="http://schemas.microsoft.com/office/powerpoint/2010/main" val="2267142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ObjectInputStream</a:t>
            </a:r>
            <a:r>
              <a:rPr lang="zh-CN" altLang="en-US" sz="2800" b="1">
                <a:solidFill>
                  <a:schemeClr val="tx1"/>
                </a:solidFill>
              </a:rPr>
              <a:t>、</a:t>
            </a:r>
            <a:r>
              <a:rPr lang="en-US" altLang="zh-CN" sz="2800" b="1">
                <a:solidFill>
                  <a:schemeClr val="tx1"/>
                </a:solidFill>
              </a:rPr>
              <a:t>ObjectOutputStream</a:t>
            </a:r>
            <a:endParaRPr kumimoji="1" lang="ja-JP" altLang="en-US" sz="2800" b="1">
              <a:solidFill>
                <a:schemeClr val="tx1"/>
              </a:solidFill>
            </a:endParaRPr>
          </a:p>
        </p:txBody>
      </p:sp>
      <p:pic>
        <p:nvPicPr>
          <p:cNvPr id="4" name="図 3">
            <a:extLst>
              <a:ext uri="{FF2B5EF4-FFF2-40B4-BE49-F238E27FC236}">
                <a16:creationId xmlns:a16="http://schemas.microsoft.com/office/drawing/2014/main" id="{00000000-0008-0000-1100-00001C000000}"/>
              </a:ext>
            </a:extLst>
          </p:cNvPr>
          <p:cNvPicPr>
            <a:picLocks noChangeAspect="1"/>
          </p:cNvPicPr>
          <p:nvPr/>
        </p:nvPicPr>
        <p:blipFill>
          <a:blip r:embed="rId2"/>
          <a:stretch>
            <a:fillRect/>
          </a:stretch>
        </p:blipFill>
        <p:spPr>
          <a:xfrm>
            <a:off x="4571997" y="1051172"/>
            <a:ext cx="7484667" cy="3882476"/>
          </a:xfrm>
          <a:prstGeom prst="rect">
            <a:avLst/>
          </a:prstGeom>
          <a:ln>
            <a:solidFill>
              <a:schemeClr val="accent5">
                <a:lumMod val="60000"/>
                <a:lumOff val="40000"/>
              </a:schemeClr>
            </a:solidFill>
          </a:ln>
        </p:spPr>
      </p:pic>
      <p:pic>
        <p:nvPicPr>
          <p:cNvPr id="5" name="図 4">
            <a:extLst>
              <a:ext uri="{FF2B5EF4-FFF2-40B4-BE49-F238E27FC236}">
                <a16:creationId xmlns:a16="http://schemas.microsoft.com/office/drawing/2014/main" id="{00000000-0008-0000-1100-000018000000}"/>
              </a:ext>
            </a:extLst>
          </p:cNvPr>
          <p:cNvPicPr>
            <a:picLocks noChangeAspect="1"/>
          </p:cNvPicPr>
          <p:nvPr/>
        </p:nvPicPr>
        <p:blipFill>
          <a:blip r:embed="rId3"/>
          <a:stretch>
            <a:fillRect/>
          </a:stretch>
        </p:blipFill>
        <p:spPr>
          <a:xfrm>
            <a:off x="164348" y="1051177"/>
            <a:ext cx="4323428" cy="2685428"/>
          </a:xfrm>
          <a:prstGeom prst="rect">
            <a:avLst/>
          </a:prstGeom>
          <a:ln>
            <a:solidFill>
              <a:schemeClr val="accent5">
                <a:lumMod val="60000"/>
                <a:lumOff val="40000"/>
              </a:schemeClr>
            </a:solidFill>
          </a:ln>
        </p:spPr>
      </p:pic>
      <p:pic>
        <p:nvPicPr>
          <p:cNvPr id="6" name="図 5">
            <a:extLst>
              <a:ext uri="{FF2B5EF4-FFF2-40B4-BE49-F238E27FC236}">
                <a16:creationId xmlns:a16="http://schemas.microsoft.com/office/drawing/2014/main" id="{00000000-0008-0000-1100-00001E000000}"/>
              </a:ext>
            </a:extLst>
          </p:cNvPr>
          <p:cNvPicPr>
            <a:picLocks noChangeAspect="1"/>
          </p:cNvPicPr>
          <p:nvPr/>
        </p:nvPicPr>
        <p:blipFill>
          <a:blip r:embed="rId4"/>
          <a:stretch>
            <a:fillRect/>
          </a:stretch>
        </p:blipFill>
        <p:spPr>
          <a:xfrm>
            <a:off x="4571993" y="5060252"/>
            <a:ext cx="2777238" cy="553143"/>
          </a:xfrm>
          <a:prstGeom prst="rect">
            <a:avLst/>
          </a:prstGeom>
          <a:ln w="12700">
            <a:solidFill>
              <a:srgbClr val="FF0000"/>
            </a:solidFill>
          </a:ln>
        </p:spPr>
      </p:pic>
    </p:spTree>
    <p:extLst>
      <p:ext uri="{BB962C8B-B14F-4D97-AF65-F5344CB8AC3E}">
        <p14:creationId xmlns:p14="http://schemas.microsoft.com/office/powerpoint/2010/main" val="378471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486346" y="2054832"/>
            <a:ext cx="5363110" cy="1982912"/>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en-US" altLang="zh-CN" sz="9600" b="1">
                <a:solidFill>
                  <a:schemeClr val="tx1"/>
                </a:solidFill>
              </a:rPr>
              <a:t>NIO2</a:t>
            </a:r>
            <a:endParaRPr lang="ja-JP" altLang="en-US" sz="9600" b="1">
              <a:solidFill>
                <a:schemeClr val="tx1"/>
              </a:solidFill>
            </a:endParaRPr>
          </a:p>
        </p:txBody>
      </p:sp>
      <p:sp>
        <p:nvSpPr>
          <p:cNvPr id="2" name="矩形 1">
            <a:extLst>
              <a:ext uri="{FF2B5EF4-FFF2-40B4-BE49-F238E27FC236}">
                <a16:creationId xmlns:a16="http://schemas.microsoft.com/office/drawing/2014/main" id="{56899B78-C133-4133-AC75-8E6BE35EA82F}"/>
              </a:ext>
            </a:extLst>
          </p:cNvPr>
          <p:cNvSpPr/>
          <p:nvPr/>
        </p:nvSpPr>
        <p:spPr>
          <a:xfrm>
            <a:off x="5849317" y="3510470"/>
            <a:ext cx="1125629" cy="369332"/>
          </a:xfrm>
          <a:prstGeom prst="rect">
            <a:avLst/>
          </a:prstGeom>
        </p:spPr>
        <p:txBody>
          <a:bodyPr wrap="none">
            <a:spAutoFit/>
          </a:bodyPr>
          <a:lstStyle/>
          <a:p>
            <a:r>
              <a:rPr lang="en-US" altLang="zh-CN"/>
              <a:t>since 1.7</a:t>
            </a:r>
            <a:endParaRPr lang="zh-CN" altLang="en-US"/>
          </a:p>
        </p:txBody>
      </p:sp>
    </p:spTree>
    <p:extLst>
      <p:ext uri="{BB962C8B-B14F-4D97-AF65-F5344CB8AC3E}">
        <p14:creationId xmlns:p14="http://schemas.microsoft.com/office/powerpoint/2010/main" val="53084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构建基础之</a:t>
            </a:r>
            <a:r>
              <a:rPr kumimoji="1" lang="zh-CN" altLang="en-US" sz="2800" b="1">
                <a:solidFill>
                  <a:srgbClr val="FF0000"/>
                </a:solidFill>
              </a:rPr>
              <a:t>缓冲区</a:t>
            </a:r>
            <a:endParaRPr kumimoji="1" lang="ja-JP" altLang="en-US" sz="2800" b="1">
              <a:solidFill>
                <a:srgbClr val="FF0000"/>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en-US" altLang="zh-CN">
                <a:solidFill>
                  <a:schemeClr val="tx1"/>
                </a:solidFill>
                <a:latin typeface="微软雅黑" panose="020B0503020204020204" pitchFamily="34" charset="-122"/>
                <a:ea typeface="微软雅黑" panose="020B0503020204020204" pitchFamily="34" charset="-122"/>
              </a:rPr>
              <a:t>java.nio</a:t>
            </a:r>
          </a:p>
          <a:p>
            <a:pPr algn="l"/>
            <a:r>
              <a:rPr lang="zh-CN" altLang="en-US">
                <a:solidFill>
                  <a:schemeClr val="tx1"/>
                </a:solidFill>
                <a:latin typeface="微软雅黑" panose="020B0503020204020204" pitchFamily="34" charset="-122"/>
                <a:ea typeface="微软雅黑" panose="020B0503020204020204" pitchFamily="34" charset="-122"/>
              </a:rPr>
              <a:t>容纳数据</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都派生自</a:t>
            </a:r>
            <a:r>
              <a:rPr lang="en-US" altLang="zh-CN">
                <a:solidFill>
                  <a:schemeClr val="tx1"/>
                </a:solidFill>
                <a:latin typeface="微软雅黑" panose="020B0503020204020204" pitchFamily="34" charset="-122"/>
                <a:ea typeface="微软雅黑" panose="020B0503020204020204" pitchFamily="34" charset="-122"/>
              </a:rPr>
              <a:t>Buffer</a:t>
            </a:r>
            <a:r>
              <a:rPr lang="zh-CN" altLang="en-US">
                <a:solidFill>
                  <a:schemeClr val="tx1"/>
                </a:solidFill>
                <a:latin typeface="微软雅黑" panose="020B0503020204020204" pitchFamily="34" charset="-122"/>
                <a:ea typeface="微软雅黑" panose="020B0503020204020204" pitchFamily="34" charset="-122"/>
              </a:rPr>
              <a:t>抽象类：</a:t>
            </a:r>
            <a:r>
              <a:rPr lang="en-US" altLang="zh-CN">
                <a:solidFill>
                  <a:schemeClr val="tx1"/>
                </a:solidFill>
                <a:latin typeface="微软雅黑" panose="020B0503020204020204" pitchFamily="34" charset="-122"/>
                <a:ea typeface="微软雅黑" panose="020B0503020204020204" pitchFamily="34" charset="-122"/>
              </a:rPr>
              <a:t>ByteBuffer (MappedByteBuffer)</a:t>
            </a:r>
            <a:r>
              <a:rPr lang="zh-CN" altLang="en-US">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ShortBuffer</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CharBuffer</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IntBuffer</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FloatBuffer</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LongBuffer</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DoubleBuffer </a:t>
            </a:r>
          </a:p>
          <a:p>
            <a:pPr algn="l"/>
            <a:r>
              <a:rPr kumimoji="1" lang="zh-CN" altLang="en-US" sz="1800">
                <a:solidFill>
                  <a:schemeClr val="tx1"/>
                </a:solidFill>
                <a:latin typeface="微软雅黑" panose="020B0503020204020204" pitchFamily="34" charset="-122"/>
                <a:ea typeface="微软雅黑" panose="020B0503020204020204" pitchFamily="34" charset="-122"/>
              </a:rPr>
              <a:t>定义了核心功能：</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        当前位置：	缓冲区中下一次发生读取和写入操作的索引，读写操作向前推进。</a:t>
            </a:r>
          </a:p>
          <a:p>
            <a:pPr algn="l"/>
            <a:r>
              <a:rPr lang="zh-CN" altLang="en-US" sz="1600">
                <a:solidFill>
                  <a:schemeClr val="tx1"/>
                </a:solidFill>
                <a:latin typeface="微软雅黑" panose="020B0503020204020204" pitchFamily="34" charset="-122"/>
                <a:ea typeface="微软雅黑" panose="020B0503020204020204" pitchFamily="34" charset="-122"/>
              </a:rPr>
              <a:t>              界限：	缓冲区中最后一个有效位置之后下一个位置的索引。</a:t>
            </a:r>
          </a:p>
          <a:p>
            <a:pPr algn="l"/>
            <a:r>
              <a:rPr lang="zh-CN" altLang="en-US" sz="1600">
                <a:solidFill>
                  <a:schemeClr val="tx1"/>
                </a:solidFill>
                <a:latin typeface="微软雅黑" panose="020B0503020204020204" pitchFamily="34" charset="-122"/>
                <a:ea typeface="微软雅黑" panose="020B0503020204020204" pitchFamily="34" charset="-122"/>
              </a:rPr>
              <a:t>             容量：	缓冲区能够容纳的元素的数量。</a:t>
            </a:r>
          </a:p>
          <a:p>
            <a:pPr algn="l"/>
            <a:r>
              <a:rPr kumimoji="1" lang="zh-CN" altLang="en-US" sz="1800">
                <a:solidFill>
                  <a:schemeClr val="tx1"/>
                </a:solidFill>
                <a:latin typeface="微软雅黑" panose="020B0503020204020204" pitchFamily="34" charset="-122"/>
                <a:ea typeface="微软雅黑" panose="020B0503020204020204" pitchFamily="34" charset="-122"/>
              </a:rPr>
              <a:t>数据操作：</a:t>
            </a:r>
            <a:r>
              <a:rPr kumimoji="1" lang="en-US" altLang="zh-CN" sz="1800">
                <a:solidFill>
                  <a:schemeClr val="tx1"/>
                </a:solidFill>
                <a:latin typeface="微软雅黑" panose="020B0503020204020204" pitchFamily="34" charset="-122"/>
                <a:ea typeface="微软雅黑" panose="020B0503020204020204" pitchFamily="34" charset="-122"/>
              </a:rPr>
              <a:t>get/set</a:t>
            </a:r>
            <a:r>
              <a:rPr kumimoji="1" lang="zh-CN" altLang="en-US" sz="1800">
                <a:solidFill>
                  <a:schemeClr val="tx1"/>
                </a:solidFill>
                <a:latin typeface="微软雅黑" panose="020B0503020204020204" pitchFamily="34" charset="-122"/>
                <a:ea typeface="微软雅黑" panose="020B0503020204020204" pitchFamily="34" charset="-122"/>
              </a:rPr>
              <a:t>方法</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9249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构建基础之</a:t>
            </a:r>
            <a:r>
              <a:rPr lang="zh-CN" altLang="en-US" sz="2800" b="1">
                <a:solidFill>
                  <a:srgbClr val="FF0000"/>
                </a:solidFill>
              </a:rPr>
              <a:t>通道</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en-US" altLang="zh-CN">
                <a:solidFill>
                  <a:schemeClr val="tx1"/>
                </a:solidFill>
                <a:latin typeface="微软雅黑" panose="020B0503020204020204" pitchFamily="34" charset="-122"/>
                <a:ea typeface="微软雅黑" panose="020B0503020204020204" pitchFamily="34" charset="-122"/>
              </a:rPr>
              <a:t>Java.nio.channels</a:t>
            </a:r>
          </a:p>
          <a:p>
            <a:pPr algn="l"/>
            <a:r>
              <a:rPr kumimoji="1" lang="zh-CN" altLang="en-US" sz="1800">
                <a:solidFill>
                  <a:schemeClr val="tx1"/>
                </a:solidFill>
                <a:latin typeface="微软雅黑" panose="020B0503020204020204" pitchFamily="34" charset="-122"/>
                <a:ea typeface="微软雅黑" panose="020B0503020204020204" pitchFamily="34" charset="-122"/>
              </a:rPr>
              <a:t>打开的</a:t>
            </a:r>
            <a:r>
              <a:rPr lang="zh-CN" altLang="en-US">
                <a:solidFill>
                  <a:schemeClr val="tx1"/>
                </a:solidFill>
                <a:latin typeface="微软雅黑" panose="020B0503020204020204" pitchFamily="34" charset="-122"/>
                <a:ea typeface="微软雅黑" panose="020B0503020204020204" pitchFamily="34" charset="-122"/>
              </a:rPr>
              <a:t>到</a:t>
            </a:r>
            <a:r>
              <a:rPr lang="en-US" altLang="zh-CN">
                <a:solidFill>
                  <a:schemeClr val="tx1"/>
                </a:solidFill>
                <a:latin typeface="微软雅黑" panose="020B0503020204020204" pitchFamily="34" charset="-122"/>
                <a:ea typeface="微软雅黑" panose="020B0503020204020204" pitchFamily="34" charset="-122"/>
              </a:rPr>
              <a:t>I/O</a:t>
            </a:r>
            <a:r>
              <a:rPr lang="zh-CN" altLang="en-US">
                <a:solidFill>
                  <a:schemeClr val="tx1"/>
                </a:solidFill>
                <a:latin typeface="微软雅黑" panose="020B0503020204020204" pitchFamily="34" charset="-122"/>
                <a:ea typeface="微软雅黑" panose="020B0503020204020204" pitchFamily="34" charset="-122"/>
              </a:rPr>
              <a:t>设备（文件或套接字）的连接</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扩展了</a:t>
            </a:r>
            <a:r>
              <a:rPr kumimoji="1" lang="en-US" altLang="zh-CN" sz="1800">
                <a:solidFill>
                  <a:schemeClr val="tx1"/>
                </a:solidFill>
                <a:latin typeface="微软雅黑" panose="020B0503020204020204" pitchFamily="34" charset="-122"/>
                <a:ea typeface="微软雅黑" panose="020B0503020204020204" pitchFamily="34" charset="-122"/>
              </a:rPr>
              <a:t>AutoCloseable</a:t>
            </a:r>
            <a:r>
              <a:rPr kumimoji="1" lang="zh-CN" altLang="en-US" sz="1800">
                <a:solidFill>
                  <a:schemeClr val="tx1"/>
                </a:solidFill>
                <a:latin typeface="微软雅黑" panose="020B0503020204020204" pitchFamily="34" charset="-122"/>
                <a:ea typeface="微软雅黑" panose="020B0503020204020204" pitchFamily="34" charset="-122"/>
              </a:rPr>
              <a:t>接口：</a:t>
            </a:r>
            <a:r>
              <a:rPr kumimoji="1" lang="en-US" altLang="zh-CN" sz="1800">
                <a:solidFill>
                  <a:schemeClr val="tx1"/>
                </a:solidFill>
                <a:latin typeface="微软雅黑" panose="020B0503020204020204" pitchFamily="34" charset="-122"/>
                <a:ea typeface="微软雅黑" panose="020B0503020204020204" pitchFamily="34" charset="-122"/>
              </a:rPr>
              <a:t>try(……)</a:t>
            </a:r>
          </a:p>
          <a:p>
            <a:pPr algn="l"/>
            <a:r>
              <a:rPr lang="zh-CN" altLang="en-US">
                <a:solidFill>
                  <a:schemeClr val="tx1"/>
                </a:solidFill>
                <a:latin typeface="微软雅黑" panose="020B0503020204020204" pitchFamily="34" charset="-122"/>
                <a:ea typeface="微软雅黑" panose="020B0503020204020204" pitchFamily="34" charset="-122"/>
              </a:rPr>
              <a:t>获取通道：调用</a:t>
            </a:r>
            <a:r>
              <a:rPr lang="en-US" altLang="zh-CN">
                <a:solidFill>
                  <a:schemeClr val="tx1"/>
                </a:solidFill>
                <a:latin typeface="微软雅黑" panose="020B0503020204020204" pitchFamily="34" charset="-122"/>
                <a:ea typeface="微软雅黑" panose="020B0503020204020204" pitchFamily="34" charset="-122"/>
              </a:rPr>
              <a:t>getChannel()</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DatagramSocket(DatagramChannel)</a:t>
            </a:r>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ServerSocket(ServerSocketChannel)</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Socket(SocketChannel)</a:t>
            </a:r>
            <a:r>
              <a:rPr lang="zh-CN" altLang="en-US" sz="1600">
                <a:solidFill>
                  <a:schemeClr val="tx1"/>
                </a:solidFill>
                <a:latin typeface="微软雅黑" panose="020B0503020204020204" pitchFamily="34" charset="-122"/>
                <a:ea typeface="微软雅黑" panose="020B0503020204020204" pitchFamily="34" charset="-122"/>
              </a:rPr>
              <a:t> ，</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FileInputStream</a:t>
            </a:r>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(FileChannel)</a:t>
            </a:r>
            <a:r>
              <a:rPr lang="zh-CN" altLang="en-US"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FileOutputStream (FileChannel) </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RandomAccessFile(FileChannel)  </a:t>
            </a:r>
          </a:p>
          <a:p>
            <a:pPr algn="l"/>
            <a:r>
              <a:rPr lang="en-US" altLang="zh-CN" sz="1600">
                <a:solidFill>
                  <a:schemeClr val="tx1"/>
                </a:solidFill>
                <a:latin typeface="微软雅黑" panose="020B0503020204020204" pitchFamily="34" charset="-122"/>
                <a:ea typeface="微软雅黑" panose="020B0503020204020204" pitchFamily="34" charset="-122"/>
              </a:rPr>
              <a:t>                  Files.newByteChannel()</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SeekableByteChannel </a:t>
            </a:r>
            <a:r>
              <a:rPr lang="en-US" altLang="zh-CN" sz="1500">
                <a:solidFill>
                  <a:schemeClr val="tx1"/>
                </a:solidFill>
                <a:latin typeface="微软雅黑" panose="020B0503020204020204" pitchFamily="34" charset="-122"/>
                <a:ea typeface="微软雅黑" panose="020B0503020204020204" pitchFamily="34" charset="-122"/>
              </a:rPr>
              <a:t>extends ByteChannel</a:t>
            </a:r>
            <a:r>
              <a:rPr lang="zh-CN" altLang="en-US" sz="1600">
                <a:solidFill>
                  <a:schemeClr val="tx1"/>
                </a:solidFill>
                <a:latin typeface="微软雅黑" panose="020B0503020204020204" pitchFamily="34" charset="-122"/>
                <a:ea typeface="微软雅黑" panose="020B0503020204020204" pitchFamily="34" charset="-122"/>
              </a:rPr>
              <a:t>）</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FileChannel extends SeekableByteChannel</a:t>
            </a:r>
          </a:p>
          <a:p>
            <a:pPr algn="l"/>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旧</a:t>
            </a:r>
            <a:r>
              <a:rPr lang="en-US" altLang="zh-CN" sz="1600">
                <a:solidFill>
                  <a:schemeClr val="tx1"/>
                </a:solidFill>
                <a:latin typeface="微软雅黑" panose="020B0503020204020204" pitchFamily="34" charset="-122"/>
                <a:ea typeface="微软雅黑" panose="020B0503020204020204" pitchFamily="34" charset="-122"/>
              </a:rPr>
              <a:t>IO</a:t>
            </a:r>
            <a:r>
              <a:rPr lang="zh-CN" altLang="en-US" sz="1600">
                <a:solidFill>
                  <a:schemeClr val="tx1"/>
                </a:solidFill>
                <a:latin typeface="微软雅黑" panose="020B0503020204020204" pitchFamily="34" charset="-122"/>
                <a:ea typeface="微软雅黑" panose="020B0503020204020204" pitchFamily="34" charset="-122"/>
              </a:rPr>
              <a:t>使用</a:t>
            </a:r>
            <a:r>
              <a:rPr lang="en-US" altLang="zh-CN" sz="1600">
                <a:solidFill>
                  <a:schemeClr val="tx1"/>
                </a:solidFill>
                <a:latin typeface="微软雅黑" panose="020B0503020204020204" pitchFamily="34" charset="-122"/>
                <a:ea typeface="微软雅黑" panose="020B0503020204020204" pitchFamily="34" charset="-122"/>
              </a:rPr>
              <a:t>NIO</a:t>
            </a:r>
            <a:r>
              <a:rPr lang="zh-CN" altLang="en-US" sz="1600">
                <a:solidFill>
                  <a:schemeClr val="tx1"/>
                </a:solidFill>
                <a:latin typeface="微软雅黑" panose="020B0503020204020204" pitchFamily="34" charset="-122"/>
                <a:ea typeface="微软雅黑" panose="020B0503020204020204" pitchFamily="34" charset="-122"/>
              </a:rPr>
              <a:t>的方式：</a:t>
            </a:r>
            <a:r>
              <a:rPr lang="en-US" altLang="zh-CN" sz="1600">
                <a:solidFill>
                  <a:schemeClr val="tx1"/>
                </a:solidFill>
                <a:latin typeface="微软雅黑" panose="020B0503020204020204" pitchFamily="34" charset="-122"/>
                <a:ea typeface="微软雅黑" panose="020B0503020204020204" pitchFamily="34" charset="-122"/>
              </a:rPr>
              <a:t>FileInputStream</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FileOutputStream</a:t>
            </a:r>
            <a:r>
              <a:rPr lang="zh-CN" altLang="en-US" sz="1600">
                <a:solidFill>
                  <a:schemeClr val="tx1"/>
                </a:solidFill>
                <a:latin typeface="微软雅黑" panose="020B0503020204020204" pitchFamily="34" charset="-122"/>
                <a:ea typeface="微软雅黑" panose="020B0503020204020204" pitchFamily="34" charset="-122"/>
              </a:rPr>
              <a:t>的</a:t>
            </a:r>
            <a:r>
              <a:rPr lang="en-US" altLang="zh-CN" sz="1600">
                <a:solidFill>
                  <a:schemeClr val="tx1"/>
                </a:solidFill>
                <a:latin typeface="微软雅黑" panose="020B0503020204020204" pitchFamily="34" charset="-122"/>
                <a:ea typeface="微软雅黑" panose="020B0503020204020204" pitchFamily="34" charset="-122"/>
              </a:rPr>
              <a:t>getChannel()</a:t>
            </a:r>
          </a:p>
          <a:p>
            <a:pPr algn="l"/>
            <a:r>
              <a:rPr lang="zh-CN" altLang="en-US">
                <a:solidFill>
                  <a:schemeClr val="tx1"/>
                </a:solidFill>
                <a:latin typeface="微软雅黑" panose="020B0503020204020204" pitchFamily="34" charset="-122"/>
                <a:ea typeface="微软雅黑" panose="020B0503020204020204" pitchFamily="34" charset="-122"/>
              </a:rPr>
              <a:t>数据操作：</a:t>
            </a:r>
            <a:r>
              <a:rPr lang="en-US" altLang="zh-CN">
                <a:solidFill>
                  <a:schemeClr val="tx1"/>
                </a:solidFill>
                <a:latin typeface="微软雅黑" panose="020B0503020204020204" pitchFamily="34" charset="-122"/>
                <a:ea typeface="微软雅黑" panose="020B0503020204020204" pitchFamily="34" charset="-122"/>
              </a:rPr>
              <a:t>read/write</a:t>
            </a:r>
            <a:r>
              <a:rPr lang="zh-CN" altLang="en-US">
                <a:solidFill>
                  <a:schemeClr val="tx1"/>
                </a:solidFill>
                <a:latin typeface="微软雅黑" panose="020B0503020204020204" pitchFamily="34" charset="-122"/>
                <a:ea typeface="微软雅黑" panose="020B0503020204020204" pitchFamily="34" charset="-122"/>
              </a:rPr>
              <a:t>方法：参数都是</a:t>
            </a:r>
            <a:r>
              <a:rPr lang="en-US" altLang="zh-CN">
                <a:solidFill>
                  <a:schemeClr val="tx1"/>
                </a:solidFill>
                <a:latin typeface="微软雅黑" panose="020B0503020204020204" pitchFamily="34" charset="-122"/>
                <a:ea typeface="微软雅黑" panose="020B0503020204020204" pitchFamily="34" charset="-122"/>
              </a:rPr>
              <a:t>ByteBuffer</a:t>
            </a:r>
          </a:p>
        </p:txBody>
      </p:sp>
    </p:spTree>
    <p:extLst>
      <p:ext uri="{BB962C8B-B14F-4D97-AF65-F5344CB8AC3E}">
        <p14:creationId xmlns:p14="http://schemas.microsoft.com/office/powerpoint/2010/main" val="3542475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字符集和选择器</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字符集：</a:t>
            </a:r>
            <a:r>
              <a:rPr lang="en-US" altLang="zh-CN">
                <a:solidFill>
                  <a:schemeClr val="tx1"/>
                </a:solidFill>
                <a:latin typeface="微软雅黑" panose="020B0503020204020204" pitchFamily="34" charset="-122"/>
                <a:ea typeface="微软雅黑" panose="020B0503020204020204" pitchFamily="34" charset="-122"/>
              </a:rPr>
              <a:t>Java.nio.charset</a:t>
            </a:r>
          </a:p>
          <a:p>
            <a:pPr algn="l"/>
            <a:r>
              <a:rPr lang="en-US" altLang="zh-CN">
                <a:solidFill>
                  <a:schemeClr val="tx1"/>
                </a:solidFill>
                <a:latin typeface="微软雅黑" panose="020B0503020204020204" pitchFamily="34" charset="-122"/>
                <a:ea typeface="微软雅黑" panose="020B0503020204020204" pitchFamily="34" charset="-122"/>
              </a:rPr>
              <a:t>             </a:t>
            </a:r>
            <a:r>
              <a:rPr kumimoji="1" lang="zh-CN" altLang="en-US" sz="1800">
                <a:solidFill>
                  <a:schemeClr val="tx1"/>
                </a:solidFill>
                <a:latin typeface="微软雅黑" panose="020B0503020204020204" pitchFamily="34" charset="-122"/>
                <a:ea typeface="微软雅黑" panose="020B0503020204020204" pitchFamily="34" charset="-122"/>
              </a:rPr>
              <a:t>定义了将字节映射为字符的方法</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编码器：字符 → 字节（</a:t>
            </a:r>
            <a:r>
              <a:rPr lang="en-US" altLang="zh-CN">
                <a:solidFill>
                  <a:schemeClr val="tx1"/>
                </a:solidFill>
                <a:latin typeface="微软雅黑" panose="020B0503020204020204" pitchFamily="34" charset="-122"/>
                <a:ea typeface="微软雅黑" panose="020B0503020204020204" pitchFamily="34" charset="-122"/>
              </a:rPr>
              <a:t> CharsetEncoder </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ja-JP" sz="1800">
                <a:solidFill>
                  <a:schemeClr val="tx1"/>
                </a:solidFill>
                <a:latin typeface="微软雅黑" panose="020B0503020204020204" pitchFamily="34" charset="-122"/>
                <a:ea typeface="微软雅黑" panose="020B0503020204020204" pitchFamily="34" charset="-122"/>
              </a:rPr>
              <a:t>             </a:t>
            </a:r>
            <a:r>
              <a:rPr kumimoji="1" lang="zh-CN" altLang="en-US" sz="1800">
                <a:solidFill>
                  <a:schemeClr val="tx1"/>
                </a:solidFill>
                <a:latin typeface="微软雅黑" panose="020B0503020204020204" pitchFamily="34" charset="-122"/>
                <a:ea typeface="微软雅黑" panose="020B0503020204020204" pitchFamily="34" charset="-122"/>
              </a:rPr>
              <a:t>解码器：字节 → 字符（</a:t>
            </a:r>
            <a:r>
              <a:rPr lang="en-US" altLang="zh-CN">
                <a:solidFill>
                  <a:schemeClr val="tx1"/>
                </a:solidFill>
                <a:latin typeface="微软雅黑" panose="020B0503020204020204" pitchFamily="34" charset="-122"/>
                <a:ea typeface="微软雅黑" panose="020B0503020204020204" pitchFamily="34" charset="-122"/>
              </a:rPr>
              <a:t> CharsetDecoder </a:t>
            </a:r>
            <a:r>
              <a:rPr kumimoji="1" lang="zh-CN" altLang="en-US" sz="1800">
                <a:solidFill>
                  <a:schemeClr val="tx1"/>
                </a:solidFill>
                <a:latin typeface="微软雅黑" panose="020B0503020204020204" pitchFamily="34" charset="-122"/>
                <a:ea typeface="微软雅黑" panose="020B0503020204020204" pitchFamily="34" charset="-122"/>
              </a:rPr>
              <a:t>）</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选择器：</a:t>
            </a:r>
            <a:r>
              <a:rPr kumimoji="1" lang="en-US" altLang="zh-CN" sz="1800">
                <a:solidFill>
                  <a:schemeClr val="tx1"/>
                </a:solidFill>
                <a:latin typeface="微软雅黑" panose="020B0503020204020204" pitchFamily="34" charset="-122"/>
                <a:ea typeface="微软雅黑" panose="020B0503020204020204" pitchFamily="34" charset="-122"/>
              </a:rPr>
              <a:t>java.nio.channels</a:t>
            </a: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支持基于键的、非锁定的多通道</a:t>
            </a:r>
            <a:r>
              <a:rPr lang="en-US" altLang="zh-CN">
                <a:solidFill>
                  <a:schemeClr val="tx1"/>
                </a:solidFill>
                <a:latin typeface="微软雅黑" panose="020B0503020204020204" pitchFamily="34" charset="-122"/>
                <a:ea typeface="微软雅黑" panose="020B0503020204020204" pitchFamily="34" charset="-122"/>
              </a:rPr>
              <a:t>I/O</a:t>
            </a:r>
            <a:r>
              <a:rPr lang="zh-CN" altLang="en-US">
                <a:solidFill>
                  <a:schemeClr val="tx1"/>
                </a:solidFill>
                <a:latin typeface="微软雅黑" panose="020B0503020204020204" pitchFamily="34" charset="-122"/>
                <a:ea typeface="微软雅黑" panose="020B0503020204020204" pitchFamily="34" charset="-122"/>
              </a:rPr>
              <a:t>，即通过多个通道执行</a:t>
            </a:r>
            <a:r>
              <a:rPr lang="en-US" altLang="zh-CN">
                <a:solidFill>
                  <a:schemeClr val="tx1"/>
                </a:solidFill>
                <a:latin typeface="微软雅黑" panose="020B0503020204020204" pitchFamily="34" charset="-122"/>
                <a:ea typeface="微软雅黑" panose="020B0503020204020204" pitchFamily="34" charset="-122"/>
              </a:rPr>
              <a:t>I/O</a:t>
            </a:r>
            <a:r>
              <a:rPr lang="zh-CN" altLang="en-US">
                <a:solidFill>
                  <a:schemeClr val="tx1"/>
                </a:solidFill>
                <a:latin typeface="微软雅黑" panose="020B0503020204020204" pitchFamily="34" charset="-122"/>
                <a:ea typeface="微软雅黑" panose="020B0503020204020204" pitchFamily="34" charset="-122"/>
              </a:rPr>
              <a:t>。</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633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表达式中自动类型提升</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11963400" cy="555468"/>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两个或多个范围</a:t>
            </a:r>
            <a:r>
              <a:rPr lang="zh-CN" altLang="en-US">
                <a:solidFill>
                  <a:schemeClr val="tx1"/>
                </a:solidFill>
                <a:latin typeface="微软雅黑" panose="020B0503020204020204" pitchFamily="34" charset="-122"/>
                <a:ea typeface="微软雅黑" panose="020B0503020204020204" pitchFamily="34" charset="-122"/>
              </a:rPr>
              <a:t>小于</a:t>
            </a:r>
            <a:r>
              <a:rPr lang="en-US" altLang="zh-CN">
                <a:solidFill>
                  <a:schemeClr val="tx1"/>
                </a:solidFill>
                <a:latin typeface="微软雅黑" panose="020B0503020204020204" pitchFamily="34" charset="-122"/>
                <a:ea typeface="微软雅黑" panose="020B0503020204020204" pitchFamily="34" charset="-122"/>
              </a:rPr>
              <a:t>int</a:t>
            </a:r>
            <a:r>
              <a:rPr lang="zh-CN" altLang="en-US">
                <a:solidFill>
                  <a:schemeClr val="tx1"/>
                </a:solidFill>
                <a:latin typeface="微软雅黑" panose="020B0503020204020204" pitchFamily="34" charset="-122"/>
                <a:ea typeface="微软雅黑" panose="020B0503020204020204" pitchFamily="34" charset="-122"/>
              </a:rPr>
              <a:t>的基本类型 进行四则运算和位运算</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与或非位移</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时，在运算时将各运算数自动提升为</a:t>
            </a:r>
            <a:r>
              <a:rPr lang="en-US" altLang="zh-CN">
                <a:solidFill>
                  <a:schemeClr val="tx1"/>
                </a:solidFill>
                <a:latin typeface="微软雅黑" panose="020B0503020204020204" pitchFamily="34" charset="-122"/>
                <a:ea typeface="微软雅黑" panose="020B0503020204020204" pitchFamily="34" charset="-122"/>
              </a:rPr>
              <a:t>int</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
        <p:nvSpPr>
          <p:cNvPr id="5" name="サブタイトル 2">
            <a:extLst>
              <a:ext uri="{FF2B5EF4-FFF2-40B4-BE49-F238E27FC236}">
                <a16:creationId xmlns:a16="http://schemas.microsoft.com/office/drawing/2014/main" id="{10E02409-5F61-4163-8418-88E2B069C22C}"/>
              </a:ext>
            </a:extLst>
          </p:cNvPr>
          <p:cNvSpPr txBox="1">
            <a:spLocks/>
          </p:cNvSpPr>
          <p:nvPr/>
        </p:nvSpPr>
        <p:spPr>
          <a:xfrm>
            <a:off x="119743" y="3594503"/>
            <a:ext cx="11963400" cy="98628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zh-CN" altLang="en-US">
                <a:solidFill>
                  <a:schemeClr val="tx1"/>
                </a:solidFill>
                <a:latin typeface="微软雅黑" panose="020B0503020204020204" pitchFamily="34" charset="-122"/>
                <a:ea typeface="微软雅黑" panose="020B0503020204020204" pitchFamily="34" charset="-122"/>
              </a:rPr>
              <a:t>两个或多个基本类型进行四则运算时，只要有一个类型的范围大于</a:t>
            </a:r>
            <a:r>
              <a:rPr lang="en-US" altLang="zh-CN">
                <a:solidFill>
                  <a:schemeClr val="tx1"/>
                </a:solidFill>
                <a:latin typeface="微软雅黑" panose="020B0503020204020204" pitchFamily="34" charset="-122"/>
                <a:ea typeface="微软雅黑" panose="020B0503020204020204" pitchFamily="34" charset="-122"/>
              </a:rPr>
              <a:t>int</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 在运算时将各运算数自动提升为参与运算的范围最大的运算数的类型。</a:t>
            </a:r>
            <a:endParaRPr lang="ja-JP" altLang="en-US">
              <a:solidFill>
                <a:schemeClr val="tx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7C0C14C-EE66-48D0-96F3-F895398B6545}"/>
              </a:ext>
            </a:extLst>
          </p:cNvPr>
          <p:cNvPicPr>
            <a:picLocks noChangeAspect="1"/>
          </p:cNvPicPr>
          <p:nvPr/>
        </p:nvPicPr>
        <p:blipFill>
          <a:blip r:embed="rId2"/>
          <a:stretch>
            <a:fillRect/>
          </a:stretch>
        </p:blipFill>
        <p:spPr>
          <a:xfrm>
            <a:off x="283093" y="4487941"/>
            <a:ext cx="4247619" cy="1704762"/>
          </a:xfrm>
          <a:prstGeom prst="rect">
            <a:avLst/>
          </a:prstGeom>
        </p:spPr>
      </p:pic>
      <p:pic>
        <p:nvPicPr>
          <p:cNvPr id="7" name="图片 6">
            <a:extLst>
              <a:ext uri="{FF2B5EF4-FFF2-40B4-BE49-F238E27FC236}">
                <a16:creationId xmlns:a16="http://schemas.microsoft.com/office/drawing/2014/main" id="{362CDCAB-AC47-425D-98F3-6D290D464F8D}"/>
              </a:ext>
            </a:extLst>
          </p:cNvPr>
          <p:cNvPicPr>
            <a:picLocks noChangeAspect="1"/>
          </p:cNvPicPr>
          <p:nvPr/>
        </p:nvPicPr>
        <p:blipFill>
          <a:blip r:embed="rId3"/>
          <a:stretch>
            <a:fillRect/>
          </a:stretch>
        </p:blipFill>
        <p:spPr>
          <a:xfrm>
            <a:off x="283093" y="1391402"/>
            <a:ext cx="4352381" cy="1638095"/>
          </a:xfrm>
          <a:prstGeom prst="rect">
            <a:avLst/>
          </a:prstGeom>
        </p:spPr>
      </p:pic>
    </p:spTree>
    <p:extLst>
      <p:ext uri="{BB962C8B-B14F-4D97-AF65-F5344CB8AC3E}">
        <p14:creationId xmlns:p14="http://schemas.microsoft.com/office/powerpoint/2010/main" val="3360864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NIO</a:t>
            </a:r>
            <a:r>
              <a:rPr kumimoji="1" lang="zh-CN" altLang="en-US" sz="2800" b="1">
                <a:solidFill>
                  <a:schemeClr val="tx1"/>
                </a:solidFill>
              </a:rPr>
              <a:t>增强类</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en-US" altLang="zh-CN" sz="1800">
                <a:solidFill>
                  <a:schemeClr val="tx1"/>
                </a:solidFill>
                <a:latin typeface="微软雅黑" panose="020B0503020204020204" pitchFamily="34" charset="-122"/>
                <a:ea typeface="微软雅黑" panose="020B0503020204020204" pitchFamily="34" charset="-122"/>
              </a:rPr>
              <a:t>Path</a:t>
            </a:r>
            <a:r>
              <a:rPr kumimoji="1" lang="zh-CN" altLang="en-US" sz="1800">
                <a:solidFill>
                  <a:schemeClr val="tx1"/>
                </a:solidFill>
                <a:latin typeface="微软雅黑" panose="020B0503020204020204" pitchFamily="34" charset="-122"/>
                <a:ea typeface="微软雅黑" panose="020B0503020204020204" pitchFamily="34" charset="-122"/>
              </a:rPr>
              <a:t>接口：声明的大量操作路径的方法，没实现类，是文件操作的粘合剂。</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Files</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java.nio.file</a:t>
            </a:r>
            <a:r>
              <a:rPr lang="zh-CN" altLang="en-US">
                <a:solidFill>
                  <a:schemeClr val="tx1"/>
                </a:solidFill>
                <a:latin typeface="微软雅黑" panose="020B0503020204020204" pitchFamily="34" charset="-122"/>
                <a:ea typeface="微软雅黑" panose="020B0503020204020204" pitchFamily="34" charset="-122"/>
              </a:rPr>
              <a:t>。提供的</a:t>
            </a:r>
            <a:r>
              <a:rPr lang="en-US" altLang="zh-CN">
                <a:solidFill>
                  <a:schemeClr val="tx1"/>
                </a:solidFill>
                <a:latin typeface="微软雅黑" panose="020B0503020204020204" pitchFamily="34" charset="-122"/>
                <a:ea typeface="微软雅黑" panose="020B0503020204020204" pitchFamily="34" charset="-122"/>
              </a:rPr>
              <a:t>static</a:t>
            </a:r>
            <a:r>
              <a:rPr lang="zh-CN" altLang="en-US">
                <a:solidFill>
                  <a:schemeClr val="tx1"/>
                </a:solidFill>
                <a:latin typeface="微软雅黑" panose="020B0503020204020204" pitchFamily="34" charset="-122"/>
                <a:ea typeface="微软雅黑" panose="020B0503020204020204" pitchFamily="34" charset="-122"/>
              </a:rPr>
              <a:t>的</a:t>
            </a:r>
            <a:r>
              <a:rPr lang="en-US" altLang="zh-CN">
                <a:solidFill>
                  <a:schemeClr val="tx1"/>
                </a:solidFill>
                <a:latin typeface="微软雅黑" panose="020B0503020204020204" pitchFamily="34" charset="-122"/>
                <a:ea typeface="微软雅黑" panose="020B0503020204020204" pitchFamily="34" charset="-122"/>
              </a:rPr>
              <a:t>I/O</a:t>
            </a:r>
            <a:r>
              <a:rPr lang="zh-CN" altLang="en-US">
                <a:solidFill>
                  <a:schemeClr val="tx1"/>
                </a:solidFill>
                <a:latin typeface="微软雅黑" panose="020B0503020204020204" pitchFamily="34" charset="-122"/>
                <a:ea typeface="微软雅黑" panose="020B0503020204020204" pitchFamily="34" charset="-122"/>
              </a:rPr>
              <a:t>操作：复制、创建、删除、读取、写入、遍历等</a:t>
            </a:r>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文件属性：</a:t>
            </a:r>
            <a:r>
              <a:rPr lang="en-US" altLang="zh-CN">
                <a:solidFill>
                  <a:schemeClr val="tx1"/>
                </a:solidFill>
                <a:latin typeface="微软雅黑" panose="020B0503020204020204" pitchFamily="34" charset="-122"/>
                <a:ea typeface="微软雅黑" panose="020B0503020204020204" pitchFamily="34" charset="-122"/>
              </a:rPr>
              <a:t> BasicFileAttributes</a:t>
            </a:r>
            <a:r>
              <a:rPr lang="zh-CN" altLang="en-US">
                <a:solidFill>
                  <a:schemeClr val="tx1"/>
                </a:solidFill>
                <a:latin typeface="微软雅黑" panose="020B0503020204020204" pitchFamily="34" charset="-122"/>
                <a:ea typeface="微软雅黑" panose="020B0503020204020204" pitchFamily="34" charset="-122"/>
              </a:rPr>
              <a:t>接口</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ja-JP" sz="1800">
                <a:solidFill>
                  <a:schemeClr val="tx1"/>
                </a:solidFill>
                <a:latin typeface="微软雅黑" panose="020B0503020204020204" pitchFamily="34" charset="-122"/>
                <a:ea typeface="微软雅黑" panose="020B0503020204020204" pitchFamily="34" charset="-122"/>
              </a:rPr>
              <a:t>                  </a:t>
            </a:r>
            <a:r>
              <a:rPr kumimoji="1" lang="zh-CN" altLang="en-US" sz="1800">
                <a:solidFill>
                  <a:schemeClr val="tx1"/>
                </a:solidFill>
                <a:latin typeface="微软雅黑" panose="020B0503020204020204" pitchFamily="34" charset="-122"/>
                <a:ea typeface="微软雅黑" panose="020B0503020204020204" pitchFamily="34" charset="-122"/>
              </a:rPr>
              <a:t>实现类：</a:t>
            </a:r>
            <a:r>
              <a:rPr lang="en-US" altLang="zh-CN">
                <a:solidFill>
                  <a:schemeClr val="tx1"/>
                </a:solidFill>
                <a:latin typeface="微软雅黑" panose="020B0503020204020204" pitchFamily="34" charset="-122"/>
                <a:ea typeface="微软雅黑" panose="020B0503020204020204" pitchFamily="34" charset="-122"/>
              </a:rPr>
              <a:t> DosFileAttributes </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PosixFileAttributes</a:t>
            </a:r>
            <a:endParaRPr kumimoji="1" lang="en-US" altLang="ja-JP"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FileSystem</a:t>
            </a:r>
            <a:r>
              <a:rPr lang="ja-JP" altLang="en-US">
                <a:solidFill>
                  <a:schemeClr val="tx1"/>
                </a:solidFill>
                <a:latin typeface="微软雅黑" panose="020B0503020204020204" pitchFamily="34" charset="-122"/>
                <a:ea typeface="微软雅黑" panose="020B0503020204020204" pitchFamily="34" charset="-122"/>
              </a:rPr>
              <a:t>、</a:t>
            </a:r>
            <a:r>
              <a:rPr lang="en-US" altLang="ja-JP">
                <a:solidFill>
                  <a:schemeClr val="tx1"/>
                </a:solidFill>
                <a:latin typeface="微软雅黑" panose="020B0503020204020204" pitchFamily="34" charset="-122"/>
                <a:ea typeface="微软雅黑" panose="020B0503020204020204" pitchFamily="34" charset="-122"/>
              </a:rPr>
              <a:t>FileSystems</a:t>
            </a:r>
            <a:r>
              <a:rPr lang="ja-JP" altLang="en-US">
                <a:solidFill>
                  <a:schemeClr val="tx1"/>
                </a:solidFill>
                <a:latin typeface="微软雅黑" panose="020B0503020204020204" pitchFamily="34" charset="-122"/>
                <a:ea typeface="微软雅黑" panose="020B0503020204020204" pitchFamily="34" charset="-122"/>
              </a:rPr>
              <a:t>、</a:t>
            </a:r>
            <a:r>
              <a:rPr lang="en-US" altLang="ja-JP">
                <a:solidFill>
                  <a:schemeClr val="tx1"/>
                </a:solidFill>
                <a:latin typeface="微软雅黑" panose="020B0503020204020204" pitchFamily="34" charset="-122"/>
                <a:ea typeface="微软雅黑" panose="020B0503020204020204" pitchFamily="34" charset="-122"/>
              </a:rPr>
              <a:t>FileStore</a:t>
            </a:r>
            <a:r>
              <a:rPr lang="ja-JP" altLang="en-US">
                <a:solidFill>
                  <a:schemeClr val="tx1"/>
                </a:solidFill>
                <a:latin typeface="微软雅黑" panose="020B0503020204020204" pitchFamily="34" charset="-122"/>
                <a:ea typeface="微软雅黑" panose="020B0503020204020204" pitchFamily="34" charset="-122"/>
              </a:rPr>
              <a:t>类</a:t>
            </a:r>
          </a:p>
          <a:p>
            <a:pPr algn="l"/>
            <a:r>
              <a:rPr lang="ja-JP" altLang="en-US">
                <a:solidFill>
                  <a:schemeClr val="tx1"/>
                </a:solidFill>
                <a:latin typeface="微软雅黑" panose="020B0503020204020204" pitchFamily="34" charset="-122"/>
                <a:ea typeface="微软雅黑" panose="020B0503020204020204" pitchFamily="34" charset="-122"/>
              </a:rPr>
              <a:t>	独立存储</a:t>
            </a: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6157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使用</a:t>
            </a:r>
            <a:r>
              <a:rPr lang="en-US" altLang="zh-CN" sz="2800" b="1">
                <a:solidFill>
                  <a:schemeClr val="tx1"/>
                </a:solidFill>
              </a:rPr>
              <a:t>NIO</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通过通道读取文件</a:t>
            </a:r>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通过通道写入文件</a:t>
            </a:r>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使用文件映射的方式写入文件</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文件遍历</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以上，示例解析参照附件</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3929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486346" y="2054832"/>
            <a:ext cx="5363110" cy="1982912"/>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zh-CN" altLang="en-US" sz="9600" b="1">
                <a:solidFill>
                  <a:schemeClr val="tx1"/>
                </a:solidFill>
              </a:rPr>
              <a:t>并发</a:t>
            </a:r>
            <a:endParaRPr lang="ja-JP" altLang="en-US" sz="9600" b="1">
              <a:solidFill>
                <a:schemeClr val="tx1"/>
              </a:solidFill>
            </a:endParaRPr>
          </a:p>
        </p:txBody>
      </p:sp>
    </p:spTree>
    <p:extLst>
      <p:ext uri="{BB962C8B-B14F-4D97-AF65-F5344CB8AC3E}">
        <p14:creationId xmlns:p14="http://schemas.microsoft.com/office/powerpoint/2010/main" val="765200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并发</a:t>
            </a:r>
            <a:r>
              <a:rPr lang="en-US" altLang="zh-CN" sz="2800" b="1">
                <a:solidFill>
                  <a:schemeClr val="tx1"/>
                </a:solidFill>
              </a:rPr>
              <a:t>API</a:t>
            </a:r>
            <a:r>
              <a:rPr lang="zh-CN" altLang="en-US" sz="2800" b="1">
                <a:solidFill>
                  <a:schemeClr val="tx1"/>
                </a:solidFill>
              </a:rPr>
              <a:t>包</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en-US" altLang="ja-JP">
                <a:solidFill>
                  <a:schemeClr val="tx1"/>
                </a:solidFill>
                <a:latin typeface="微软雅黑" panose="020B0503020204020204" pitchFamily="34" charset="-122"/>
                <a:ea typeface="微软雅黑" panose="020B0503020204020204" pitchFamily="34" charset="-122"/>
              </a:rPr>
              <a:t>java.util.concurrent</a:t>
            </a:r>
            <a:r>
              <a:rPr lang="ja-JP" altLang="en-US">
                <a:solidFill>
                  <a:schemeClr val="tx1"/>
                </a:solidFill>
                <a:latin typeface="微软雅黑" panose="020B0503020204020204" pitchFamily="34" charset="-122"/>
                <a:ea typeface="微软雅黑" panose="020B0503020204020204" pitchFamily="34" charset="-122"/>
              </a:rPr>
              <a:t>包：以其他方式实现同步和线程间通信。</a:t>
            </a:r>
          </a:p>
          <a:p>
            <a:pPr algn="l"/>
            <a:r>
              <a:rPr lang="ja-JP" altLang="en-US" sz="1600">
                <a:solidFill>
                  <a:schemeClr val="tx1"/>
                </a:solidFill>
                <a:latin typeface="微软雅黑" panose="020B0503020204020204" pitchFamily="34" charset="-122"/>
                <a:ea typeface="微软雅黑" panose="020B0503020204020204" pitchFamily="34" charset="-122"/>
              </a:rPr>
              <a:t>        ☸同步器：提供了同步多线程间交互的高级方法。</a:t>
            </a:r>
            <a:endParaRPr lang="en-US" altLang="ja-JP" sz="1600">
              <a:solidFill>
                <a:schemeClr val="tx1"/>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Semaphore</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CountDownLatch</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CyclicBarrier</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Exchanger</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Phaser</a:t>
            </a:r>
            <a:endParaRPr lang="ja-JP" altLang="en-US" sz="1600">
              <a:solidFill>
                <a:schemeClr val="tx1"/>
              </a:solidFill>
              <a:latin typeface="微软雅黑" panose="020B0503020204020204" pitchFamily="34" charset="-122"/>
              <a:ea typeface="微软雅黑" panose="020B0503020204020204" pitchFamily="34" charset="-122"/>
            </a:endParaRPr>
          </a:p>
          <a:p>
            <a:pPr algn="l"/>
            <a:r>
              <a:rPr lang="ja-JP" altLang="en-US" sz="1600">
                <a:solidFill>
                  <a:schemeClr val="tx1"/>
                </a:solidFill>
                <a:latin typeface="微软雅黑" panose="020B0503020204020204" pitchFamily="34" charset="-122"/>
                <a:ea typeface="微软雅黑" panose="020B0503020204020204" pitchFamily="34" charset="-122"/>
              </a:rPr>
              <a:t>        ☸执行器：管理线程的执行，实现了</a:t>
            </a:r>
            <a:r>
              <a:rPr lang="en-US" altLang="ja-JP" sz="1600">
                <a:solidFill>
                  <a:schemeClr val="tx1"/>
                </a:solidFill>
                <a:latin typeface="微软雅黑" panose="020B0503020204020204" pitchFamily="34" charset="-122"/>
                <a:ea typeface="微软雅黑" panose="020B0503020204020204" pitchFamily="34" charset="-122"/>
              </a:rPr>
              <a:t>Executor</a:t>
            </a:r>
            <a:r>
              <a:rPr lang="ja-JP" altLang="en-US" sz="1600">
                <a:solidFill>
                  <a:schemeClr val="tx1"/>
                </a:solidFill>
                <a:latin typeface="微软雅黑" panose="020B0503020204020204" pitchFamily="34" charset="-122"/>
                <a:ea typeface="微软雅黑" panose="020B0503020204020204" pitchFamily="34" charset="-122"/>
              </a:rPr>
              <a:t>接口，该接口用于启动线程。</a:t>
            </a:r>
          </a:p>
          <a:p>
            <a:pPr algn="l"/>
            <a:r>
              <a:rPr lang="ja-JP" altLang="en-US" sz="1600">
                <a:solidFill>
                  <a:schemeClr val="tx1"/>
                </a:solidFill>
                <a:latin typeface="微软雅黑" panose="020B0503020204020204" pitchFamily="34" charset="-122"/>
                <a:ea typeface="微软雅黑" panose="020B0503020204020204" pitchFamily="34" charset="-122"/>
              </a:rPr>
              <a:t>        ☸并发集合：</a:t>
            </a:r>
            <a:r>
              <a:rPr lang="en-US" altLang="ja-JP" sz="1600">
                <a:solidFill>
                  <a:schemeClr val="tx1"/>
                </a:solidFill>
                <a:latin typeface="微软雅黑" panose="020B0503020204020204" pitchFamily="34" charset="-122"/>
                <a:ea typeface="微软雅黑" panose="020B0503020204020204" pitchFamily="34" charset="-122"/>
              </a:rPr>
              <a:t>ConcurrentHashMap&lt;K,V&gt;</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ConcurrentLinkedDeque&lt;E&gt;</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CopyOnWriteArrayList&lt;E&gt;</a:t>
            </a:r>
            <a:r>
              <a:rPr lang="ja-JP" altLang="en-US" sz="1600">
                <a:solidFill>
                  <a:schemeClr val="tx1"/>
                </a:solidFill>
                <a:latin typeface="微软雅黑" panose="020B0503020204020204" pitchFamily="34" charset="-122"/>
                <a:ea typeface="微软雅黑" panose="020B0503020204020204" pitchFamily="34" charset="-122"/>
              </a:rPr>
              <a:t>等。</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微软雅黑" panose="020B0503020204020204" pitchFamily="34" charset="-122"/>
                <a:ea typeface="微软雅黑" panose="020B0503020204020204" pitchFamily="34" charset="-122"/>
              </a:rPr>
              <a:t>Fork/Join</a:t>
            </a:r>
            <a:r>
              <a:rPr lang="ja-JP" altLang="en-US" sz="1600">
                <a:solidFill>
                  <a:schemeClr val="tx1"/>
                </a:solidFill>
                <a:latin typeface="微软雅黑" panose="020B0503020204020204" pitchFamily="34" charset="-122"/>
                <a:ea typeface="微软雅黑" panose="020B0503020204020204" pitchFamily="34" charset="-122"/>
              </a:rPr>
              <a:t>框架：支持并行编程，主要类有</a:t>
            </a:r>
            <a:r>
              <a:rPr lang="en-US" altLang="ja-JP" sz="1600">
                <a:solidFill>
                  <a:schemeClr val="tx1"/>
                </a:solidFill>
                <a:latin typeface="微软雅黑" panose="020B0503020204020204" pitchFamily="34" charset="-122"/>
                <a:ea typeface="微软雅黑" panose="020B0503020204020204" pitchFamily="34" charset="-122"/>
              </a:rPr>
              <a:t>ForkJoinPool</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ForkJoinTask&lt;V&gt;</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RecursiveTask&lt;V&gt;</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RecursiveAction</a:t>
            </a:r>
            <a:r>
              <a:rPr lang="ja-JP" altLang="en-US" sz="1600">
                <a:solidFill>
                  <a:schemeClr val="tx1"/>
                </a:solidFill>
                <a:latin typeface="微软雅黑" panose="020B0503020204020204" pitchFamily="34" charset="-122"/>
                <a:ea typeface="微软雅黑" panose="020B0503020204020204" pitchFamily="34" charset="-122"/>
              </a:rPr>
              <a:t>。</a:t>
            </a:r>
          </a:p>
          <a:p>
            <a:pPr algn="l"/>
            <a:endParaRPr lang="ja-JP" altLang="en-US">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java.util.concurrent.atomic</a:t>
            </a:r>
            <a:r>
              <a:rPr lang="ja-JP" altLang="en-US">
                <a:solidFill>
                  <a:schemeClr val="tx1"/>
                </a:solidFill>
                <a:latin typeface="微软雅黑" panose="020B0503020204020204" pitchFamily="34" charset="-122"/>
                <a:ea typeface="微软雅黑" panose="020B0503020204020204" pitchFamily="34" charset="-122"/>
              </a:rPr>
              <a:t>包：</a:t>
            </a:r>
          </a:p>
          <a:p>
            <a:pPr algn="l"/>
            <a:r>
              <a:rPr lang="ja-JP" altLang="en-US">
                <a:solidFill>
                  <a:schemeClr val="tx1"/>
                </a:solidFill>
                <a:latin typeface="微软雅黑" panose="020B0503020204020204" pitchFamily="34" charset="-122"/>
                <a:ea typeface="微软雅黑" panose="020B0503020204020204" pitchFamily="34" charset="-122"/>
              </a:rPr>
              <a:t>        </a:t>
            </a:r>
            <a:r>
              <a:rPr lang="ja-JP" altLang="en-US" sz="1600">
                <a:solidFill>
                  <a:schemeClr val="tx1"/>
                </a:solidFill>
                <a:latin typeface="微软雅黑" panose="020B0503020204020204" pitchFamily="34" charset="-122"/>
                <a:ea typeface="微软雅黑" panose="020B0503020204020204" pitchFamily="34" charset="-122"/>
              </a:rPr>
              <a:t>提供了一种能高效更新变量值的方法，而不需要使用锁</a:t>
            </a:r>
            <a:r>
              <a:rPr lang="ja-JP" altLang="en-US">
                <a:solidFill>
                  <a:schemeClr val="tx1"/>
                </a:solidFill>
                <a:latin typeface="微软雅黑" panose="020B0503020204020204" pitchFamily="34" charset="-122"/>
                <a:ea typeface="微软雅黑" panose="020B0503020204020204" pitchFamily="34" charset="-122"/>
              </a:rPr>
              <a:t>。</a:t>
            </a:r>
          </a:p>
          <a:p>
            <a:pPr algn="l"/>
            <a:endParaRPr lang="ja-JP" altLang="en-US">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java.util.concurrent.locks</a:t>
            </a:r>
            <a:r>
              <a:rPr lang="ja-JP" altLang="en-US">
                <a:solidFill>
                  <a:schemeClr val="tx1"/>
                </a:solidFill>
                <a:latin typeface="微软雅黑" panose="020B0503020204020204" pitchFamily="34" charset="-122"/>
                <a:ea typeface="微软雅黑" panose="020B0503020204020204" pitchFamily="34" charset="-122"/>
              </a:rPr>
              <a:t>包：</a:t>
            </a:r>
          </a:p>
          <a:p>
            <a:pPr algn="l"/>
            <a:r>
              <a:rPr lang="ja-JP" altLang="en-US" sz="1600">
                <a:solidFill>
                  <a:schemeClr val="tx1"/>
                </a:solidFill>
                <a:latin typeface="微软雅黑" panose="020B0503020204020204" pitchFamily="34" charset="-122"/>
                <a:ea typeface="微软雅黑" panose="020B0503020204020204" pitchFamily="34" charset="-122"/>
              </a:rPr>
              <a:t>        为同步方法提供了一种替代方案，核心是</a:t>
            </a:r>
            <a:r>
              <a:rPr lang="en-US" altLang="ja-JP" sz="1600">
                <a:solidFill>
                  <a:schemeClr val="tx1"/>
                </a:solidFill>
                <a:latin typeface="微软雅黑" panose="020B0503020204020204" pitchFamily="34" charset="-122"/>
                <a:ea typeface="微软雅黑" panose="020B0503020204020204" pitchFamily="34" charset="-122"/>
              </a:rPr>
              <a:t>Lock</a:t>
            </a:r>
            <a:r>
              <a:rPr lang="ja-JP" altLang="en-US" sz="1600">
                <a:solidFill>
                  <a:schemeClr val="tx1"/>
                </a:solidFill>
                <a:latin typeface="微软雅黑" panose="020B0503020204020204" pitchFamily="34" charset="-122"/>
                <a:ea typeface="微软雅黑" panose="020B0503020204020204" pitchFamily="34" charset="-122"/>
              </a:rPr>
              <a:t>接口，该接口定义个访问对象和放弃访问对象的基本机制；</a:t>
            </a:r>
            <a:endParaRPr lang="en-US" altLang="ja-JP" sz="1600">
              <a:solidFill>
                <a:schemeClr val="tx1"/>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a:t>
            </a:r>
            <a:r>
              <a:rPr lang="ja-JP" altLang="en-US" sz="1600">
                <a:solidFill>
                  <a:schemeClr val="tx1"/>
                </a:solidFill>
                <a:latin typeface="微软雅黑" panose="020B0503020204020204" pitchFamily="34" charset="-122"/>
                <a:ea typeface="微软雅黑" panose="020B0503020204020204" pitchFamily="34" charset="-122"/>
              </a:rPr>
              <a:t>关键方法：</a:t>
            </a:r>
            <a:r>
              <a:rPr lang="en-US" altLang="ja-JP" sz="1600">
                <a:solidFill>
                  <a:schemeClr val="tx1"/>
                </a:solidFill>
                <a:latin typeface="微软雅黑" panose="020B0503020204020204" pitchFamily="34" charset="-122"/>
                <a:ea typeface="微软雅黑" panose="020B0503020204020204" pitchFamily="34" charset="-122"/>
              </a:rPr>
              <a:t>lock()</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tryLock()</a:t>
            </a:r>
            <a:r>
              <a:rPr lang="ja-JP" altLang="en-US" sz="1600">
                <a:solidFill>
                  <a:schemeClr val="tx1"/>
                </a:solidFill>
                <a:latin typeface="微软雅黑" panose="020B0503020204020204" pitchFamily="34" charset="-122"/>
                <a:ea typeface="微软雅黑" panose="020B0503020204020204" pitchFamily="34" charset="-122"/>
              </a:rPr>
              <a:t>、</a:t>
            </a:r>
            <a:r>
              <a:rPr lang="en-US" altLang="ja-JP" sz="1600">
                <a:solidFill>
                  <a:schemeClr val="tx1"/>
                </a:solidFill>
                <a:latin typeface="微软雅黑" panose="020B0503020204020204" pitchFamily="34" charset="-122"/>
                <a:ea typeface="微软雅黑" panose="020B0503020204020204" pitchFamily="34" charset="-122"/>
              </a:rPr>
              <a:t>unlock()</a:t>
            </a:r>
            <a:r>
              <a:rPr lang="ja-JP" altLang="en-US" sz="160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68979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0315253" y="72063"/>
            <a:ext cx="1767889" cy="6687965"/>
          </a:xfrm>
        </p:spPr>
        <p:txBody>
          <a:bodyPr>
            <a:normAutofit/>
          </a:bodyPr>
          <a:lstStyle/>
          <a:p>
            <a:pPr algn="l"/>
            <a:r>
              <a:rPr kumimoji="1" lang="zh-CN" altLang="en-US" sz="2400">
                <a:solidFill>
                  <a:schemeClr val="tx1"/>
                </a:solidFill>
                <a:latin typeface="微软雅黑" panose="020B0503020204020204" pitchFamily="34" charset="-122"/>
                <a:ea typeface="微软雅黑" panose="020B0503020204020204" pitchFamily="34" charset="-122"/>
              </a:rPr>
              <a:t>信号量</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Semaphore</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pic>
        <p:nvPicPr>
          <p:cNvPr id="5" name="図 4">
            <a:extLst>
              <a:ext uri="{FF2B5EF4-FFF2-40B4-BE49-F238E27FC236}">
                <a16:creationId xmlns:a16="http://schemas.microsoft.com/office/drawing/2014/main" id="{00000000-0008-0000-1400-000009000000}"/>
              </a:ext>
            </a:extLst>
          </p:cNvPr>
          <p:cNvPicPr>
            <a:picLocks noChangeAspect="1"/>
          </p:cNvPicPr>
          <p:nvPr/>
        </p:nvPicPr>
        <p:blipFill>
          <a:blip r:embed="rId2"/>
          <a:stretch>
            <a:fillRect/>
          </a:stretch>
        </p:blipFill>
        <p:spPr>
          <a:xfrm>
            <a:off x="99195" y="92611"/>
            <a:ext cx="6114286" cy="6657143"/>
          </a:xfrm>
          <a:prstGeom prst="rect">
            <a:avLst/>
          </a:prstGeom>
          <a:ln>
            <a:solidFill>
              <a:schemeClr val="accent6">
                <a:lumMod val="75000"/>
              </a:schemeClr>
            </a:solidFill>
          </a:ln>
        </p:spPr>
      </p:pic>
      <p:pic>
        <p:nvPicPr>
          <p:cNvPr id="6" name="図 5">
            <a:extLst>
              <a:ext uri="{FF2B5EF4-FFF2-40B4-BE49-F238E27FC236}">
                <a16:creationId xmlns:a16="http://schemas.microsoft.com/office/drawing/2014/main" id="{00000000-0008-0000-1400-00000A000000}"/>
              </a:ext>
            </a:extLst>
          </p:cNvPr>
          <p:cNvPicPr>
            <a:picLocks noChangeAspect="1"/>
          </p:cNvPicPr>
          <p:nvPr/>
        </p:nvPicPr>
        <p:blipFill rotWithShape="1">
          <a:blip r:embed="rId3"/>
          <a:srcRect r="35766"/>
          <a:stretch/>
        </p:blipFill>
        <p:spPr>
          <a:xfrm>
            <a:off x="6280920" y="62538"/>
            <a:ext cx="3921317" cy="5066667"/>
          </a:xfrm>
          <a:prstGeom prst="rect">
            <a:avLst/>
          </a:prstGeom>
          <a:ln>
            <a:solidFill>
              <a:schemeClr val="accent6">
                <a:lumMod val="75000"/>
              </a:schemeClr>
            </a:solidFill>
          </a:ln>
        </p:spPr>
      </p:pic>
      <p:pic>
        <p:nvPicPr>
          <p:cNvPr id="7" name="図 6">
            <a:extLst>
              <a:ext uri="{FF2B5EF4-FFF2-40B4-BE49-F238E27FC236}">
                <a16:creationId xmlns:a16="http://schemas.microsoft.com/office/drawing/2014/main" id="{00000000-0008-0000-1400-00000B000000}"/>
              </a:ext>
            </a:extLst>
          </p:cNvPr>
          <p:cNvPicPr>
            <a:picLocks noChangeAspect="1"/>
          </p:cNvPicPr>
          <p:nvPr/>
        </p:nvPicPr>
        <p:blipFill rotWithShape="1">
          <a:blip r:embed="rId4"/>
          <a:srcRect r="34325"/>
          <a:stretch/>
        </p:blipFill>
        <p:spPr>
          <a:xfrm>
            <a:off x="8135940" y="4636218"/>
            <a:ext cx="4009305" cy="2123810"/>
          </a:xfrm>
          <a:prstGeom prst="rect">
            <a:avLst/>
          </a:prstGeom>
          <a:ln>
            <a:solidFill>
              <a:srgbClr val="FF0000"/>
            </a:solidFill>
          </a:ln>
        </p:spPr>
      </p:pic>
      <p:pic>
        <p:nvPicPr>
          <p:cNvPr id="9" name="図 8">
            <a:extLst>
              <a:ext uri="{FF2B5EF4-FFF2-40B4-BE49-F238E27FC236}">
                <a16:creationId xmlns:a16="http://schemas.microsoft.com/office/drawing/2014/main" id="{00000000-0008-0000-1400-00000D000000}"/>
              </a:ext>
            </a:extLst>
          </p:cNvPr>
          <p:cNvPicPr>
            <a:picLocks noChangeAspect="1"/>
          </p:cNvPicPr>
          <p:nvPr/>
        </p:nvPicPr>
        <p:blipFill rotWithShape="1">
          <a:blip r:embed="rId5"/>
          <a:srcRect t="49435" b="967"/>
          <a:stretch/>
        </p:blipFill>
        <p:spPr>
          <a:xfrm>
            <a:off x="10315253" y="1567488"/>
            <a:ext cx="638095" cy="2895600"/>
          </a:xfrm>
          <a:prstGeom prst="rect">
            <a:avLst/>
          </a:prstGeom>
          <a:ln>
            <a:solidFill>
              <a:srgbClr val="FF0000"/>
            </a:solidFill>
          </a:ln>
        </p:spPr>
      </p:pic>
    </p:spTree>
    <p:extLst>
      <p:ext uri="{BB962C8B-B14F-4D97-AF65-F5344CB8AC3E}">
        <p14:creationId xmlns:p14="http://schemas.microsoft.com/office/powerpoint/2010/main" val="41673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Exchanger</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5090700"/>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简化</a:t>
            </a:r>
            <a:r>
              <a:rPr kumimoji="1" lang="zh-CN" altLang="en-US" sz="1800" b="1">
                <a:solidFill>
                  <a:schemeClr val="tx1"/>
                </a:solidFill>
                <a:latin typeface="微软雅黑" panose="020B0503020204020204" pitchFamily="34" charset="-122"/>
                <a:ea typeface="微软雅黑" panose="020B0503020204020204" pitchFamily="34" charset="-122"/>
              </a:rPr>
              <a:t>两个</a:t>
            </a:r>
            <a:r>
              <a:rPr kumimoji="1" lang="zh-CN" altLang="en-US" sz="1800">
                <a:solidFill>
                  <a:schemeClr val="tx1"/>
                </a:solidFill>
                <a:latin typeface="微软雅黑" panose="020B0503020204020204" pitchFamily="34" charset="-122"/>
                <a:ea typeface="微软雅黑" panose="020B0503020204020204" pitchFamily="34" charset="-122"/>
              </a:rPr>
              <a:t>线程的数据交换</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直到同一个</a:t>
            </a:r>
            <a:r>
              <a:rPr lang="en-US" altLang="zh-CN">
                <a:solidFill>
                  <a:schemeClr val="tx1"/>
                </a:solidFill>
                <a:latin typeface="微软雅黑" panose="020B0503020204020204" pitchFamily="34" charset="-122"/>
                <a:ea typeface="微软雅黑" panose="020B0503020204020204" pitchFamily="34" charset="-122"/>
              </a:rPr>
              <a:t>Exchanger</a:t>
            </a:r>
            <a:r>
              <a:rPr lang="zh-CN" altLang="en-US">
                <a:solidFill>
                  <a:schemeClr val="tx1"/>
                </a:solidFill>
                <a:latin typeface="微软雅黑" panose="020B0503020204020204" pitchFamily="34" charset="-122"/>
                <a:ea typeface="微软雅黑" panose="020B0503020204020204" pitchFamily="34" charset="-122"/>
              </a:rPr>
              <a:t>对象被两个独立的线程分别调用后，该方法才能成功返回。</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grpSp>
        <p:nvGrpSpPr>
          <p:cNvPr id="5" name="グループ化 4">
            <a:extLst>
              <a:ext uri="{FF2B5EF4-FFF2-40B4-BE49-F238E27FC236}">
                <a16:creationId xmlns:a16="http://schemas.microsoft.com/office/drawing/2014/main" id="{00000000-0008-0000-1400-000048000000}"/>
              </a:ext>
            </a:extLst>
          </p:cNvPr>
          <p:cNvGrpSpPr/>
          <p:nvPr/>
        </p:nvGrpSpPr>
        <p:grpSpPr>
          <a:xfrm>
            <a:off x="191691" y="2082778"/>
            <a:ext cx="11550000" cy="1700116"/>
            <a:chOff x="0" y="266700"/>
            <a:chExt cx="11000000" cy="1619158"/>
          </a:xfrm>
        </p:grpSpPr>
        <p:pic>
          <p:nvPicPr>
            <p:cNvPr id="12" name="図 11">
              <a:extLst>
                <a:ext uri="{FF2B5EF4-FFF2-40B4-BE49-F238E27FC236}">
                  <a16:creationId xmlns:a16="http://schemas.microsoft.com/office/drawing/2014/main" id="{00000000-0008-0000-1400-000039000000}"/>
                </a:ext>
              </a:extLst>
            </p:cNvPr>
            <p:cNvPicPr>
              <a:picLocks noChangeAspect="1"/>
            </p:cNvPicPr>
            <p:nvPr/>
          </p:nvPicPr>
          <p:blipFill>
            <a:blip r:embed="rId2"/>
            <a:stretch>
              <a:fillRect/>
            </a:stretch>
          </p:blipFill>
          <p:spPr>
            <a:xfrm>
              <a:off x="0" y="266700"/>
              <a:ext cx="11000000" cy="895238"/>
            </a:xfrm>
            <a:prstGeom prst="rect">
              <a:avLst/>
            </a:prstGeom>
          </p:spPr>
        </p:pic>
        <p:pic>
          <p:nvPicPr>
            <p:cNvPr id="13" name="図 12">
              <a:extLst>
                <a:ext uri="{FF2B5EF4-FFF2-40B4-BE49-F238E27FC236}">
                  <a16:creationId xmlns:a16="http://schemas.microsoft.com/office/drawing/2014/main" id="{00000000-0008-0000-1400-00003A000000}"/>
                </a:ext>
              </a:extLst>
            </p:cNvPr>
            <p:cNvPicPr>
              <a:picLocks noChangeAspect="1"/>
            </p:cNvPicPr>
            <p:nvPr/>
          </p:nvPicPr>
          <p:blipFill>
            <a:blip r:embed="rId3"/>
            <a:stretch>
              <a:fillRect/>
            </a:stretch>
          </p:blipFill>
          <p:spPr>
            <a:xfrm>
              <a:off x="762000" y="1152525"/>
              <a:ext cx="2000000" cy="733333"/>
            </a:xfrm>
            <a:prstGeom prst="rect">
              <a:avLst/>
            </a:prstGeom>
          </p:spPr>
        </p:pic>
      </p:grpSp>
    </p:spTree>
    <p:extLst>
      <p:ext uri="{BB962C8B-B14F-4D97-AF65-F5344CB8AC3E}">
        <p14:creationId xmlns:p14="http://schemas.microsoft.com/office/powerpoint/2010/main" val="3420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CountDownLatch</a:t>
            </a:r>
            <a:endParaRPr kumimoji="1" lang="ja-JP" altLang="en-US" sz="2800" b="1">
              <a:solidFill>
                <a:schemeClr val="tx1"/>
              </a:solidFill>
            </a:endParaRPr>
          </a:p>
        </p:txBody>
      </p:sp>
      <p:sp>
        <p:nvSpPr>
          <p:cNvPr id="3" name="サブタイトル 2"/>
          <p:cNvSpPr>
            <a:spLocks noGrp="1"/>
          </p:cNvSpPr>
          <p:nvPr>
            <p:ph type="subTitle" idx="1"/>
          </p:nvPr>
        </p:nvSpPr>
        <p:spPr>
          <a:xfrm>
            <a:off x="119743" y="615195"/>
            <a:ext cx="11963400" cy="463593"/>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希望线程等待，直到发生一个或多个事件。</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grpSp>
        <p:nvGrpSpPr>
          <p:cNvPr id="9" name="グループ化 8">
            <a:extLst>
              <a:ext uri="{FF2B5EF4-FFF2-40B4-BE49-F238E27FC236}">
                <a16:creationId xmlns:a16="http://schemas.microsoft.com/office/drawing/2014/main" id="{00000000-0008-0000-1400-00001C000000}"/>
              </a:ext>
            </a:extLst>
          </p:cNvPr>
          <p:cNvGrpSpPr/>
          <p:nvPr/>
        </p:nvGrpSpPr>
        <p:grpSpPr>
          <a:xfrm>
            <a:off x="119742" y="1286628"/>
            <a:ext cx="11658189" cy="4426826"/>
            <a:chOff x="-5346183" y="1083877"/>
            <a:chExt cx="11658189" cy="4426826"/>
          </a:xfrm>
        </p:grpSpPr>
        <p:grpSp>
          <p:nvGrpSpPr>
            <p:cNvPr id="11" name="グループ化 10">
              <a:extLst>
                <a:ext uri="{FF2B5EF4-FFF2-40B4-BE49-F238E27FC236}">
                  <a16:creationId xmlns:a16="http://schemas.microsoft.com/office/drawing/2014/main" id="{00000000-0008-0000-1400-00001A000000}"/>
                </a:ext>
              </a:extLst>
            </p:cNvPr>
            <p:cNvGrpSpPr/>
            <p:nvPr/>
          </p:nvGrpSpPr>
          <p:grpSpPr>
            <a:xfrm>
              <a:off x="-5346183" y="1083877"/>
              <a:ext cx="11658189" cy="4390857"/>
              <a:chOff x="-5346183" y="1083877"/>
              <a:chExt cx="11658189" cy="4390857"/>
            </a:xfrm>
          </p:grpSpPr>
          <p:pic>
            <p:nvPicPr>
              <p:cNvPr id="13" name="図 12">
                <a:extLst>
                  <a:ext uri="{FF2B5EF4-FFF2-40B4-BE49-F238E27FC236}">
                    <a16:creationId xmlns:a16="http://schemas.microsoft.com/office/drawing/2014/main" id="{00000000-0008-0000-1400-000014000000}"/>
                  </a:ext>
                </a:extLst>
              </p:cNvPr>
              <p:cNvPicPr>
                <a:picLocks noChangeAspect="1"/>
              </p:cNvPicPr>
              <p:nvPr/>
            </p:nvPicPr>
            <p:blipFill>
              <a:blip r:embed="rId2"/>
              <a:stretch>
                <a:fillRect/>
              </a:stretch>
            </p:blipFill>
            <p:spPr>
              <a:xfrm>
                <a:off x="-5346183" y="1083882"/>
                <a:ext cx="5770667" cy="3029333"/>
              </a:xfrm>
              <a:prstGeom prst="rect">
                <a:avLst/>
              </a:prstGeom>
            </p:spPr>
          </p:pic>
          <p:pic>
            <p:nvPicPr>
              <p:cNvPr id="14" name="図 13">
                <a:extLst>
                  <a:ext uri="{FF2B5EF4-FFF2-40B4-BE49-F238E27FC236}">
                    <a16:creationId xmlns:a16="http://schemas.microsoft.com/office/drawing/2014/main" id="{00000000-0008-0000-1400-000015000000}"/>
                  </a:ext>
                </a:extLst>
              </p:cNvPr>
              <p:cNvPicPr>
                <a:picLocks noChangeAspect="1"/>
              </p:cNvPicPr>
              <p:nvPr/>
            </p:nvPicPr>
            <p:blipFill>
              <a:blip r:embed="rId3"/>
              <a:stretch>
                <a:fillRect/>
              </a:stretch>
            </p:blipFill>
            <p:spPr>
              <a:xfrm>
                <a:off x="489815" y="1083877"/>
                <a:ext cx="5822191" cy="4390857"/>
              </a:xfrm>
              <a:prstGeom prst="rect">
                <a:avLst/>
              </a:prstGeom>
            </p:spPr>
          </p:pic>
          <p:sp>
            <p:nvSpPr>
              <p:cNvPr id="18" name="角丸四角形 17">
                <a:extLst>
                  <a:ext uri="{FF2B5EF4-FFF2-40B4-BE49-F238E27FC236}">
                    <a16:creationId xmlns:a16="http://schemas.microsoft.com/office/drawing/2014/main" id="{00000000-0008-0000-1400-000019000000}"/>
                  </a:ext>
                </a:extLst>
              </p:cNvPr>
              <p:cNvSpPr/>
              <p:nvPr/>
            </p:nvSpPr>
            <p:spPr>
              <a:xfrm>
                <a:off x="1224493" y="1484305"/>
                <a:ext cx="4393218" cy="391126"/>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zh-CN" altLang="en-US" sz="1200">
                    <a:solidFill>
                      <a:srgbClr val="FF0000"/>
                    </a:solidFill>
                    <a:latin typeface="Microsoft YaHei" panose="020B0503020204020204" pitchFamily="34" charset="-122"/>
                    <a:ea typeface="Microsoft YaHei" panose="020B0503020204020204" pitchFamily="34" charset="-122"/>
                    <a:cs typeface="Arial Unicode MS" panose="020B0604020202020204" pitchFamily="50" charset="-128"/>
                  </a:rPr>
                  <a:t>数量</a:t>
                </a:r>
                <a:endParaRPr kumimoji="1" lang="ja-JP" altLang="en-US" sz="1100">
                  <a:solidFill>
                    <a:srgbClr val="FF0000"/>
                  </a:solidFill>
                  <a:latin typeface="Microsoft YaHei" panose="020B0503020204020204" pitchFamily="34" charset="-122"/>
                  <a:ea typeface="Microsoft YaHei" panose="020B0503020204020204" pitchFamily="34" charset="-122"/>
                  <a:cs typeface="Arial Unicode MS" panose="020B0604020202020204" pitchFamily="50" charset="-128"/>
                </a:endParaRPr>
              </a:p>
            </p:txBody>
          </p:sp>
        </p:grpSp>
        <p:pic>
          <p:nvPicPr>
            <p:cNvPr id="12" name="図 11">
              <a:extLst>
                <a:ext uri="{FF2B5EF4-FFF2-40B4-BE49-F238E27FC236}">
                  <a16:creationId xmlns:a16="http://schemas.microsoft.com/office/drawing/2014/main" id="{00000000-0008-0000-1400-00001B000000}"/>
                </a:ext>
              </a:extLst>
            </p:cNvPr>
            <p:cNvPicPr>
              <a:picLocks noChangeAspect="1"/>
            </p:cNvPicPr>
            <p:nvPr/>
          </p:nvPicPr>
          <p:blipFill>
            <a:blip r:embed="rId4"/>
            <a:stretch>
              <a:fillRect/>
            </a:stretch>
          </p:blipFill>
          <p:spPr>
            <a:xfrm>
              <a:off x="-755379" y="4131640"/>
              <a:ext cx="1179864" cy="1379063"/>
            </a:xfrm>
            <a:prstGeom prst="rect">
              <a:avLst/>
            </a:prstGeom>
            <a:ln w="12700">
              <a:solidFill>
                <a:srgbClr val="FF0000"/>
              </a:solidFill>
            </a:ln>
          </p:spPr>
        </p:pic>
      </p:grpSp>
    </p:spTree>
    <p:extLst>
      <p:ext uri="{BB962C8B-B14F-4D97-AF65-F5344CB8AC3E}">
        <p14:creationId xmlns:p14="http://schemas.microsoft.com/office/powerpoint/2010/main" val="3983372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582108"/>
          </a:xfrm>
        </p:spPr>
        <p:txBody>
          <a:bodyPr>
            <a:normAutofit/>
          </a:bodyPr>
          <a:lstStyle/>
          <a:p>
            <a:pPr algn="l"/>
            <a:r>
              <a:rPr kumimoji="1" lang="en-US" altLang="zh-CN" sz="2800" b="1">
                <a:solidFill>
                  <a:schemeClr val="tx1"/>
                </a:solidFill>
              </a:rPr>
              <a:t>CyclicBarrier</a:t>
            </a:r>
            <a:endParaRPr kumimoji="1" lang="ja-JP" altLang="en-US" sz="2800" b="1">
              <a:solidFill>
                <a:schemeClr val="tx1"/>
              </a:solidFill>
            </a:endParaRPr>
          </a:p>
        </p:txBody>
      </p:sp>
      <p:sp>
        <p:nvSpPr>
          <p:cNvPr id="3" name="サブタイトル 2"/>
          <p:cNvSpPr>
            <a:spLocks noGrp="1"/>
          </p:cNvSpPr>
          <p:nvPr>
            <p:ph type="subTitle" idx="1"/>
          </p:nvPr>
        </p:nvSpPr>
        <p:spPr>
          <a:xfrm>
            <a:off x="119743" y="563826"/>
            <a:ext cx="11963400" cy="494416"/>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具有两个或多个线程的线程组必须在预定的执行点进行</a:t>
            </a:r>
            <a:r>
              <a:rPr lang="zh-CN" altLang="en-US">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等待</a:t>
            </a:r>
            <a:r>
              <a:rPr lang="zh-CN" altLang="en-US">
                <a:solidFill>
                  <a:schemeClr val="tx1"/>
                </a:solidFill>
                <a:latin typeface="微软雅黑" panose="020B0503020204020204" pitchFamily="34" charset="-122"/>
                <a:ea typeface="微软雅黑" panose="020B0503020204020204" pitchFamily="34" charset="-122"/>
              </a:rPr>
              <a:t>，直到线程组中的所有线程都到达执行点为止。</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grpSp>
        <p:nvGrpSpPr>
          <p:cNvPr id="4" name="グループ化 3">
            <a:extLst>
              <a:ext uri="{FF2B5EF4-FFF2-40B4-BE49-F238E27FC236}">
                <a16:creationId xmlns:a16="http://schemas.microsoft.com/office/drawing/2014/main" id="{00000000-0008-0000-1400-000035000000}"/>
              </a:ext>
            </a:extLst>
          </p:cNvPr>
          <p:cNvGrpSpPr/>
          <p:nvPr/>
        </p:nvGrpSpPr>
        <p:grpSpPr>
          <a:xfrm>
            <a:off x="123953" y="956642"/>
            <a:ext cx="11081075" cy="5818857"/>
            <a:chOff x="-670044" y="155576"/>
            <a:chExt cx="11081075" cy="5818857"/>
          </a:xfrm>
        </p:grpSpPr>
        <p:pic>
          <p:nvPicPr>
            <p:cNvPr id="5" name="図 4">
              <a:extLst>
                <a:ext uri="{FF2B5EF4-FFF2-40B4-BE49-F238E27FC236}">
                  <a16:creationId xmlns:a16="http://schemas.microsoft.com/office/drawing/2014/main" id="{00000000-0008-0000-1400-00001F000000}"/>
                </a:ext>
              </a:extLst>
            </p:cNvPr>
            <p:cNvPicPr>
              <a:picLocks noChangeAspect="1"/>
            </p:cNvPicPr>
            <p:nvPr/>
          </p:nvPicPr>
          <p:blipFill>
            <a:blip r:embed="rId2"/>
            <a:stretch>
              <a:fillRect/>
            </a:stretch>
          </p:blipFill>
          <p:spPr>
            <a:xfrm>
              <a:off x="-670044" y="155576"/>
              <a:ext cx="4857143" cy="5818857"/>
            </a:xfrm>
            <a:prstGeom prst="rect">
              <a:avLst/>
            </a:prstGeom>
          </p:spPr>
        </p:pic>
        <p:pic>
          <p:nvPicPr>
            <p:cNvPr id="6" name="図 5">
              <a:extLst>
                <a:ext uri="{FF2B5EF4-FFF2-40B4-BE49-F238E27FC236}">
                  <a16:creationId xmlns:a16="http://schemas.microsoft.com/office/drawing/2014/main" id="{00000000-0008-0000-1400-000020000000}"/>
                </a:ext>
              </a:extLst>
            </p:cNvPr>
            <p:cNvPicPr>
              <a:picLocks noChangeAspect="1"/>
            </p:cNvPicPr>
            <p:nvPr/>
          </p:nvPicPr>
          <p:blipFill>
            <a:blip r:embed="rId3"/>
            <a:stretch>
              <a:fillRect/>
            </a:stretch>
          </p:blipFill>
          <p:spPr>
            <a:xfrm>
              <a:off x="4561031" y="241255"/>
              <a:ext cx="5850000" cy="2970000"/>
            </a:xfrm>
            <a:prstGeom prst="rect">
              <a:avLst/>
            </a:prstGeom>
            <a:ln w="15875">
              <a:solidFill>
                <a:srgbClr val="FFFF00"/>
              </a:solidFill>
            </a:ln>
          </p:spPr>
        </p:pic>
        <p:sp>
          <p:nvSpPr>
            <p:cNvPr id="9" name="角丸四角形 8">
              <a:extLst>
                <a:ext uri="{FF2B5EF4-FFF2-40B4-BE49-F238E27FC236}">
                  <a16:creationId xmlns:a16="http://schemas.microsoft.com/office/drawing/2014/main" id="{00000000-0008-0000-1400-000023000000}"/>
                </a:ext>
              </a:extLst>
            </p:cNvPr>
            <p:cNvSpPr/>
            <p:nvPr/>
          </p:nvSpPr>
          <p:spPr>
            <a:xfrm>
              <a:off x="8886825" y="838201"/>
              <a:ext cx="1190625" cy="219075"/>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3" name="図 12">
              <a:extLst>
                <a:ext uri="{FF2B5EF4-FFF2-40B4-BE49-F238E27FC236}">
                  <a16:creationId xmlns:a16="http://schemas.microsoft.com/office/drawing/2014/main" id="{00000000-0008-0000-1400-000028000000}"/>
                </a:ext>
              </a:extLst>
            </p:cNvPr>
            <p:cNvPicPr>
              <a:picLocks noChangeAspect="1"/>
            </p:cNvPicPr>
            <p:nvPr/>
          </p:nvPicPr>
          <p:blipFill>
            <a:blip r:embed="rId4"/>
            <a:stretch>
              <a:fillRect/>
            </a:stretch>
          </p:blipFill>
          <p:spPr>
            <a:xfrm>
              <a:off x="4616288" y="3419535"/>
              <a:ext cx="1371429" cy="1466667"/>
            </a:xfrm>
            <a:prstGeom prst="rect">
              <a:avLst/>
            </a:prstGeom>
            <a:ln w="12700">
              <a:solidFill>
                <a:srgbClr val="FF0000"/>
              </a:solidFill>
            </a:ln>
          </p:spPr>
        </p:pic>
      </p:grpSp>
    </p:spTree>
    <p:extLst>
      <p:ext uri="{BB962C8B-B14F-4D97-AF65-F5344CB8AC3E}">
        <p14:creationId xmlns:p14="http://schemas.microsoft.com/office/powerpoint/2010/main" val="2384475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Phaser</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允许表示一个或多个活动阶段的线程进行同步。</a:t>
            </a:r>
          </a:p>
          <a:p>
            <a:pPr algn="l"/>
            <a:r>
              <a:rPr lang="zh-CN" altLang="en-US" sz="1600">
                <a:solidFill>
                  <a:schemeClr val="tx1"/>
                </a:solidFill>
                <a:latin typeface="微软雅黑" panose="020B0503020204020204" pitchFamily="34" charset="-122"/>
                <a:ea typeface="微软雅黑" panose="020B0503020204020204" pitchFamily="34" charset="-122"/>
              </a:rPr>
              <a:t>        例如： 订单处理分为</a:t>
            </a:r>
            <a:r>
              <a:rPr lang="en-US" altLang="zh-CN" sz="1600">
                <a:solidFill>
                  <a:schemeClr val="tx1"/>
                </a:solidFill>
                <a:latin typeface="微软雅黑" panose="020B0503020204020204" pitchFamily="34" charset="-122"/>
                <a:ea typeface="微软雅黑" panose="020B0503020204020204" pitchFamily="34" charset="-122"/>
              </a:rPr>
              <a:t>3</a:t>
            </a:r>
            <a:r>
              <a:rPr lang="zh-CN" altLang="en-US" sz="1600">
                <a:solidFill>
                  <a:schemeClr val="tx1"/>
                </a:solidFill>
                <a:latin typeface="微软雅黑" panose="020B0503020204020204" pitchFamily="34" charset="-122"/>
                <a:ea typeface="微软雅黑" panose="020B0503020204020204" pitchFamily="34" charset="-122"/>
              </a:rPr>
              <a:t>个阶段；</a:t>
            </a:r>
          </a:p>
          <a:p>
            <a:pPr algn="l"/>
            <a:r>
              <a:rPr lang="zh-CN" altLang="en-US" sz="1600">
                <a:solidFill>
                  <a:schemeClr val="tx1"/>
                </a:solidFill>
                <a:latin typeface="微软雅黑" panose="020B0503020204020204" pitchFamily="34" charset="-122"/>
                <a:ea typeface="微软雅黑" panose="020B0503020204020204" pitchFamily="34" charset="-122"/>
              </a:rPr>
              <a:t>                   第一阶段使用</a:t>
            </a:r>
            <a:r>
              <a:rPr lang="en-US" altLang="zh-CN" sz="1600">
                <a:solidFill>
                  <a:schemeClr val="tx1"/>
                </a:solidFill>
                <a:latin typeface="微软雅黑" panose="020B0503020204020204" pitchFamily="34" charset="-122"/>
                <a:ea typeface="微软雅黑" panose="020B0503020204020204" pitchFamily="34" charset="-122"/>
              </a:rPr>
              <a:t>2</a:t>
            </a:r>
            <a:r>
              <a:rPr lang="zh-CN" altLang="en-US" sz="1600">
                <a:solidFill>
                  <a:schemeClr val="tx1"/>
                </a:solidFill>
                <a:latin typeface="微软雅黑" panose="020B0503020204020204" pitchFamily="34" charset="-122"/>
                <a:ea typeface="微软雅黑" panose="020B0503020204020204" pitchFamily="34" charset="-122"/>
              </a:rPr>
              <a:t>个线程处理，</a:t>
            </a:r>
          </a:p>
          <a:p>
            <a:pPr algn="l"/>
            <a:r>
              <a:rPr lang="zh-CN" altLang="en-US" sz="1600">
                <a:solidFill>
                  <a:schemeClr val="tx1"/>
                </a:solidFill>
                <a:latin typeface="微软雅黑" panose="020B0503020204020204" pitchFamily="34" charset="-122"/>
                <a:ea typeface="微软雅黑" panose="020B0503020204020204" pitchFamily="34" charset="-122"/>
              </a:rPr>
              <a:t>                   第二个阶段使用</a:t>
            </a:r>
            <a:r>
              <a:rPr lang="en-US" altLang="zh-CN" sz="1600">
                <a:solidFill>
                  <a:schemeClr val="tx1"/>
                </a:solidFill>
                <a:latin typeface="微软雅黑" panose="020B0503020204020204" pitchFamily="34" charset="-122"/>
                <a:ea typeface="微软雅黑" panose="020B0503020204020204" pitchFamily="34" charset="-122"/>
              </a:rPr>
              <a:t>3</a:t>
            </a:r>
            <a:r>
              <a:rPr lang="zh-CN" altLang="en-US" sz="1600">
                <a:solidFill>
                  <a:schemeClr val="tx1"/>
                </a:solidFill>
                <a:latin typeface="微软雅黑" panose="020B0503020204020204" pitchFamily="34" charset="-122"/>
                <a:ea typeface="微软雅黑" panose="020B0503020204020204" pitchFamily="34" charset="-122"/>
              </a:rPr>
              <a:t>个线程处理</a:t>
            </a:r>
          </a:p>
          <a:p>
            <a:pPr algn="l"/>
            <a:r>
              <a:rPr lang="zh-CN" altLang="en-US" sz="1600">
                <a:solidFill>
                  <a:schemeClr val="tx1"/>
                </a:solidFill>
                <a:latin typeface="微软雅黑" panose="020B0503020204020204" pitchFamily="34" charset="-122"/>
                <a:ea typeface="微软雅黑" panose="020B0503020204020204" pitchFamily="34" charset="-122"/>
              </a:rPr>
              <a:t>                   第三个阶段使用</a:t>
            </a:r>
            <a:r>
              <a:rPr lang="en-US" altLang="zh-CN" sz="1600">
                <a:solidFill>
                  <a:schemeClr val="tx1"/>
                </a:solidFill>
                <a:latin typeface="微软雅黑" panose="020B0503020204020204" pitchFamily="34" charset="-122"/>
                <a:ea typeface="微软雅黑" panose="020B0503020204020204" pitchFamily="34" charset="-122"/>
              </a:rPr>
              <a:t>2</a:t>
            </a:r>
            <a:r>
              <a:rPr lang="zh-CN" altLang="en-US" sz="1600">
                <a:solidFill>
                  <a:schemeClr val="tx1"/>
                </a:solidFill>
                <a:latin typeface="微软雅黑" panose="020B0503020204020204" pitchFamily="34" charset="-122"/>
                <a:ea typeface="微软雅黑" panose="020B0503020204020204" pitchFamily="34" charset="-122"/>
              </a:rPr>
              <a:t>个线程处理。</a:t>
            </a:r>
          </a:p>
          <a:p>
            <a:pPr algn="l"/>
            <a:r>
              <a:rPr lang="zh-CN" altLang="en-US">
                <a:solidFill>
                  <a:schemeClr val="tx1"/>
                </a:solidFill>
                <a:latin typeface="微软雅黑" panose="020B0503020204020204" pitchFamily="34" charset="-122"/>
                <a:ea typeface="微软雅黑" panose="020B0503020204020204" pitchFamily="34" charset="-122"/>
              </a:rPr>
              <a:t>必须每个阶段的所有线程都处理完后才能开始下一个阶段，</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如：第一个阶段的</a:t>
            </a:r>
            <a:r>
              <a:rPr lang="en-US" altLang="zh-CN" sz="1600">
                <a:solidFill>
                  <a:schemeClr val="tx1"/>
                </a:solidFill>
                <a:latin typeface="微软雅黑" panose="020B0503020204020204" pitchFamily="34" charset="-122"/>
                <a:ea typeface="微软雅黑" panose="020B0503020204020204" pitchFamily="34" charset="-122"/>
              </a:rPr>
              <a:t>2</a:t>
            </a:r>
            <a:r>
              <a:rPr lang="zh-CN" altLang="en-US" sz="1600">
                <a:solidFill>
                  <a:schemeClr val="tx1"/>
                </a:solidFill>
                <a:latin typeface="微软雅黑" panose="020B0503020204020204" pitchFamily="34" charset="-122"/>
                <a:ea typeface="微软雅黑" panose="020B0503020204020204" pitchFamily="34" charset="-122"/>
              </a:rPr>
              <a:t>个线程全部处理完后，第二个阶段才能开始</a:t>
            </a:r>
            <a:endParaRPr lang="en-US" altLang="zh-CN" sz="1600">
              <a:solidFill>
                <a:schemeClr val="tx1"/>
              </a:solidFill>
              <a:latin typeface="微软雅黑" panose="020B0503020204020204" pitchFamily="34" charset="-122"/>
              <a:ea typeface="微软雅黑" panose="020B0503020204020204" pitchFamily="34" charset="-122"/>
            </a:endParaRPr>
          </a:p>
          <a:p>
            <a:pPr algn="l"/>
            <a:endParaRPr lang="en-US" altLang="zh-CN" sz="16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示例解析参照附件</a:t>
            </a:r>
            <a:endParaRPr lang="en-US" altLang="zh-CN" sz="1600">
              <a:solidFill>
                <a:schemeClr val="tx1"/>
              </a:solidFill>
              <a:latin typeface="微软雅黑" panose="020B0503020204020204" pitchFamily="34" charset="-122"/>
              <a:ea typeface="微软雅黑" panose="020B0503020204020204" pitchFamily="34" charset="-122"/>
            </a:endParaRPr>
          </a:p>
          <a:p>
            <a:pPr algn="l"/>
            <a:endParaRPr lang="zh-CN" altLang="en-US" sz="1600">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0672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Phaser</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先注册：</a:t>
            </a:r>
            <a:r>
              <a:rPr lang="en-US" altLang="zh-CN">
                <a:solidFill>
                  <a:schemeClr val="tx1"/>
                </a:solidFill>
                <a:latin typeface="微软雅黑" panose="020B0503020204020204" pitchFamily="34" charset="-122"/>
                <a:ea typeface="微软雅黑" panose="020B0503020204020204" pitchFamily="34" charset="-122"/>
              </a:rPr>
              <a:t>register()</a:t>
            </a:r>
            <a:endParaRPr lang="en-US" altLang="ja-JP">
              <a:solidFill>
                <a:schemeClr val="tx1"/>
              </a:solidFill>
              <a:latin typeface="微软雅黑" panose="020B0503020204020204" pitchFamily="34" charset="-122"/>
              <a:ea typeface="微软雅黑" panose="020B0503020204020204" pitchFamily="34" charset="-122"/>
            </a:endParaRPr>
          </a:p>
          <a:p>
            <a:pPr algn="l"/>
            <a:r>
              <a:rPr lang="ja-JP" altLang="en-US">
                <a:solidFill>
                  <a:schemeClr val="tx1"/>
                </a:solidFill>
                <a:latin typeface="微软雅黑" panose="020B0503020204020204" pitchFamily="34" charset="-122"/>
                <a:ea typeface="微软雅黑" panose="020B0503020204020204" pitchFamily="34" charset="-122"/>
              </a:rPr>
              <a:t>重写</a:t>
            </a:r>
            <a:r>
              <a:rPr lang="en-US" altLang="ja-JP">
                <a:solidFill>
                  <a:schemeClr val="tx1"/>
                </a:solidFill>
                <a:latin typeface="微软雅黑" panose="020B0503020204020204" pitchFamily="34" charset="-122"/>
                <a:ea typeface="微软雅黑" panose="020B0503020204020204" pitchFamily="34" charset="-122"/>
              </a:rPr>
              <a:t>onAdvance</a:t>
            </a:r>
            <a:r>
              <a:rPr lang="ja-JP" altLang="en-US">
                <a:solidFill>
                  <a:schemeClr val="tx1"/>
                </a:solidFill>
                <a:latin typeface="微软雅黑" panose="020B0503020204020204" pitchFamily="34" charset="-122"/>
                <a:ea typeface="微软雅黑" panose="020B0503020204020204" pitchFamily="34" charset="-122"/>
              </a:rPr>
              <a:t>方法</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protected boolean onAdvance(int phase, int registeredParties) </a:t>
            </a:r>
          </a:p>
          <a:p>
            <a:pPr algn="l"/>
            <a:r>
              <a:rPr lang="en-US" altLang="ja-JP">
                <a:solidFill>
                  <a:schemeClr val="tx1"/>
                </a:solidFill>
                <a:latin typeface="微软雅黑" panose="020B0503020204020204" pitchFamily="34" charset="-122"/>
                <a:ea typeface="微软雅黑" panose="020B0503020204020204" pitchFamily="34" charset="-122"/>
              </a:rPr>
              <a:t>              </a:t>
            </a:r>
            <a:r>
              <a:rPr lang="ja-JP" altLang="en-US">
                <a:solidFill>
                  <a:schemeClr val="tx1"/>
                </a:solidFill>
                <a:latin typeface="微软雅黑" panose="020B0503020204020204" pitchFamily="34" charset="-122"/>
                <a:ea typeface="微软雅黑" panose="020B0503020204020204" pitchFamily="34" charset="-122"/>
              </a:rPr>
              <a:t>参数： </a:t>
            </a:r>
            <a:r>
              <a:rPr lang="en-US" altLang="ja-JP">
                <a:solidFill>
                  <a:schemeClr val="tx1"/>
                </a:solidFill>
                <a:latin typeface="微软雅黑" panose="020B0503020204020204" pitchFamily="34" charset="-122"/>
                <a:ea typeface="微软雅黑" panose="020B0503020204020204" pitchFamily="34" charset="-122"/>
              </a:rPr>
              <a:t>phase – </a:t>
            </a:r>
            <a:r>
              <a:rPr lang="zh-CN" altLang="en-US">
                <a:solidFill>
                  <a:schemeClr val="tx1"/>
                </a:solidFill>
                <a:latin typeface="微软雅黑" panose="020B0503020204020204" pitchFamily="34" charset="-122"/>
                <a:ea typeface="微软雅黑" panose="020B0503020204020204" pitchFamily="34" charset="-122"/>
              </a:rPr>
              <a:t>执行前</a:t>
            </a:r>
            <a:r>
              <a:rPr lang="ja-JP" altLang="en-US">
                <a:solidFill>
                  <a:schemeClr val="tx1"/>
                </a:solidFill>
                <a:latin typeface="微软雅黑" panose="020B0503020204020204" pitchFamily="34" charset="-122"/>
                <a:ea typeface="微软雅黑" panose="020B0503020204020204" pitchFamily="34" charset="-122"/>
              </a:rPr>
              <a:t>当前阶段的编号</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registeredParties - </a:t>
            </a:r>
            <a:r>
              <a:rPr lang="ja-JP" altLang="en-US">
                <a:solidFill>
                  <a:schemeClr val="tx1"/>
                </a:solidFill>
                <a:latin typeface="微软雅黑" panose="020B0503020204020204" pitchFamily="34" charset="-122"/>
                <a:ea typeface="微软雅黑" panose="020B0503020204020204" pitchFamily="34" charset="-122"/>
              </a:rPr>
              <a:t>已注册</a:t>
            </a:r>
            <a:r>
              <a:rPr lang="en-US" altLang="ja-JP">
                <a:solidFill>
                  <a:schemeClr val="tx1"/>
                </a:solidFill>
                <a:latin typeface="微软雅黑" panose="020B0503020204020204" pitchFamily="34" charset="-122"/>
                <a:ea typeface="微软雅黑" panose="020B0503020204020204" pitchFamily="34" charset="-122"/>
              </a:rPr>
              <a:t>party</a:t>
            </a:r>
            <a:r>
              <a:rPr lang="ja-JP" altLang="en-US">
                <a:solidFill>
                  <a:schemeClr val="tx1"/>
                </a:solidFill>
                <a:latin typeface="微软雅黑" panose="020B0503020204020204" pitchFamily="34" charset="-122"/>
                <a:ea typeface="微软雅黑" panose="020B0503020204020204" pitchFamily="34" charset="-122"/>
              </a:rPr>
              <a:t>的数量</a:t>
            </a:r>
          </a:p>
          <a:p>
            <a:pPr algn="l"/>
            <a:r>
              <a:rPr lang="ja-JP" altLang="en-US">
                <a:solidFill>
                  <a:schemeClr val="tx1"/>
                </a:solidFill>
                <a:latin typeface="微软雅黑" panose="020B0503020204020204" pitchFamily="34" charset="-122"/>
                <a:ea typeface="微软雅黑" panose="020B0503020204020204" pitchFamily="34" charset="-122"/>
              </a:rPr>
              <a:t>          返回值：  </a:t>
            </a:r>
            <a:r>
              <a:rPr lang="en-US" altLang="ja-JP">
                <a:solidFill>
                  <a:schemeClr val="tx1"/>
                </a:solidFill>
                <a:latin typeface="微软雅黑" panose="020B0503020204020204" pitchFamily="34" charset="-122"/>
                <a:ea typeface="微软雅黑" panose="020B0503020204020204" pitchFamily="34" charset="-122"/>
              </a:rPr>
              <a:t>true - </a:t>
            </a:r>
            <a:r>
              <a:rPr lang="ja-JP" altLang="en-US">
                <a:solidFill>
                  <a:schemeClr val="tx1"/>
                </a:solidFill>
                <a:latin typeface="微软雅黑" panose="020B0503020204020204" pitchFamily="34" charset="-122"/>
                <a:ea typeface="微软雅黑" panose="020B0503020204020204" pitchFamily="34" charset="-122"/>
              </a:rPr>
              <a:t>终止</a:t>
            </a:r>
            <a:r>
              <a:rPr lang="en-US" altLang="ja-JP">
                <a:solidFill>
                  <a:schemeClr val="tx1"/>
                </a:solidFill>
                <a:latin typeface="微软雅黑" panose="020B0503020204020204" pitchFamily="34" charset="-122"/>
                <a:ea typeface="微软雅黑" panose="020B0503020204020204" pitchFamily="34" charset="-122"/>
              </a:rPr>
              <a:t>Phaser</a:t>
            </a:r>
            <a:r>
              <a:rPr lang="ja-JP" altLang="en-US">
                <a:solidFill>
                  <a:schemeClr val="tx1"/>
                </a:solidFill>
                <a:latin typeface="微软雅黑" panose="020B0503020204020204" pitchFamily="34" charset="-122"/>
                <a:ea typeface="微软雅黑" panose="020B0503020204020204" pitchFamily="34" charset="-122"/>
              </a:rPr>
              <a:t>（</a:t>
            </a:r>
            <a:r>
              <a:rPr lang="en-US" altLang="ja-JP">
                <a:solidFill>
                  <a:schemeClr val="tx1"/>
                </a:solidFill>
                <a:latin typeface="微软雅黑" panose="020B0503020204020204" pitchFamily="34" charset="-122"/>
                <a:ea typeface="微软雅黑" panose="020B0503020204020204" pitchFamily="34" charset="-122"/>
              </a:rPr>
              <a:t>Phaser.isTerminated()==true</a:t>
            </a:r>
            <a:r>
              <a:rPr lang="ja-JP" altLang="en-US">
                <a:solidFill>
                  <a:schemeClr val="tx1"/>
                </a:solidFill>
                <a:latin typeface="微软雅黑" panose="020B0503020204020204" pitchFamily="34" charset="-122"/>
                <a:ea typeface="微软雅黑" panose="020B0503020204020204" pitchFamily="34" charset="-122"/>
              </a:rPr>
              <a:t>）。</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false - </a:t>
            </a:r>
            <a:r>
              <a:rPr lang="ja-JP" altLang="en-US">
                <a:solidFill>
                  <a:schemeClr val="tx1"/>
                </a:solidFill>
                <a:latin typeface="微软雅黑" panose="020B0503020204020204" pitchFamily="34" charset="-122"/>
                <a:ea typeface="微软雅黑" panose="020B0503020204020204" pitchFamily="34" charset="-122"/>
              </a:rPr>
              <a:t>保持</a:t>
            </a:r>
            <a:r>
              <a:rPr lang="en-US" altLang="ja-JP">
                <a:solidFill>
                  <a:schemeClr val="tx1"/>
                </a:solidFill>
                <a:latin typeface="微软雅黑" panose="020B0503020204020204" pitchFamily="34" charset="-122"/>
                <a:ea typeface="微软雅黑" panose="020B0503020204020204" pitchFamily="34" charset="-122"/>
              </a:rPr>
              <a:t>Phaser</a:t>
            </a:r>
            <a:r>
              <a:rPr lang="ja-JP" altLang="en-US">
                <a:solidFill>
                  <a:schemeClr val="tx1"/>
                </a:solidFill>
                <a:latin typeface="微软雅黑" panose="020B0503020204020204" pitchFamily="34" charset="-122"/>
                <a:ea typeface="微软雅黑" panose="020B0503020204020204" pitchFamily="34" charset="-122"/>
              </a:rPr>
              <a:t>可用（</a:t>
            </a:r>
            <a:r>
              <a:rPr lang="en-US" altLang="ja-JP">
                <a:solidFill>
                  <a:schemeClr val="tx1"/>
                </a:solidFill>
                <a:latin typeface="微软雅黑" panose="020B0503020204020204" pitchFamily="34" charset="-122"/>
                <a:ea typeface="微软雅黑" panose="020B0503020204020204" pitchFamily="34" charset="-122"/>
              </a:rPr>
              <a:t>Phaser.isTerminated()==false</a:t>
            </a:r>
            <a:r>
              <a:rPr lang="ja-JP" altLang="en-US">
                <a:solidFill>
                  <a:schemeClr val="tx1"/>
                </a:solidFill>
                <a:latin typeface="微软雅黑" panose="020B0503020204020204" pitchFamily="34" charset="-122"/>
                <a:ea typeface="微软雅黑" panose="020B0503020204020204" pitchFamily="34" charset="-122"/>
              </a:rPr>
              <a:t>）。</a:t>
            </a:r>
            <a:endParaRPr lang="en-US" altLang="ja-JP">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lang="en-US" altLang="zh-CN">
              <a:solidFill>
                <a:schemeClr val="tx1"/>
              </a:solidFill>
              <a:latin typeface="微软雅黑" panose="020B0503020204020204" pitchFamily="34" charset="-122"/>
              <a:ea typeface="微软雅黑" panose="020B0503020204020204" pitchFamily="34" charset="-122"/>
            </a:endParaRPr>
          </a:p>
          <a:p>
            <a:pPr algn="l"/>
            <a:endParaRPr lang="ja-JP" altLang="en-US">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647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强制类型转换</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10"/>
            <a:ext cx="11963400" cy="1424786"/>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浮点强转整型：截尾，小数全部舍弃。</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整型由大强转到小：超出目标类型范围时，以目标类型的</a:t>
            </a:r>
            <a:r>
              <a:rPr lang="zh-CN" altLang="en-US">
                <a:solidFill>
                  <a:srgbClr val="FF0000"/>
                </a:solidFill>
                <a:latin typeface="微软雅黑" panose="020B0503020204020204" pitchFamily="34" charset="-122"/>
                <a:ea typeface="微软雅黑" panose="020B0503020204020204" pitchFamily="34" charset="-122"/>
              </a:rPr>
              <a:t>范围</a:t>
            </a:r>
            <a:r>
              <a:rPr lang="zh-CN" altLang="en-US">
                <a:solidFill>
                  <a:schemeClr val="tx1"/>
                </a:solidFill>
                <a:latin typeface="微软雅黑" panose="020B0503020204020204" pitchFamily="34" charset="-122"/>
                <a:ea typeface="微软雅黑" panose="020B0503020204020204" pitchFamily="34" charset="-122"/>
              </a:rPr>
              <a:t>为</a:t>
            </a:r>
            <a:r>
              <a:rPr lang="zh-CN" altLang="en-US">
                <a:solidFill>
                  <a:srgbClr val="FF0000"/>
                </a:solidFill>
                <a:latin typeface="微软雅黑" panose="020B0503020204020204" pitchFamily="34" charset="-122"/>
                <a:ea typeface="微软雅黑" panose="020B0503020204020204" pitchFamily="34" charset="-122"/>
              </a:rPr>
              <a:t>模</a:t>
            </a:r>
            <a:r>
              <a:rPr lang="zh-CN" altLang="en-US">
                <a:solidFill>
                  <a:schemeClr val="tx1"/>
                </a:solidFill>
                <a:latin typeface="微软雅黑" panose="020B0503020204020204" pitchFamily="34" charset="-122"/>
                <a:ea typeface="微软雅黑" panose="020B0503020204020204" pitchFamily="34" charset="-122"/>
              </a:rPr>
              <a:t>减少。</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  </a:t>
            </a:r>
            <a:r>
              <a:rPr kumimoji="1" lang="en-US" altLang="zh-CN" sz="1600">
                <a:solidFill>
                  <a:srgbClr val="0000FF"/>
                </a:solidFill>
                <a:latin typeface="微软雅黑" panose="020B0503020204020204" pitchFamily="34" charset="-122"/>
                <a:ea typeface="微软雅黑" panose="020B0503020204020204" pitchFamily="34" charset="-122"/>
              </a:rPr>
              <a:t>※</a:t>
            </a:r>
            <a:r>
              <a:rPr kumimoji="1" lang="zh-CN" altLang="en-US" sz="1600">
                <a:solidFill>
                  <a:srgbClr val="0000FF"/>
                </a:solidFill>
                <a:latin typeface="微软雅黑" panose="020B0503020204020204" pitchFamily="34" charset="-122"/>
                <a:ea typeface="微软雅黑" panose="020B0503020204020204" pitchFamily="34" charset="-122"/>
              </a:rPr>
              <a:t>范围：最大值 </a:t>
            </a:r>
            <a:r>
              <a:rPr kumimoji="1" lang="en-US" altLang="zh-CN" sz="1600">
                <a:solidFill>
                  <a:srgbClr val="0000FF"/>
                </a:solidFill>
                <a:latin typeface="微软雅黑" panose="020B0503020204020204" pitchFamily="34" charset="-122"/>
                <a:ea typeface="微软雅黑" panose="020B0503020204020204" pitchFamily="34" charset="-122"/>
              </a:rPr>
              <a:t>+ </a:t>
            </a:r>
            <a:r>
              <a:rPr kumimoji="1" lang="zh-CN" altLang="en-US" sz="1600">
                <a:solidFill>
                  <a:srgbClr val="0000FF"/>
                </a:solidFill>
                <a:latin typeface="微软雅黑" panose="020B0503020204020204" pitchFamily="34" charset="-122"/>
                <a:ea typeface="微软雅黑" panose="020B0503020204020204" pitchFamily="34" charset="-122"/>
              </a:rPr>
              <a:t>最小值 </a:t>
            </a:r>
            <a:r>
              <a:rPr kumimoji="1" lang="en-US" altLang="zh-CN" sz="1600">
                <a:solidFill>
                  <a:srgbClr val="0000FF"/>
                </a:solidFill>
                <a:latin typeface="微软雅黑" panose="020B0503020204020204" pitchFamily="34" charset="-122"/>
                <a:ea typeface="微软雅黑" panose="020B0503020204020204" pitchFamily="34" charset="-122"/>
              </a:rPr>
              <a:t>+ 1</a:t>
            </a:r>
            <a:r>
              <a:rPr lang="zh-CN" altLang="en-US" sz="1600">
                <a:solidFill>
                  <a:srgbClr val="0000FF"/>
                </a:solidFill>
                <a:latin typeface="微软雅黑" panose="020B0503020204020204" pitchFamily="34" charset="-122"/>
                <a:ea typeface="微软雅黑" panose="020B0503020204020204" pitchFamily="34" charset="-122"/>
              </a:rPr>
              <a:t>（零）</a:t>
            </a:r>
            <a:endParaRPr kumimoji="1" lang="ja-JP" altLang="en-US" sz="1800">
              <a:solidFill>
                <a:srgbClr val="0000FF"/>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FDFD15E-866C-4F32-B344-C1A257C87B88}"/>
              </a:ext>
            </a:extLst>
          </p:cNvPr>
          <p:cNvSpPr/>
          <p:nvPr/>
        </p:nvSpPr>
        <p:spPr>
          <a:xfrm>
            <a:off x="446116" y="2302626"/>
            <a:ext cx="10293928" cy="3046988"/>
          </a:xfrm>
          <a:prstGeom prst="rect">
            <a:avLst/>
          </a:prstGeom>
        </p:spPr>
        <p:txBody>
          <a:bodyPr wrap="square">
            <a:spAutoFit/>
          </a:bodyPr>
          <a:lstStyle/>
          <a:p>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Cast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kern="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6A3E3E"/>
                </a:solidFill>
                <a:latin typeface="Consolas" panose="020B0609020204030204" pitchFamily="49" charset="0"/>
                <a:ea typeface="等线" panose="02010600030101010101" pitchFamily="2" charset="-122"/>
                <a:cs typeface="Consolas" panose="020B0609020204030204" pitchFamily="49" charset="0"/>
              </a:rPr>
              <a:t>i</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1000;</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double</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d</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1000.9999;</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b1</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6A3E3E"/>
                </a:solidFill>
                <a:latin typeface="Consolas" panose="020B0609020204030204" pitchFamily="49" charset="0"/>
                <a:ea typeface="等线" panose="02010600030101010101" pitchFamily="2" charset="-122"/>
                <a:cs typeface="Consolas" panose="020B0609020204030204" pitchFamily="49" charset="0"/>
              </a:rPr>
              <a:t>i</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rPr>
              <a:t>// 1000 mod 256 = 232</a:t>
            </a:r>
            <a:r>
              <a:rPr lang="en-US" altLang="zh-CN" sz="1400" kern="0">
                <a:solidFill>
                  <a:srgbClr val="3F7F5F"/>
                </a:solidFill>
                <a:latin typeface="Consolas" panose="020B0609020204030204" pitchFamily="49" charset="0"/>
                <a:ea typeface="等线" panose="02010600030101010101" pitchFamily="2" charset="-122"/>
              </a:rPr>
              <a:t>(</a:t>
            </a:r>
            <a:r>
              <a:rPr lang="zh-CN" altLang="en-US" sz="1400" kern="0">
                <a:solidFill>
                  <a:srgbClr val="FF0000"/>
                </a:solidFill>
                <a:latin typeface="Consolas" panose="020B0609020204030204" pitchFamily="49" charset="0"/>
                <a:ea typeface="等线" panose="02010600030101010101" pitchFamily="2" charset="-122"/>
              </a:rPr>
              <a:t>大于</a:t>
            </a:r>
            <a:r>
              <a:rPr lang="en-US" altLang="zh-CN" sz="1400" kern="0">
                <a:solidFill>
                  <a:srgbClr val="FF0000"/>
                </a:solidFill>
                <a:latin typeface="Consolas" panose="020B0609020204030204" pitchFamily="49" charset="0"/>
                <a:ea typeface="等线" panose="02010600030101010101" pitchFamily="2" charset="-122"/>
              </a:rPr>
              <a:t>byte</a:t>
            </a:r>
            <a:r>
              <a:rPr lang="zh-CN" altLang="en-US" sz="1400" kern="0">
                <a:solidFill>
                  <a:srgbClr val="FF0000"/>
                </a:solidFill>
                <a:latin typeface="Consolas" panose="020B0609020204030204" pitchFamily="49" charset="0"/>
                <a:ea typeface="等线" panose="02010600030101010101" pitchFamily="2" charset="-122"/>
              </a:rPr>
              <a:t>最大值</a:t>
            </a:r>
            <a:r>
              <a:rPr lang="en-US" altLang="zh-CN" sz="1400" kern="0">
                <a:solidFill>
                  <a:srgbClr val="FF0000"/>
                </a:solidFill>
                <a:latin typeface="Consolas" panose="020B0609020204030204" pitchFamily="49" charset="0"/>
                <a:ea typeface="等线" panose="02010600030101010101" pitchFamily="2" charset="-122"/>
              </a:rPr>
              <a:t>127</a:t>
            </a:r>
            <a:r>
              <a:rPr lang="en-US" altLang="zh-CN" sz="1400" kern="0">
                <a:solidFill>
                  <a:srgbClr val="3F7F5F"/>
                </a:solidFill>
                <a:latin typeface="Consolas" panose="020B0609020204030204" pitchFamily="49" charset="0"/>
                <a:ea typeface="等线" panose="02010600030101010101" pitchFamily="2" charset="-122"/>
              </a:rPr>
              <a:t>) </a:t>
            </a:r>
            <a:r>
              <a:rPr lang="en-US" altLang="zh-CN" sz="1600" kern="0">
                <a:solidFill>
                  <a:srgbClr val="3F7F5F"/>
                </a:solidFill>
                <a:latin typeface="Consolas" panose="020B0609020204030204" pitchFamily="49" charset="0"/>
                <a:ea typeface="等线" panose="02010600030101010101" pitchFamily="2" charset="-122"/>
              </a:rPr>
              <a:t>– 256 = -24</a:t>
            </a:r>
            <a:endParaRPr lang="zh-CN" altLang="zh-CN" sz="1600" kern="0">
              <a:solidFill>
                <a:srgbClr val="3F7F5F"/>
              </a:solidFill>
              <a:latin typeface="Consolas" panose="020B0609020204030204" pitchFamily="49" charset="0"/>
              <a:ea typeface="等线" panose="02010600030101010101" pitchFamily="2" charset="-122"/>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i1</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d</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p>
          <a:p>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b1</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cs typeface="Consolas" panose="020B0609020204030204" pitchFamily="49" charset="0"/>
              </a:rPr>
              <a:t>// -24</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kern="0" err="1">
                <a:solidFill>
                  <a:srgbClr val="0000C0"/>
                </a:solidFill>
                <a:latin typeface="Consolas" panose="020B0609020204030204" pitchFamily="49" charset="0"/>
                <a:ea typeface="等线" panose="02010600030101010101" pitchFamily="2" charset="-122"/>
                <a:cs typeface="Consolas" panose="020B0609020204030204" pitchFamily="49" charset="0"/>
              </a:rPr>
              <a:t>err</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i1</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cs typeface="Consolas" panose="020B0609020204030204" pitchFamily="49" charset="0"/>
              </a:rPr>
              <a:t>// 1000</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446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zh-CN" sz="2800" b="1">
                <a:solidFill>
                  <a:schemeClr val="tx1"/>
                </a:solidFill>
              </a:rPr>
              <a:t>CountDownLatch</a:t>
            </a:r>
            <a:r>
              <a:rPr lang="zh-CN" altLang="en-US" sz="2800" b="1">
                <a:solidFill>
                  <a:schemeClr val="tx1"/>
                </a:solidFill>
              </a:rPr>
              <a:t>、</a:t>
            </a:r>
            <a:r>
              <a:rPr lang="en-US" altLang="zh-CN" sz="2800" b="1">
                <a:solidFill>
                  <a:schemeClr val="tx1"/>
                </a:solidFill>
              </a:rPr>
              <a:t>CyclicBarrier</a:t>
            </a:r>
            <a:r>
              <a:rPr lang="zh-CN" altLang="en-US" sz="2800" b="1">
                <a:solidFill>
                  <a:schemeClr val="tx1"/>
                </a:solidFill>
              </a:rPr>
              <a:t>和</a:t>
            </a:r>
            <a:r>
              <a:rPr lang="en-US" altLang="zh-CN" sz="2800" b="1">
                <a:solidFill>
                  <a:schemeClr val="tx1"/>
                </a:solidFill>
              </a:rPr>
              <a:t>Phaser</a:t>
            </a:r>
            <a:r>
              <a:rPr lang="zh-CN" altLang="en-US" sz="2800" b="1">
                <a:solidFill>
                  <a:schemeClr val="tx1"/>
                </a:solidFill>
              </a:rPr>
              <a:t>的区别</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en-US" altLang="zh-CN" b="1">
                <a:solidFill>
                  <a:schemeClr val="tx1"/>
                </a:solidFill>
                <a:latin typeface="微软雅黑" panose="020B0503020204020204" pitchFamily="34" charset="-122"/>
                <a:ea typeface="微软雅黑" panose="020B0503020204020204" pitchFamily="34" charset="-122"/>
              </a:rPr>
              <a:t>CountDownLatch</a:t>
            </a:r>
            <a:r>
              <a:rPr lang="zh-CN" altLang="en-US" b="1">
                <a:solidFill>
                  <a:schemeClr val="tx1"/>
                </a:solidFill>
                <a:latin typeface="微软雅黑" panose="020B0503020204020204" pitchFamily="34" charset="-122"/>
                <a:ea typeface="微软雅黑" panose="020B0503020204020204" pitchFamily="34" charset="-122"/>
              </a:rPr>
              <a:t>：</a:t>
            </a:r>
            <a:endParaRPr lang="en-US" altLang="zh-CN" b="1">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Leader</a:t>
            </a:r>
            <a:r>
              <a:rPr lang="zh-CN" altLang="en-US" sz="1600">
                <a:solidFill>
                  <a:schemeClr val="tx1"/>
                </a:solidFill>
                <a:latin typeface="微软雅黑" panose="020B0503020204020204" pitchFamily="34" charset="-122"/>
                <a:ea typeface="微软雅黑" panose="020B0503020204020204" pitchFamily="34" charset="-122"/>
              </a:rPr>
              <a:t>等待</a:t>
            </a:r>
            <a:r>
              <a:rPr lang="en-US" altLang="zh-CN" sz="1600">
                <a:solidFill>
                  <a:schemeClr val="tx1"/>
                </a:solidFill>
                <a:latin typeface="微软雅黑" panose="020B0503020204020204" pitchFamily="34" charset="-122"/>
                <a:ea typeface="微软雅黑" panose="020B0503020204020204" pitchFamily="34" charset="-122"/>
              </a:rPr>
              <a:t>schedule </a:t>
            </a:r>
            <a:r>
              <a:rPr lang="zh-CN" altLang="en-US" sz="1600">
                <a:solidFill>
                  <a:schemeClr val="tx1"/>
                </a:solidFill>
                <a:latin typeface="微软雅黑" panose="020B0503020204020204" pitchFamily="34" charset="-122"/>
                <a:ea typeface="微软雅黑" panose="020B0503020204020204" pitchFamily="34" charset="-122"/>
              </a:rPr>
              <a:t>（</a:t>
            </a:r>
            <a:r>
              <a:rPr lang="en-US" altLang="zh-CN" sz="1600">
                <a:solidFill>
                  <a:schemeClr val="tx1"/>
                </a:solidFill>
                <a:latin typeface="微软雅黑" panose="020B0503020204020204" pitchFamily="34" charset="-122"/>
                <a:ea typeface="微软雅黑" panose="020B0503020204020204" pitchFamily="34" charset="-122"/>
              </a:rPr>
              <a:t>wait</a:t>
            </a:r>
            <a:r>
              <a:rPr lang="zh-CN" altLang="en-US" sz="1600">
                <a:solidFill>
                  <a:schemeClr val="tx1"/>
                </a:solidFill>
                <a:latin typeface="微软雅黑" panose="020B0503020204020204" pitchFamily="34" charset="-122"/>
                <a:ea typeface="微软雅黑" panose="020B0503020204020204" pitchFamily="34" charset="-122"/>
              </a:rPr>
              <a:t>）</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组员完成一本，填一本的进度</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Leader</a:t>
            </a:r>
            <a:r>
              <a:rPr lang="zh-CN" altLang="en-US" sz="1600">
                <a:solidFill>
                  <a:schemeClr val="tx1"/>
                </a:solidFill>
                <a:latin typeface="微软雅黑" panose="020B0503020204020204" pitchFamily="34" charset="-122"/>
                <a:ea typeface="微软雅黑" panose="020B0503020204020204" pitchFamily="34" charset="-122"/>
              </a:rPr>
              <a:t>监测到都完成了→ 纳品</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en-US" altLang="zh-CN" b="1">
                <a:solidFill>
                  <a:schemeClr val="tx1"/>
                </a:solidFill>
                <a:latin typeface="微软雅黑" panose="020B0503020204020204" pitchFamily="34" charset="-122"/>
                <a:ea typeface="微软雅黑" panose="020B0503020204020204" pitchFamily="34" charset="-122"/>
              </a:rPr>
              <a:t>CyclicBarrier</a:t>
            </a:r>
            <a:r>
              <a:rPr lang="zh-CN" altLang="en-US" b="1">
                <a:solidFill>
                  <a:schemeClr val="tx1"/>
                </a:solidFill>
                <a:latin typeface="微软雅黑" panose="020B0503020204020204" pitchFamily="34" charset="-122"/>
                <a:ea typeface="微软雅黑" panose="020B0503020204020204" pitchFamily="34" charset="-122"/>
              </a:rPr>
              <a:t>：</a:t>
            </a:r>
            <a:endParaRPr lang="en-US" altLang="zh-CN" b="1">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一本机能多个人合作：每个人开发的部分无法独立运行，并且谁开发谁测试</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组员</a:t>
            </a:r>
            <a:r>
              <a:rPr lang="en-US" altLang="zh-CN" sz="1600">
                <a:solidFill>
                  <a:schemeClr val="tx1"/>
                </a:solidFill>
                <a:latin typeface="微软雅黑" panose="020B0503020204020204" pitchFamily="34" charset="-122"/>
                <a:ea typeface="微软雅黑" panose="020B0503020204020204" pitchFamily="34" charset="-122"/>
              </a:rPr>
              <a:t>A</a:t>
            </a:r>
            <a:r>
              <a:rPr lang="zh-CN" altLang="en-US" sz="1600">
                <a:solidFill>
                  <a:schemeClr val="tx1"/>
                </a:solidFill>
                <a:latin typeface="微软雅黑" panose="020B0503020204020204" pitchFamily="34" charset="-122"/>
                <a:ea typeface="微软雅黑" panose="020B0503020204020204" pitchFamily="34" charset="-122"/>
              </a:rPr>
              <a:t>开发</a:t>
            </a:r>
            <a:r>
              <a:rPr lang="en-US" altLang="zh-CN" sz="1600">
                <a:solidFill>
                  <a:schemeClr val="tx1"/>
                </a:solidFill>
                <a:latin typeface="微软雅黑" panose="020B0503020204020204" pitchFamily="34" charset="-122"/>
                <a:ea typeface="微软雅黑" panose="020B0503020204020204" pitchFamily="34" charset="-122"/>
              </a:rPr>
              <a:t>1</a:t>
            </a:r>
            <a:r>
              <a:rPr lang="zh-CN" altLang="en-US" sz="1600">
                <a:solidFill>
                  <a:schemeClr val="tx1"/>
                </a:solidFill>
                <a:latin typeface="微软雅黑" panose="020B0503020204020204" pitchFamily="34" charset="-122"/>
                <a:ea typeface="微软雅黑" panose="020B0503020204020204" pitchFamily="34" charset="-122"/>
              </a:rPr>
              <a:t>天完成（</a:t>
            </a:r>
            <a:r>
              <a:rPr lang="en-US" altLang="zh-CN" sz="1600">
                <a:solidFill>
                  <a:schemeClr val="tx1"/>
                </a:solidFill>
                <a:latin typeface="微软雅黑" panose="020B0503020204020204" pitchFamily="34" charset="-122"/>
                <a:ea typeface="微软雅黑" panose="020B0503020204020204" pitchFamily="34" charset="-122"/>
              </a:rPr>
              <a:t>wait</a:t>
            </a:r>
            <a:r>
              <a:rPr lang="zh-CN" altLang="en-US" sz="1600">
                <a:solidFill>
                  <a:schemeClr val="tx1"/>
                </a:solidFill>
                <a:latin typeface="微软雅黑" panose="020B0503020204020204" pitchFamily="34" charset="-122"/>
                <a:ea typeface="微软雅黑" panose="020B0503020204020204" pitchFamily="34" charset="-122"/>
              </a:rPr>
              <a:t>）</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               组员</a:t>
            </a:r>
            <a:r>
              <a:rPr lang="en-US" altLang="zh-CN" sz="1600">
                <a:solidFill>
                  <a:schemeClr val="tx1"/>
                </a:solidFill>
                <a:latin typeface="微软雅黑" panose="020B0503020204020204" pitchFamily="34" charset="-122"/>
                <a:ea typeface="微软雅黑" panose="020B0503020204020204" pitchFamily="34" charset="-122"/>
              </a:rPr>
              <a:t>B</a:t>
            </a:r>
            <a:r>
              <a:rPr lang="zh-CN" altLang="en-US" sz="1600">
                <a:solidFill>
                  <a:schemeClr val="tx1"/>
                </a:solidFill>
                <a:latin typeface="微软雅黑" panose="020B0503020204020204" pitchFamily="34" charset="-122"/>
                <a:ea typeface="微软雅黑" panose="020B0503020204020204" pitchFamily="34" charset="-122"/>
              </a:rPr>
              <a:t>开发</a:t>
            </a:r>
            <a:r>
              <a:rPr lang="en-US" altLang="zh-CN" sz="1600">
                <a:solidFill>
                  <a:schemeClr val="tx1"/>
                </a:solidFill>
                <a:latin typeface="微软雅黑" panose="020B0503020204020204" pitchFamily="34" charset="-122"/>
                <a:ea typeface="微软雅黑" panose="020B0503020204020204" pitchFamily="34" charset="-122"/>
              </a:rPr>
              <a:t>2</a:t>
            </a:r>
            <a:r>
              <a:rPr lang="zh-CN" altLang="en-US" sz="1600">
                <a:solidFill>
                  <a:schemeClr val="tx1"/>
                </a:solidFill>
                <a:latin typeface="微软雅黑" panose="020B0503020204020204" pitchFamily="34" charset="-122"/>
                <a:ea typeface="微软雅黑" panose="020B0503020204020204" pitchFamily="34" charset="-122"/>
              </a:rPr>
              <a:t>天完成</a:t>
            </a:r>
            <a:endParaRPr lang="ja-JP" altLang="en-US" sz="16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               组员</a:t>
            </a:r>
            <a:r>
              <a:rPr lang="en-US" altLang="zh-CN" sz="1600">
                <a:solidFill>
                  <a:schemeClr val="tx1"/>
                </a:solidFill>
                <a:latin typeface="微软雅黑" panose="020B0503020204020204" pitchFamily="34" charset="-122"/>
                <a:ea typeface="微软雅黑" panose="020B0503020204020204" pitchFamily="34" charset="-122"/>
              </a:rPr>
              <a:t>C</a:t>
            </a:r>
            <a:r>
              <a:rPr lang="zh-CN" altLang="en-US" sz="1600">
                <a:solidFill>
                  <a:schemeClr val="tx1"/>
                </a:solidFill>
                <a:latin typeface="微软雅黑" panose="020B0503020204020204" pitchFamily="34" charset="-122"/>
                <a:ea typeface="微软雅黑" panose="020B0503020204020204" pitchFamily="34" charset="-122"/>
              </a:rPr>
              <a:t>开发</a:t>
            </a:r>
            <a:r>
              <a:rPr lang="en-US" altLang="zh-CN" sz="1600">
                <a:solidFill>
                  <a:schemeClr val="tx1"/>
                </a:solidFill>
                <a:latin typeface="微软雅黑" panose="020B0503020204020204" pitchFamily="34" charset="-122"/>
                <a:ea typeface="微软雅黑" panose="020B0503020204020204" pitchFamily="34" charset="-122"/>
              </a:rPr>
              <a:t>3</a:t>
            </a:r>
            <a:r>
              <a:rPr lang="zh-CN" altLang="en-US" sz="1600">
                <a:solidFill>
                  <a:schemeClr val="tx1"/>
                </a:solidFill>
                <a:latin typeface="微软雅黑" panose="020B0503020204020204" pitchFamily="34" charset="-122"/>
                <a:ea typeface="微软雅黑" panose="020B0503020204020204" pitchFamily="34" charset="-122"/>
              </a:rPr>
              <a:t>天完成</a:t>
            </a:r>
            <a:endParaRPr lang="en-US" altLang="zh-CN" sz="1600">
              <a:solidFill>
                <a:schemeClr val="tx1"/>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都完成时 →测试</a:t>
            </a:r>
            <a:endParaRPr lang="ja-JP" altLang="en-US" sz="1600">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Phaser</a:t>
            </a:r>
            <a:r>
              <a:rPr kumimoji="1" lang="zh-CN" altLang="en-US" sz="1800">
                <a:solidFill>
                  <a:schemeClr val="tx1"/>
                </a:solidFill>
                <a:latin typeface="微软雅黑" panose="020B0503020204020204" pitchFamily="34" charset="-122"/>
                <a:ea typeface="微软雅黑" panose="020B0503020204020204" pitchFamily="34" charset="-122"/>
              </a:rPr>
              <a:t>：</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项目的所有阶段：详设、开发、测试</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7441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执行器</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en-US" altLang="zh-CN" sz="1800">
                <a:solidFill>
                  <a:schemeClr val="tx1"/>
                </a:solidFill>
                <a:latin typeface="微软雅黑" panose="020B0503020204020204" pitchFamily="34" charset="-122"/>
                <a:ea typeface="微软雅黑" panose="020B0503020204020204" pitchFamily="34" charset="-122"/>
              </a:rPr>
              <a:t>Executor</a:t>
            </a:r>
            <a:r>
              <a:rPr kumimoji="1" lang="zh-CN" altLang="en-US" sz="1800">
                <a:solidFill>
                  <a:schemeClr val="tx1"/>
                </a:solidFill>
                <a:latin typeface="微软雅黑" panose="020B0503020204020204" pitchFamily="34" charset="-122"/>
                <a:ea typeface="微软雅黑" panose="020B0503020204020204" pitchFamily="34" charset="-122"/>
              </a:rPr>
              <a:t>接口：</a:t>
            </a:r>
            <a:r>
              <a:rPr kumimoji="1" lang="en-US" altLang="zh-CN" sz="1800">
                <a:solidFill>
                  <a:schemeClr val="tx1"/>
                </a:solidFill>
                <a:latin typeface="微软雅黑" panose="020B0503020204020204" pitchFamily="34" charset="-122"/>
                <a:ea typeface="微软雅黑" panose="020B0503020204020204" pitchFamily="34" charset="-122"/>
              </a:rPr>
              <a:t>void </a:t>
            </a:r>
            <a:r>
              <a:rPr lang="en-US" altLang="zh-CN">
                <a:solidFill>
                  <a:schemeClr val="tx1"/>
                </a:solidFill>
                <a:latin typeface="微软雅黑" panose="020B0503020204020204" pitchFamily="34" charset="-122"/>
                <a:ea typeface="微软雅黑" panose="020B0503020204020204" pitchFamily="34" charset="-122"/>
              </a:rPr>
              <a:t>execute(Runnable command) </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ExecutorService</a:t>
            </a:r>
            <a:r>
              <a:rPr kumimoji="1" lang="zh-CN" altLang="en-US" sz="1800">
                <a:solidFill>
                  <a:schemeClr val="tx1"/>
                </a:solidFill>
                <a:latin typeface="微软雅黑" panose="020B0503020204020204" pitchFamily="34" charset="-122"/>
                <a:ea typeface="微软雅黑" panose="020B0503020204020204" pitchFamily="34" charset="-122"/>
              </a:rPr>
              <a:t>接口：继承了</a:t>
            </a:r>
            <a:r>
              <a:rPr kumimoji="1" lang="en-US" altLang="zh-CN" sz="1800">
                <a:solidFill>
                  <a:schemeClr val="tx1"/>
                </a:solidFill>
                <a:latin typeface="微软雅黑" panose="020B0503020204020204" pitchFamily="34" charset="-122"/>
                <a:ea typeface="微软雅黑" panose="020B0503020204020204" pitchFamily="34" charset="-122"/>
              </a:rPr>
              <a:t>Executor</a:t>
            </a:r>
            <a:r>
              <a:rPr kumimoji="1" lang="zh-CN" altLang="en-US" sz="1800">
                <a:solidFill>
                  <a:schemeClr val="tx1"/>
                </a:solidFill>
                <a:latin typeface="微软雅黑" panose="020B0503020204020204" pitchFamily="34" charset="-122"/>
                <a:ea typeface="微软雅黑" panose="020B0503020204020204" pitchFamily="34" charset="-122"/>
              </a:rPr>
              <a:t>；定义了返回线程执行结果、关闭等方法。</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ScheduledExecutorService</a:t>
            </a:r>
            <a:r>
              <a:rPr lang="zh-CN" altLang="en-US">
                <a:solidFill>
                  <a:schemeClr val="tx1"/>
                </a:solidFill>
                <a:latin typeface="微软雅黑" panose="020B0503020204020204" pitchFamily="34" charset="-122"/>
                <a:ea typeface="微软雅黑" panose="020B0503020204020204" pitchFamily="34" charset="-122"/>
              </a:rPr>
              <a:t>接口：扩展了</a:t>
            </a:r>
            <a:r>
              <a:rPr lang="en-US" altLang="zh-CN">
                <a:solidFill>
                  <a:schemeClr val="tx1"/>
                </a:solidFill>
                <a:latin typeface="微软雅黑" panose="020B0503020204020204" pitchFamily="34" charset="-122"/>
                <a:ea typeface="微软雅黑" panose="020B0503020204020204" pitchFamily="34" charset="-122"/>
              </a:rPr>
              <a:t>ExecutorService</a:t>
            </a:r>
            <a:r>
              <a:rPr lang="zh-CN" altLang="en-US">
                <a:solidFill>
                  <a:schemeClr val="tx1"/>
                </a:solidFill>
                <a:latin typeface="微软雅黑" panose="020B0503020204020204" pitchFamily="34" charset="-122"/>
                <a:ea typeface="微软雅黑" panose="020B0503020204020204" pitchFamily="34" charset="-122"/>
              </a:rPr>
              <a:t>以支持延迟线程调度。</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ja-JP" sz="1800">
                <a:solidFill>
                  <a:schemeClr val="tx1"/>
                </a:solidFill>
                <a:latin typeface="微软雅黑" panose="020B0503020204020204" pitchFamily="34" charset="-122"/>
                <a:ea typeface="微软雅黑" panose="020B0503020204020204" pitchFamily="34" charset="-122"/>
              </a:rPr>
              <a:t>3</a:t>
            </a:r>
            <a:r>
              <a:rPr kumimoji="1" lang="zh-CN" altLang="en-US" sz="1800">
                <a:solidFill>
                  <a:schemeClr val="tx1"/>
                </a:solidFill>
                <a:latin typeface="微软雅黑" panose="020B0503020204020204" pitchFamily="34" charset="-122"/>
                <a:ea typeface="微软雅黑" panose="020B0503020204020204" pitchFamily="34" charset="-122"/>
              </a:rPr>
              <a:t>个执行器类：</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    ThreadPoolExecutor</a:t>
            </a:r>
          </a:p>
          <a:p>
            <a:pPr algn="l"/>
            <a:r>
              <a:rPr lang="en-US" altLang="zh-CN">
                <a:solidFill>
                  <a:schemeClr val="tx1"/>
                </a:solidFill>
                <a:latin typeface="微软雅黑" panose="020B0503020204020204" pitchFamily="34" charset="-122"/>
                <a:ea typeface="微软雅黑" panose="020B0503020204020204" pitchFamily="34" charset="-122"/>
              </a:rPr>
              <a:t>    ScheduledThreadPoolExecutor</a:t>
            </a:r>
          </a:p>
          <a:p>
            <a:pPr algn="l"/>
            <a:r>
              <a:rPr kumimoji="1" lang="en-US" altLang="zh-CN" sz="1800">
                <a:solidFill>
                  <a:schemeClr val="tx1"/>
                </a:solidFill>
                <a:latin typeface="微软雅黑" panose="020B0503020204020204" pitchFamily="34" charset="-122"/>
                <a:ea typeface="微软雅黑" panose="020B0503020204020204" pitchFamily="34" charset="-122"/>
              </a:rPr>
              <a:t>    ForkJoin</a:t>
            </a:r>
            <a:r>
              <a:rPr lang="en-US" altLang="zh-CN">
                <a:solidFill>
                  <a:schemeClr val="tx1"/>
                </a:solidFill>
                <a:latin typeface="微软雅黑" panose="020B0503020204020204" pitchFamily="34" charset="-122"/>
                <a:ea typeface="微软雅黑" panose="020B0503020204020204" pitchFamily="34" charset="-122"/>
              </a:rPr>
              <a:t>Pool</a:t>
            </a:r>
            <a:r>
              <a:rPr lang="zh-CN" altLang="en-US">
                <a:solidFill>
                  <a:schemeClr val="tx1"/>
                </a:solidFill>
                <a:latin typeface="微软雅黑" panose="020B0503020204020204" pitchFamily="34" charset="-122"/>
                <a:ea typeface="微软雅黑" panose="020B0503020204020204" pitchFamily="34" charset="-122"/>
              </a:rPr>
              <a:t>：支持</a:t>
            </a:r>
            <a:r>
              <a:rPr lang="en-US" altLang="zh-CN">
                <a:solidFill>
                  <a:schemeClr val="tx1"/>
                </a:solidFill>
                <a:latin typeface="微软雅黑" panose="020B0503020204020204" pitchFamily="34" charset="-122"/>
                <a:ea typeface="微软雅黑" panose="020B0503020204020204" pitchFamily="34" charset="-122"/>
              </a:rPr>
              <a:t>Fork/Join</a:t>
            </a:r>
            <a:r>
              <a:rPr lang="zh-CN" altLang="en-US">
                <a:solidFill>
                  <a:schemeClr val="tx1"/>
                </a:solidFill>
                <a:latin typeface="微软雅黑" panose="020B0503020204020204" pitchFamily="34" charset="-122"/>
                <a:ea typeface="微软雅黑" panose="020B0503020204020204" pitchFamily="34" charset="-122"/>
              </a:rPr>
              <a:t>框架</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Executors</a:t>
            </a:r>
            <a:r>
              <a:rPr kumimoji="1" lang="zh-CN" altLang="en-US" sz="1800">
                <a:solidFill>
                  <a:schemeClr val="tx1"/>
                </a:solidFill>
                <a:latin typeface="微软雅黑" panose="020B0503020204020204" pitchFamily="34" charset="-122"/>
                <a:ea typeface="微软雅黑" panose="020B0503020204020204" pitchFamily="34" charset="-122"/>
              </a:rPr>
              <a:t>工具类的静态工厂方法获取执行器：</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sz="1600">
                <a:solidFill>
                  <a:schemeClr val="tx1"/>
                </a:solidFill>
                <a:latin typeface="微软雅黑" panose="020B0503020204020204" pitchFamily="34" charset="-122"/>
                <a:ea typeface="微软雅黑" panose="020B0503020204020204" pitchFamily="34" charset="-122"/>
              </a:rPr>
              <a:t>              ExecutorService  newCachedThreadPool()</a:t>
            </a:r>
          </a:p>
          <a:p>
            <a:pPr algn="l"/>
            <a:r>
              <a:rPr lang="en-US" altLang="zh-CN" sz="1600">
                <a:solidFill>
                  <a:schemeClr val="tx1"/>
                </a:solidFill>
                <a:latin typeface="微软雅黑" panose="020B0503020204020204" pitchFamily="34" charset="-122"/>
                <a:ea typeface="微软雅黑" panose="020B0503020204020204" pitchFamily="34" charset="-122"/>
              </a:rPr>
              <a:t>              ExecutorService newFixedThreadPool(int threadcount)</a:t>
            </a:r>
          </a:p>
          <a:p>
            <a:pPr algn="l"/>
            <a:r>
              <a:rPr lang="en-US" altLang="zh-CN" sz="1600">
                <a:solidFill>
                  <a:schemeClr val="tx1"/>
                </a:solidFill>
                <a:latin typeface="微软雅黑" panose="020B0503020204020204" pitchFamily="34" charset="-122"/>
                <a:ea typeface="微软雅黑" panose="020B0503020204020204" pitchFamily="34" charset="-122"/>
              </a:rPr>
              <a:t>              ScheduledExecutorService  newScheduledThreadPool(int threadcount)</a:t>
            </a:r>
          </a:p>
          <a:p>
            <a:pPr algn="l"/>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1668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zh-CN" altLang="en-US" sz="2800" b="1">
                <a:solidFill>
                  <a:schemeClr val="tx1"/>
                </a:solidFill>
              </a:rPr>
              <a:t>获取线程返回结果</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en-US" altLang="zh-CN" sz="1800">
                <a:solidFill>
                  <a:schemeClr val="tx1"/>
                </a:solidFill>
                <a:latin typeface="微软雅黑" panose="020B0503020204020204" pitchFamily="34" charset="-122"/>
                <a:ea typeface="微软雅黑" panose="020B0503020204020204" pitchFamily="34" charset="-122"/>
              </a:rPr>
              <a:t>Callable</a:t>
            </a:r>
            <a:r>
              <a:rPr kumimoji="1" lang="zh-CN" altLang="en-US" sz="1800">
                <a:solidFill>
                  <a:schemeClr val="tx1"/>
                </a:solidFill>
                <a:latin typeface="微软雅黑" panose="020B0503020204020204" pitchFamily="34" charset="-122"/>
                <a:ea typeface="微软雅黑" panose="020B0503020204020204" pitchFamily="34" charset="-122"/>
              </a:rPr>
              <a:t>接口：</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使用此接口计算结果，然后将结果返回给调用线程</a:t>
            </a:r>
            <a:endParaRPr lang="en-US" altLang="zh-CN">
              <a:solidFill>
                <a:schemeClr val="tx1"/>
              </a:solidFill>
              <a:latin typeface="微软雅黑" panose="020B0503020204020204" pitchFamily="34" charset="-122"/>
              <a:ea typeface="微软雅黑" panose="020B0503020204020204" pitchFamily="34" charset="-122"/>
            </a:endParaRPr>
          </a:p>
          <a:p>
            <a:pPr algn="l"/>
            <a:r>
              <a:rPr kumimoji="1" lang="en-US" altLang="ja-JP" sz="1800">
                <a:solidFill>
                  <a:schemeClr val="tx1"/>
                </a:solidFill>
                <a:latin typeface="微软雅黑" panose="020B0503020204020204" pitchFamily="34" charset="-122"/>
                <a:ea typeface="微软雅黑" panose="020B0503020204020204" pitchFamily="34" charset="-122"/>
              </a:rPr>
              <a:t>        </a:t>
            </a:r>
            <a:r>
              <a:rPr kumimoji="1" lang="zh-CN" altLang="en-US" sz="1800">
                <a:solidFill>
                  <a:schemeClr val="tx1"/>
                </a:solidFill>
                <a:latin typeface="微软雅黑" panose="020B0503020204020204" pitchFamily="34" charset="-122"/>
                <a:ea typeface="微软雅黑" panose="020B0503020204020204" pitchFamily="34" charset="-122"/>
              </a:rPr>
              <a:t>使用</a:t>
            </a:r>
            <a:r>
              <a:rPr lang="en-US" altLang="zh-CN">
                <a:solidFill>
                  <a:schemeClr val="tx1"/>
                </a:solidFill>
                <a:latin typeface="微软雅黑" panose="020B0503020204020204" pitchFamily="34" charset="-122"/>
                <a:ea typeface="微软雅黑" panose="020B0503020204020204" pitchFamily="34" charset="-122"/>
              </a:rPr>
              <a:t>ExecutorService.submit(Callable call)</a:t>
            </a:r>
            <a:r>
              <a:rPr kumimoji="1" lang="zh-CN" altLang="en-US" sz="1800">
                <a:solidFill>
                  <a:schemeClr val="tx1"/>
                </a:solidFill>
                <a:latin typeface="微软雅黑" panose="020B0503020204020204" pitchFamily="34" charset="-122"/>
                <a:ea typeface="微软雅黑" panose="020B0503020204020204" pitchFamily="34" charset="-122"/>
              </a:rPr>
              <a:t>方法执行此接口，并返回一个</a:t>
            </a:r>
            <a:r>
              <a:rPr kumimoji="1" lang="en-US" altLang="zh-CN" sz="1800">
                <a:solidFill>
                  <a:schemeClr val="tx1"/>
                </a:solidFill>
                <a:latin typeface="微软雅黑" panose="020B0503020204020204" pitchFamily="34" charset="-122"/>
                <a:ea typeface="微软雅黑" panose="020B0503020204020204" pitchFamily="34" charset="-122"/>
              </a:rPr>
              <a:t>Future</a:t>
            </a:r>
            <a:r>
              <a:rPr kumimoji="1" lang="zh-CN" altLang="en-US" sz="1800">
                <a:solidFill>
                  <a:schemeClr val="tx1"/>
                </a:solidFill>
                <a:latin typeface="微软雅黑" panose="020B0503020204020204" pitchFamily="34" charset="-122"/>
                <a:ea typeface="微软雅黑" panose="020B0503020204020204" pitchFamily="34" charset="-122"/>
              </a:rPr>
              <a:t>类型</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Future</a:t>
            </a:r>
            <a:r>
              <a:rPr lang="zh-CN" altLang="en-US">
                <a:solidFill>
                  <a:schemeClr val="tx1"/>
                </a:solidFill>
                <a:latin typeface="微软雅黑" panose="020B0503020204020204" pitchFamily="34" charset="-122"/>
                <a:ea typeface="微软雅黑" panose="020B0503020204020204" pitchFamily="34" charset="-122"/>
              </a:rPr>
              <a:t>接口：</a:t>
            </a:r>
            <a:endParaRPr lang="en-US" altLang="zh-CN">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lang="en-US" altLang="zh-CN">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pic>
        <p:nvPicPr>
          <p:cNvPr id="4" name="図 3">
            <a:extLst>
              <a:ext uri="{FF2B5EF4-FFF2-40B4-BE49-F238E27FC236}">
                <a16:creationId xmlns:a16="http://schemas.microsoft.com/office/drawing/2014/main" id="{00000000-0008-0000-1400-000075000000}"/>
              </a:ext>
            </a:extLst>
          </p:cNvPr>
          <p:cNvPicPr>
            <a:picLocks noChangeAspect="1"/>
          </p:cNvPicPr>
          <p:nvPr/>
        </p:nvPicPr>
        <p:blipFill>
          <a:blip r:embed="rId2"/>
          <a:stretch>
            <a:fillRect/>
          </a:stretch>
        </p:blipFill>
        <p:spPr>
          <a:xfrm>
            <a:off x="763180" y="2363078"/>
            <a:ext cx="10823999" cy="3314667"/>
          </a:xfrm>
          <a:prstGeom prst="rect">
            <a:avLst/>
          </a:prstGeom>
        </p:spPr>
      </p:pic>
    </p:spTree>
    <p:extLst>
      <p:ext uri="{BB962C8B-B14F-4D97-AF65-F5344CB8AC3E}">
        <p14:creationId xmlns:p14="http://schemas.microsoft.com/office/powerpoint/2010/main" val="4067619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锁（</a:t>
            </a:r>
            <a:r>
              <a:rPr lang="en-US" altLang="ja-JP" sz="2800" b="1">
                <a:solidFill>
                  <a:schemeClr val="tx1"/>
                </a:solidFill>
              </a:rPr>
              <a:t>java.util.concurrent.locks.Lock</a:t>
            </a:r>
            <a:r>
              <a:rPr lang="ja-JP" altLang="en-US" sz="2800" b="1">
                <a:solidFill>
                  <a:schemeClr val="tx1"/>
                </a:solidFill>
              </a:rPr>
              <a:t>接口）</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实现类：</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ReentrantLock </a:t>
            </a:r>
            <a:r>
              <a:rPr lang="zh-CN" altLang="en-US">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ReentrantReadWriteLock.ReadLock </a:t>
            </a:r>
            <a:r>
              <a:rPr lang="zh-CN" altLang="en-US">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ReentrantReadWriteLock.WriteLock </a:t>
            </a:r>
          </a:p>
          <a:p>
            <a:pPr algn="l"/>
            <a:r>
              <a:rPr kumimoji="1" lang="zh-CN" altLang="en-US" sz="1800">
                <a:solidFill>
                  <a:schemeClr val="tx1"/>
                </a:solidFill>
                <a:latin typeface="微软雅黑" panose="020B0503020204020204" pitchFamily="34" charset="-122"/>
                <a:ea typeface="微软雅黑" panose="020B0503020204020204" pitchFamily="34" charset="-122"/>
              </a:rPr>
              <a:t>重入锁：当前持有锁的线程都能够重复进入这种锁，相同数量的</a:t>
            </a:r>
            <a:r>
              <a:rPr kumimoji="1" lang="en-US" altLang="zh-CN" sz="1800">
                <a:solidFill>
                  <a:schemeClr val="tx1"/>
                </a:solidFill>
                <a:latin typeface="微软雅黑" panose="020B0503020204020204" pitchFamily="34" charset="-122"/>
                <a:ea typeface="微软雅黑" panose="020B0503020204020204" pitchFamily="34" charset="-122"/>
              </a:rPr>
              <a:t>unlock()</a:t>
            </a:r>
            <a:r>
              <a:rPr kumimoji="1" lang="zh-CN" altLang="en-US" sz="1800">
                <a:solidFill>
                  <a:schemeClr val="tx1"/>
                </a:solidFill>
                <a:latin typeface="微软雅黑" panose="020B0503020204020204" pitchFamily="34" charset="-122"/>
                <a:ea typeface="微软雅黑" panose="020B0503020204020204" pitchFamily="34" charset="-122"/>
              </a:rPr>
              <a:t>调用</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endParaRPr lang="en-US" altLang="ja-JP">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示例解析参照附件</a:t>
            </a:r>
            <a:endParaRPr lang="en-US" altLang="zh-CN">
              <a:solidFill>
                <a:schemeClr val="tx1"/>
              </a:solidFill>
              <a:latin typeface="微软雅黑" panose="020B0503020204020204" pitchFamily="34" charset="-122"/>
              <a:ea typeface="微软雅黑" panose="020B0503020204020204" pitchFamily="34" charset="-122"/>
            </a:endParaRP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617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原子操作</a:t>
            </a:r>
            <a:r>
              <a:rPr lang="zh-CN" altLang="en-US" sz="2800" b="1">
                <a:solidFill>
                  <a:schemeClr val="tx1"/>
                </a:solidFill>
              </a:rPr>
              <a:t>（</a:t>
            </a:r>
            <a:r>
              <a:rPr lang="en-US" altLang="zh-CN" sz="2800" b="1">
                <a:solidFill>
                  <a:schemeClr val="tx1"/>
                </a:solidFill>
              </a:rPr>
              <a:t>java.util.concurrent.atomic</a:t>
            </a:r>
            <a:r>
              <a:rPr lang="zh-CN" altLang="en-US" sz="2800" b="1">
                <a:solidFill>
                  <a:schemeClr val="tx1"/>
                </a:solidFill>
              </a:rPr>
              <a:t>）</a:t>
            </a:r>
            <a:endParaRPr kumimoji="1" lang="ja-JP" altLang="en-US" sz="2800" b="1">
              <a:solidFill>
                <a:schemeClr val="tx1"/>
              </a:solidFill>
            </a:endParaRPr>
          </a:p>
        </p:txBody>
      </p:sp>
      <p:sp>
        <p:nvSpPr>
          <p:cNvPr id="3" name="サブタイトル 2"/>
          <p:cNvSpPr>
            <a:spLocks noGrp="1"/>
          </p:cNvSpPr>
          <p:nvPr>
            <p:ph type="subTitle" idx="1"/>
          </p:nvPr>
        </p:nvSpPr>
        <p:spPr>
          <a:xfrm>
            <a:off x="119743" y="646017"/>
            <a:ext cx="11963400" cy="497925"/>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读取或写入某些类型的变量，以一种不可中断的操作（即原子操作），获取、设置和比较变量值的方法</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grpSp>
        <p:nvGrpSpPr>
          <p:cNvPr id="7" name="グループ化 6"/>
          <p:cNvGrpSpPr/>
          <p:nvPr/>
        </p:nvGrpSpPr>
        <p:grpSpPr>
          <a:xfrm>
            <a:off x="0" y="1030928"/>
            <a:ext cx="7398937" cy="5723809"/>
            <a:chOff x="278226" y="1030928"/>
            <a:chExt cx="7398937" cy="5723809"/>
          </a:xfrm>
        </p:grpSpPr>
        <p:pic>
          <p:nvPicPr>
            <p:cNvPr id="4" name="図 3"/>
            <p:cNvPicPr>
              <a:picLocks noChangeAspect="1"/>
            </p:cNvPicPr>
            <p:nvPr/>
          </p:nvPicPr>
          <p:blipFill rotWithShape="1">
            <a:blip r:embed="rId2"/>
            <a:srcRect r="71751"/>
            <a:stretch/>
          </p:blipFill>
          <p:spPr>
            <a:xfrm>
              <a:off x="278226" y="1030928"/>
              <a:ext cx="2265277" cy="5723809"/>
            </a:xfrm>
            <a:prstGeom prst="rect">
              <a:avLst/>
            </a:prstGeom>
          </p:spPr>
        </p:pic>
        <p:pic>
          <p:nvPicPr>
            <p:cNvPr id="6" name="図 5"/>
            <p:cNvPicPr>
              <a:picLocks noChangeAspect="1"/>
            </p:cNvPicPr>
            <p:nvPr/>
          </p:nvPicPr>
          <p:blipFill rotWithShape="1">
            <a:blip r:embed="rId2"/>
            <a:srcRect l="35982"/>
            <a:stretch/>
          </p:blipFill>
          <p:spPr>
            <a:xfrm>
              <a:off x="2543503" y="1030928"/>
              <a:ext cx="5133660" cy="5723809"/>
            </a:xfrm>
            <a:prstGeom prst="rect">
              <a:avLst/>
            </a:prstGeom>
          </p:spPr>
        </p:pic>
      </p:grpSp>
      <p:pic>
        <p:nvPicPr>
          <p:cNvPr id="5" name="図 4">
            <a:extLst>
              <a:ext uri="{FF2B5EF4-FFF2-40B4-BE49-F238E27FC236}">
                <a16:creationId xmlns:a16="http://schemas.microsoft.com/office/drawing/2014/main" id="{00000000-0008-0000-1400-000025000000}"/>
              </a:ext>
            </a:extLst>
          </p:cNvPr>
          <p:cNvPicPr>
            <a:picLocks noChangeAspect="1"/>
          </p:cNvPicPr>
          <p:nvPr/>
        </p:nvPicPr>
        <p:blipFill>
          <a:blip r:embed="rId3"/>
          <a:stretch>
            <a:fillRect/>
          </a:stretch>
        </p:blipFill>
        <p:spPr>
          <a:xfrm>
            <a:off x="6302191" y="1143942"/>
            <a:ext cx="5780952" cy="5561905"/>
          </a:xfrm>
          <a:prstGeom prst="rect">
            <a:avLst/>
          </a:prstGeom>
        </p:spPr>
      </p:pic>
    </p:spTree>
    <p:extLst>
      <p:ext uri="{BB962C8B-B14F-4D97-AF65-F5344CB8AC3E}">
        <p14:creationId xmlns:p14="http://schemas.microsoft.com/office/powerpoint/2010/main" val="1162340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Fork/Join</a:t>
            </a:r>
            <a:r>
              <a:rPr kumimoji="1" lang="zh-CN" altLang="en-US" sz="2800" b="1">
                <a:solidFill>
                  <a:schemeClr val="tx1"/>
                </a:solidFill>
              </a:rPr>
              <a:t>并行编程框架 </a:t>
            </a:r>
            <a:r>
              <a:rPr kumimoji="1" lang="en-US" altLang="zh-CN" sz="2800" b="1">
                <a:solidFill>
                  <a:schemeClr val="tx1">
                    <a:lumMod val="65000"/>
                    <a:lumOff val="35000"/>
                  </a:schemeClr>
                </a:solidFill>
              </a:rPr>
              <a:t>since 7</a:t>
            </a:r>
            <a:endParaRPr kumimoji="1" lang="ja-JP" altLang="en-US" sz="2800" b="1">
              <a:solidFill>
                <a:schemeClr val="tx1">
                  <a:lumMod val="65000"/>
                  <a:lumOff val="35000"/>
                </a:schemeClr>
              </a:solidFill>
            </a:endParaRPr>
          </a:p>
        </p:txBody>
      </p:sp>
      <p:sp>
        <p:nvSpPr>
          <p:cNvPr id="3" name="サブタイトル 2"/>
          <p:cNvSpPr>
            <a:spLocks noGrp="1"/>
          </p:cNvSpPr>
          <p:nvPr>
            <p:ph type="subTitle" idx="1"/>
          </p:nvPr>
        </p:nvSpPr>
        <p:spPr>
          <a:xfrm>
            <a:off x="469064" y="620486"/>
            <a:ext cx="11963400" cy="6031819"/>
          </a:xfrm>
        </p:spPr>
        <p:txBody>
          <a:bodyPr>
            <a:normAutofit/>
          </a:bodyPr>
          <a:lstStyle/>
          <a:p>
            <a:pPr algn="l"/>
            <a:r>
              <a:rPr kumimoji="1" lang="en-US" altLang="zh-CN" sz="1800">
                <a:solidFill>
                  <a:schemeClr val="tx1"/>
                </a:solidFill>
                <a:latin typeface="Microsoft YaHei" panose="020B0503020204020204" pitchFamily="34" charset="-122"/>
                <a:ea typeface="Microsoft YaHei" panose="020B0503020204020204" pitchFamily="34" charset="-122"/>
              </a:rPr>
              <a:t>Thread</a:t>
            </a:r>
            <a:r>
              <a:rPr kumimoji="1" lang="zh-CN" altLang="en-US" sz="1800">
                <a:solidFill>
                  <a:schemeClr val="tx1"/>
                </a:solidFill>
                <a:latin typeface="Microsoft YaHei" panose="020B0503020204020204" pitchFamily="34" charset="-122"/>
                <a:ea typeface="Microsoft YaHei" panose="020B0503020204020204" pitchFamily="34" charset="-122"/>
              </a:rPr>
              <a:t>：没有优化针对多核的情况</a:t>
            </a:r>
            <a:endParaRPr kumimoji="1" lang="en-US" altLang="zh-CN" sz="1800">
              <a:solidFill>
                <a:schemeClr val="tx1"/>
              </a:solidFill>
              <a:latin typeface="Microsoft YaHei" panose="020B0503020204020204" pitchFamily="34" charset="-122"/>
              <a:ea typeface="Microsoft YaHei" panose="020B0503020204020204" pitchFamily="34" charset="-122"/>
            </a:endParaRPr>
          </a:p>
          <a:p>
            <a:pPr algn="l"/>
            <a:r>
              <a:rPr lang="en-US" altLang="zh-CN">
                <a:solidFill>
                  <a:schemeClr val="tx1"/>
                </a:solidFill>
                <a:latin typeface="Microsoft YaHei" panose="020B0503020204020204" pitchFamily="34" charset="-122"/>
                <a:ea typeface="Microsoft YaHei" panose="020B0503020204020204" pitchFamily="34" charset="-122"/>
              </a:rPr>
              <a:t>Fork/Join</a:t>
            </a:r>
            <a:r>
              <a:rPr lang="zh-CN" altLang="en-US">
                <a:solidFill>
                  <a:schemeClr val="tx1"/>
                </a:solidFill>
                <a:latin typeface="Microsoft YaHei" panose="020B0503020204020204" pitchFamily="34" charset="-122"/>
                <a:ea typeface="Microsoft YaHei" panose="020B0503020204020204" pitchFamily="34" charset="-122"/>
              </a:rPr>
              <a:t>：自动使用多处理器，可根据处理器的可用数量进行伸缩编程</a:t>
            </a:r>
            <a:endParaRPr lang="en-US" altLang="zh-CN">
              <a:solidFill>
                <a:schemeClr val="tx1"/>
              </a:solidFill>
              <a:latin typeface="Microsoft YaHei" panose="020B0503020204020204" pitchFamily="34" charset="-122"/>
              <a:ea typeface="Microsoft YaHei" panose="020B0503020204020204" pitchFamily="34" charset="-122"/>
            </a:endParaRPr>
          </a:p>
          <a:p>
            <a:pPr algn="l"/>
            <a:endParaRPr kumimoji="1" lang="en-US" altLang="ja-JP" sz="1800">
              <a:solidFill>
                <a:schemeClr val="tx1"/>
              </a:solidFill>
              <a:latin typeface="Microsoft YaHei" panose="020B0503020204020204" pitchFamily="34" charset="-122"/>
              <a:ea typeface="Microsoft YaHei" panose="020B0503020204020204" pitchFamily="34" charset="-122"/>
            </a:endParaRPr>
          </a:p>
          <a:p>
            <a:pPr algn="l"/>
            <a:r>
              <a:rPr lang="zh-CN" altLang="en-US">
                <a:solidFill>
                  <a:schemeClr val="tx1"/>
                </a:solidFill>
                <a:latin typeface="Microsoft YaHei" panose="020B0503020204020204" pitchFamily="34" charset="-122"/>
                <a:ea typeface="Microsoft YaHei" panose="020B0503020204020204" pitchFamily="34" charset="-122"/>
              </a:rPr>
              <a:t>图解参照附件</a:t>
            </a:r>
            <a:endParaRPr kumimoji="1" lang="ja-JP" altLang="en-US" sz="180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28757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ja-JP" sz="2800" b="1">
                <a:solidFill>
                  <a:schemeClr val="tx1"/>
                </a:solidFill>
              </a:rPr>
              <a:t>ForkJoinPool</a:t>
            </a:r>
            <a:endParaRPr kumimoji="1" lang="ja-JP" altLang="en-US" sz="2800" b="1">
              <a:solidFill>
                <a:schemeClr val="tx1"/>
              </a:solidFill>
            </a:endParaRPr>
          </a:p>
        </p:txBody>
      </p:sp>
      <p:pic>
        <p:nvPicPr>
          <p:cNvPr id="4" name="図 3"/>
          <p:cNvPicPr>
            <a:picLocks noChangeAspect="1"/>
          </p:cNvPicPr>
          <p:nvPr/>
        </p:nvPicPr>
        <p:blipFill>
          <a:blip r:embed="rId2"/>
          <a:stretch>
            <a:fillRect/>
          </a:stretch>
        </p:blipFill>
        <p:spPr>
          <a:xfrm>
            <a:off x="172020" y="795968"/>
            <a:ext cx="11188381" cy="3465809"/>
          </a:xfrm>
          <a:prstGeom prst="rect">
            <a:avLst/>
          </a:prstGeom>
        </p:spPr>
      </p:pic>
      <p:sp>
        <p:nvSpPr>
          <p:cNvPr id="6" name="サブタイトル 2"/>
          <p:cNvSpPr>
            <a:spLocks noGrp="1"/>
          </p:cNvSpPr>
          <p:nvPr>
            <p:ph type="subTitle" idx="1"/>
          </p:nvPr>
        </p:nvSpPr>
        <p:spPr>
          <a:xfrm>
            <a:off x="172020" y="4781409"/>
            <a:ext cx="5085707" cy="302904"/>
          </a:xfrm>
        </p:spPr>
        <p:txBody>
          <a:bodyPr>
            <a:normAutofit lnSpcReduction="10000"/>
          </a:bodyPr>
          <a:lstStyle/>
          <a:p>
            <a:pPr algn="l"/>
            <a:r>
              <a:rPr lang="zh-CN" altLang="en-US" sz="1400">
                <a:solidFill>
                  <a:schemeClr val="tx1"/>
                </a:solidFill>
                <a:latin typeface="微软雅黑" panose="020B0503020204020204" pitchFamily="34" charset="-122"/>
                <a:ea typeface="微软雅黑" panose="020B0503020204020204" pitchFamily="34" charset="-122"/>
              </a:rPr>
              <a:t>并行级别只限制处理器数，没有限制线程池管理的任务数</a:t>
            </a:r>
            <a:endParaRPr kumimoji="1" lang="ja-JP" altLang="en-US" sz="14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804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en-US" altLang="ja-JP" sz="2800" b="1">
                <a:solidFill>
                  <a:schemeClr val="tx1"/>
                </a:solidFill>
              </a:rPr>
              <a:t>ForkJoinPool.commonPool()</a:t>
            </a:r>
            <a:r>
              <a:rPr lang="zh-CN" altLang="en-US" sz="2800" b="1">
                <a:solidFill>
                  <a:schemeClr val="tx1"/>
                </a:solidFill>
              </a:rPr>
              <a:t>：</a:t>
            </a:r>
            <a:r>
              <a:rPr lang="en-US" altLang="zh-CN" sz="2800" b="1">
                <a:solidFill>
                  <a:schemeClr val="tx1"/>
                </a:solidFill>
              </a:rPr>
              <a:t>Java8</a:t>
            </a:r>
            <a:r>
              <a:rPr lang="zh-CN" altLang="en-US" sz="2800" b="1">
                <a:solidFill>
                  <a:schemeClr val="tx1"/>
                </a:solidFill>
              </a:rPr>
              <a:t>首选</a:t>
            </a:r>
            <a:endParaRPr kumimoji="1" lang="ja-JP" altLang="en-US" sz="2800" b="1">
              <a:solidFill>
                <a:schemeClr val="tx1"/>
              </a:solidFill>
            </a:endParaRPr>
          </a:p>
        </p:txBody>
      </p:sp>
      <p:sp>
        <p:nvSpPr>
          <p:cNvPr id="8" name="サブタイトル 2">
            <a:extLst>
              <a:ext uri="{FF2B5EF4-FFF2-40B4-BE49-F238E27FC236}">
                <a16:creationId xmlns:a16="http://schemas.microsoft.com/office/drawing/2014/main" id="{2DCE0F66-8998-4F8E-9684-599209991E65}"/>
              </a:ext>
            </a:extLst>
          </p:cNvPr>
          <p:cNvSpPr>
            <a:spLocks noGrp="1"/>
          </p:cNvSpPr>
          <p:nvPr>
            <p:ph type="subTitle" idx="1"/>
          </p:nvPr>
        </p:nvSpPr>
        <p:spPr>
          <a:xfrm>
            <a:off x="157018" y="868218"/>
            <a:ext cx="10492828" cy="4047650"/>
          </a:xfrm>
        </p:spPr>
        <p:txBody>
          <a:bodyPr>
            <a:normAutofit/>
          </a:bodyPr>
          <a:lstStyle/>
          <a:p>
            <a:pPr algn="l"/>
            <a:r>
              <a:rPr lang="zh-CN" altLang="en-US">
                <a:solidFill>
                  <a:schemeClr val="tx1"/>
                </a:solidFill>
                <a:latin typeface="Microsoft YaHei" panose="020B0503020204020204" pitchFamily="34" charset="-122"/>
                <a:ea typeface="Microsoft YaHei" panose="020B0503020204020204" pitchFamily="34" charset="-122"/>
              </a:rPr>
              <a:t>守护线程</a:t>
            </a:r>
            <a:endParaRPr lang="en-US" altLang="zh-CN">
              <a:solidFill>
                <a:schemeClr val="tx1"/>
              </a:solidFill>
              <a:latin typeface="Microsoft YaHei" panose="020B0503020204020204" pitchFamily="34" charset="-122"/>
              <a:ea typeface="Microsoft YaHei" panose="020B0503020204020204" pitchFamily="34" charset="-122"/>
            </a:endParaRPr>
          </a:p>
          <a:p>
            <a:pPr algn="l"/>
            <a:r>
              <a:rPr lang="zh-CN" altLang="en-US">
                <a:solidFill>
                  <a:schemeClr val="tx1"/>
                </a:solidFill>
                <a:latin typeface="Microsoft YaHei" panose="020B0503020204020204" pitchFamily="34" charset="-122"/>
                <a:ea typeface="Microsoft YaHei" panose="020B0503020204020204" pitchFamily="34" charset="-122"/>
              </a:rPr>
              <a:t>工作窃取</a:t>
            </a:r>
            <a:endParaRPr lang="en-US" altLang="zh-CN">
              <a:solidFill>
                <a:schemeClr val="tx1"/>
              </a:solidFill>
              <a:latin typeface="Microsoft YaHei" panose="020B0503020204020204" pitchFamily="34" charset="-122"/>
              <a:ea typeface="Microsoft YaHei" panose="020B0503020204020204" pitchFamily="34" charset="-122"/>
            </a:endParaRPr>
          </a:p>
          <a:p>
            <a:pPr algn="l"/>
            <a:endParaRPr kumimoji="1" lang="ja-JP" altLang="en-US" sz="180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54870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异步任务</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ja-JP" altLang="en-US">
                <a:solidFill>
                  <a:schemeClr val="tx1"/>
                </a:solidFill>
                <a:latin typeface="微软雅黑" panose="020B0503020204020204" pitchFamily="34" charset="-122"/>
                <a:ea typeface="微软雅黑" panose="020B0503020204020204" pitchFamily="34" charset="-122"/>
              </a:rPr>
              <a:t>异步执行任务：</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微软雅黑" panose="020B0503020204020204" pitchFamily="34" charset="-122"/>
                <a:ea typeface="微软雅黑" panose="020B0503020204020204" pitchFamily="34" charset="-122"/>
              </a:rPr>
              <a:t>ForkJoinPool.execute()</a:t>
            </a:r>
            <a:r>
              <a:rPr lang="ja-JP" altLang="en-US">
                <a:solidFill>
                  <a:schemeClr val="tx1"/>
                </a:solidFill>
                <a:latin typeface="微软雅黑" panose="020B0503020204020204" pitchFamily="34" charset="-122"/>
                <a:ea typeface="微软雅黑" panose="020B0503020204020204" pitchFamily="34" charset="-122"/>
              </a:rPr>
              <a:t>方法，是异步的。</a:t>
            </a:r>
          </a:p>
          <a:p>
            <a:pPr algn="l"/>
            <a:r>
              <a:rPr lang="ja-JP" altLang="en-US">
                <a:solidFill>
                  <a:schemeClr val="tx1"/>
                </a:solidFill>
                <a:latin typeface="微软雅黑" panose="020B0503020204020204" pitchFamily="34" charset="-122"/>
                <a:ea typeface="微软雅黑" panose="020B0503020204020204" pitchFamily="34" charset="-122"/>
              </a:rPr>
              <a:t>            取消任务：</a:t>
            </a:r>
            <a:r>
              <a:rPr lang="en-US" altLang="ja-JP">
                <a:solidFill>
                  <a:schemeClr val="tx1"/>
                </a:solidFill>
                <a:latin typeface="微软雅黑" panose="020B0503020204020204" pitchFamily="34" charset="-122"/>
                <a:ea typeface="微软雅黑" panose="020B0503020204020204" pitchFamily="34" charset="-122"/>
              </a:rPr>
              <a:t>ForkJoinTask.cancel()</a:t>
            </a:r>
            <a:r>
              <a:rPr lang="ja-JP" altLang="en-US">
                <a:solidFill>
                  <a:schemeClr val="tx1"/>
                </a:solidFill>
                <a:latin typeface="微软雅黑" panose="020B0503020204020204" pitchFamily="34" charset="-122"/>
                <a:ea typeface="微软雅黑" panose="020B0503020204020204" pitchFamily="34" charset="-122"/>
              </a:rPr>
              <a:t>。</a:t>
            </a:r>
          </a:p>
          <a:p>
            <a:pPr algn="l"/>
            <a:r>
              <a:rPr lang="ja-JP" altLang="en-US">
                <a:solidFill>
                  <a:schemeClr val="tx1"/>
                </a:solidFill>
                <a:latin typeface="微软雅黑" panose="020B0503020204020204" pitchFamily="34" charset="-122"/>
                <a:ea typeface="微软雅黑" panose="020B0503020204020204" pitchFamily="34" charset="-122"/>
              </a:rPr>
              <a:t>            确定任务的完成状态： </a:t>
            </a:r>
            <a:endParaRPr lang="en-US" altLang="ja-JP">
              <a:solidFill>
                <a:schemeClr val="tx1"/>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boolean ForkJoinTask.isCompletedNormally()</a:t>
            </a:r>
            <a:r>
              <a:rPr lang="ja-JP" altLang="en-US" sz="1600">
                <a:solidFill>
                  <a:schemeClr val="tx1"/>
                </a:solidFill>
                <a:latin typeface="微软雅黑" panose="020B0503020204020204" pitchFamily="34" charset="-122"/>
                <a:ea typeface="微软雅黑" panose="020B0503020204020204" pitchFamily="34" charset="-122"/>
              </a:rPr>
              <a:t>：任务正常结束是</a:t>
            </a:r>
            <a:r>
              <a:rPr lang="en-US" altLang="ja-JP" sz="1600">
                <a:solidFill>
                  <a:schemeClr val="tx1"/>
                </a:solidFill>
                <a:latin typeface="微软雅黑" panose="020B0503020204020204" pitchFamily="34" charset="-122"/>
                <a:ea typeface="微软雅黑" panose="020B0503020204020204" pitchFamily="34" charset="-122"/>
              </a:rPr>
              <a:t>true</a:t>
            </a:r>
            <a:r>
              <a:rPr lang="ja-JP" altLang="en-US" sz="1600">
                <a:solidFill>
                  <a:schemeClr val="tx1"/>
                </a:solidFill>
                <a:latin typeface="微软雅黑" panose="020B0503020204020204" pitchFamily="34" charset="-122"/>
                <a:ea typeface="微软雅黑" panose="020B0503020204020204" pitchFamily="34" charset="-122"/>
              </a:rPr>
              <a:t>。</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微软雅黑" panose="020B0503020204020204" pitchFamily="34" charset="-122"/>
                <a:ea typeface="微软雅黑" panose="020B0503020204020204" pitchFamily="34" charset="-122"/>
              </a:rPr>
              <a:t>boolean ForkJoinTask.isCompletedAbnormally()</a:t>
            </a:r>
            <a:r>
              <a:rPr lang="ja-JP" altLang="en-US" sz="1600">
                <a:solidFill>
                  <a:schemeClr val="tx1"/>
                </a:solidFill>
                <a:latin typeface="微软雅黑" panose="020B0503020204020204" pitchFamily="34" charset="-122"/>
                <a:ea typeface="微软雅黑" panose="020B0503020204020204" pitchFamily="34" charset="-122"/>
              </a:rPr>
              <a:t>：任务被取消或者抛出异常是</a:t>
            </a:r>
            <a:r>
              <a:rPr lang="en-US" altLang="ja-JP" sz="1600">
                <a:solidFill>
                  <a:schemeClr val="tx1"/>
                </a:solidFill>
                <a:latin typeface="微软雅黑" panose="020B0503020204020204" pitchFamily="34" charset="-122"/>
                <a:ea typeface="微软雅黑" panose="020B0503020204020204" pitchFamily="34" charset="-122"/>
              </a:rPr>
              <a:t>true</a:t>
            </a:r>
            <a:r>
              <a:rPr lang="ja-JP" altLang="en-US" sz="1600">
                <a:solidFill>
                  <a:schemeClr val="tx1"/>
                </a:solidFill>
                <a:latin typeface="微软雅黑" panose="020B0503020204020204" pitchFamily="34" charset="-122"/>
                <a:ea typeface="微软雅黑" panose="020B0503020204020204" pitchFamily="34" charset="-122"/>
              </a:rPr>
              <a:t>。</a:t>
            </a:r>
          </a:p>
          <a:p>
            <a:pPr algn="l"/>
            <a:r>
              <a:rPr lang="ja-JP" altLang="en-US">
                <a:solidFill>
                  <a:schemeClr val="tx1"/>
                </a:solidFill>
                <a:latin typeface="微软雅黑" panose="020B0503020204020204" pitchFamily="34" charset="-122"/>
                <a:ea typeface="微软雅黑" panose="020B0503020204020204" pitchFamily="34" charset="-122"/>
              </a:rPr>
              <a:t>            重新启动任务：</a:t>
            </a:r>
            <a:endParaRPr lang="en-US" altLang="ja-JP">
              <a:solidFill>
                <a:schemeClr val="tx1"/>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a:t>
            </a:r>
            <a:r>
              <a:rPr lang="ja-JP" altLang="en-US" sz="1600">
                <a:solidFill>
                  <a:schemeClr val="tx1"/>
                </a:solidFill>
                <a:latin typeface="微软雅黑" panose="020B0503020204020204" pitchFamily="34" charset="-122"/>
                <a:ea typeface="微软雅黑" panose="020B0503020204020204" pitchFamily="34" charset="-122"/>
              </a:rPr>
              <a:t>任务完成后不能重新运行，必须重新初始化任务状态后才能再次运行。</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微软雅黑" panose="020B0503020204020204" pitchFamily="34" charset="-122"/>
                <a:ea typeface="微软雅黑" panose="020B0503020204020204" pitchFamily="34" charset="-122"/>
              </a:rPr>
              <a:t>ForkJoinTask.reinitialize()</a:t>
            </a:r>
          </a:p>
          <a:p>
            <a:pPr algn="l"/>
            <a:endParaRPr lang="en-US" altLang="ja-JP" sz="9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Fork/Join</a:t>
            </a:r>
            <a:r>
              <a:rPr lang="ja-JP" altLang="en-US">
                <a:solidFill>
                  <a:schemeClr val="tx1"/>
                </a:solidFill>
                <a:latin typeface="微软雅黑" panose="020B0503020204020204" pitchFamily="34" charset="-122"/>
                <a:ea typeface="微软雅黑" panose="020B0503020204020204" pitchFamily="34" charset="-122"/>
              </a:rPr>
              <a:t>框架的注意点</a:t>
            </a:r>
          </a:p>
          <a:p>
            <a:pPr algn="l"/>
            <a:r>
              <a:rPr lang="ja-JP" altLang="en-US" sz="1600">
                <a:solidFill>
                  <a:schemeClr val="tx1"/>
                </a:solidFill>
                <a:latin typeface="微软雅黑" panose="020B0503020204020204" pitchFamily="34" charset="-122"/>
                <a:ea typeface="微软雅黑" panose="020B0503020204020204" pitchFamily="34" charset="-122"/>
              </a:rPr>
              <a:t>        阈值过高比过低好。</a:t>
            </a:r>
          </a:p>
          <a:p>
            <a:pPr algn="l"/>
            <a:r>
              <a:rPr lang="ja-JP" altLang="en-US" sz="1600">
                <a:solidFill>
                  <a:schemeClr val="tx1"/>
                </a:solidFill>
                <a:latin typeface="微软雅黑" panose="020B0503020204020204" pitchFamily="34" charset="-122"/>
                <a:ea typeface="微软雅黑" panose="020B0503020204020204" pitchFamily="34" charset="-122"/>
              </a:rPr>
              <a:t>        使用默认并行级别。</a:t>
            </a:r>
          </a:p>
          <a:p>
            <a:pPr algn="l"/>
            <a:r>
              <a:rPr lang="ja-JP" altLang="en-US" sz="1600">
                <a:solidFill>
                  <a:schemeClr val="tx1"/>
                </a:solidFill>
                <a:latin typeface="微软雅黑" panose="020B0503020204020204" pitchFamily="34" charset="-122"/>
                <a:ea typeface="微软雅黑" panose="020B0503020204020204" pitchFamily="34" charset="-122"/>
              </a:rPr>
              <a:t>        不应该使用同步方法或同步代码块。</a:t>
            </a:r>
          </a:p>
          <a:p>
            <a:pPr algn="l"/>
            <a:r>
              <a:rPr lang="ja-JP" altLang="en-US" sz="1600">
                <a:solidFill>
                  <a:schemeClr val="tx1"/>
                </a:solidFill>
                <a:latin typeface="微软雅黑" panose="020B0503020204020204" pitchFamily="34" charset="-122"/>
                <a:ea typeface="微软雅黑" panose="020B0503020204020204" pitchFamily="34" charset="-122"/>
              </a:rPr>
              <a:t>        避免将</a:t>
            </a:r>
            <a:r>
              <a:rPr lang="en-US" altLang="ja-JP" sz="1600">
                <a:solidFill>
                  <a:schemeClr val="tx1"/>
                </a:solidFill>
                <a:latin typeface="微软雅黑" panose="020B0503020204020204" pitchFamily="34" charset="-122"/>
                <a:ea typeface="微软雅黑" panose="020B0503020204020204" pitchFamily="34" charset="-122"/>
              </a:rPr>
              <a:t>IO</a:t>
            </a:r>
            <a:r>
              <a:rPr lang="ja-JP" altLang="en-US" sz="1600">
                <a:solidFill>
                  <a:schemeClr val="tx1"/>
                </a:solidFill>
                <a:latin typeface="微软雅黑" panose="020B0503020204020204" pitchFamily="34" charset="-122"/>
                <a:ea typeface="微软雅黑" panose="020B0503020204020204" pitchFamily="34" charset="-122"/>
              </a:rPr>
              <a:t>操作划分为多块。</a:t>
            </a:r>
            <a:endParaRPr kumimoji="1" lang="ja-JP" altLang="en-US" sz="16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8984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486346" y="1941739"/>
            <a:ext cx="5743254" cy="1982912"/>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zh-CN" altLang="en-US" sz="9600" b="1">
                <a:solidFill>
                  <a:schemeClr val="tx1"/>
                </a:solidFill>
              </a:rPr>
              <a:t>流 </a:t>
            </a:r>
            <a:r>
              <a:rPr lang="en-US" altLang="zh-CN" sz="11500" b="1">
                <a:solidFill>
                  <a:schemeClr val="tx1"/>
                </a:solidFill>
              </a:rPr>
              <a:t>API</a:t>
            </a:r>
            <a:endParaRPr lang="ja-JP" altLang="en-US" sz="9600" b="1">
              <a:solidFill>
                <a:schemeClr val="tx1"/>
              </a:solidFill>
            </a:endParaRPr>
          </a:p>
        </p:txBody>
      </p:sp>
      <p:sp>
        <p:nvSpPr>
          <p:cNvPr id="6" name="タイトル 1"/>
          <p:cNvSpPr txBox="1">
            <a:spLocks/>
          </p:cNvSpPr>
          <p:nvPr/>
        </p:nvSpPr>
        <p:spPr>
          <a:xfrm>
            <a:off x="4103319" y="3637053"/>
            <a:ext cx="5743254" cy="996593"/>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en-US" altLang="ja-JP" sz="6000" b="1">
                <a:solidFill>
                  <a:schemeClr val="tx1"/>
                </a:solidFill>
              </a:rPr>
              <a:t>Stream</a:t>
            </a:r>
            <a:endParaRPr lang="ja-JP" altLang="en-US" sz="6000" b="1">
              <a:solidFill>
                <a:schemeClr val="tx1"/>
              </a:solidFill>
            </a:endParaRPr>
          </a:p>
        </p:txBody>
      </p:sp>
      <p:sp>
        <p:nvSpPr>
          <p:cNvPr id="7" name="タイトル 1"/>
          <p:cNvSpPr txBox="1">
            <a:spLocks/>
          </p:cNvSpPr>
          <p:nvPr/>
        </p:nvSpPr>
        <p:spPr>
          <a:xfrm>
            <a:off x="7119991" y="4484710"/>
            <a:ext cx="2726582" cy="99659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en-US" altLang="ja-JP" sz="4000" b="1">
                <a:solidFill>
                  <a:schemeClr val="tx1">
                    <a:lumMod val="65000"/>
                    <a:lumOff val="35000"/>
                  </a:schemeClr>
                </a:solidFill>
              </a:rPr>
              <a:t>since 8</a:t>
            </a:r>
            <a:endParaRPr lang="ja-JP" altLang="en-US" sz="4000" b="1">
              <a:solidFill>
                <a:schemeClr val="tx1">
                  <a:lumMod val="65000"/>
                  <a:lumOff val="35000"/>
                </a:schemeClr>
              </a:solidFill>
            </a:endParaRPr>
          </a:p>
        </p:txBody>
      </p:sp>
    </p:spTree>
    <p:extLst>
      <p:ext uri="{BB962C8B-B14F-4D97-AF65-F5344CB8AC3E}">
        <p14:creationId xmlns:p14="http://schemas.microsoft.com/office/powerpoint/2010/main" val="35994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数组</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900911"/>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多维数组：本质上就是数组的数组</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Arrays</a:t>
            </a:r>
            <a:r>
              <a:rPr lang="zh-CN" altLang="en-US">
                <a:solidFill>
                  <a:schemeClr val="tx1"/>
                </a:solidFill>
                <a:latin typeface="微软雅黑" panose="020B0503020204020204" pitchFamily="34" charset="-122"/>
                <a:ea typeface="微软雅黑" panose="020B0503020204020204" pitchFamily="34" charset="-122"/>
              </a:rPr>
              <a:t>： 提供各种操作数组方法：排序、二分查找、填充、并行排序、拷贝等</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242D4BF-94B6-49D4-A2E3-062565B82C9A}"/>
              </a:ext>
            </a:extLst>
          </p:cNvPr>
          <p:cNvSpPr/>
          <p:nvPr/>
        </p:nvSpPr>
        <p:spPr>
          <a:xfrm>
            <a:off x="259002" y="1629120"/>
            <a:ext cx="7547956" cy="3293209"/>
          </a:xfrm>
          <a:prstGeom prst="rect">
            <a:avLst/>
          </a:prstGeom>
        </p:spPr>
        <p:txBody>
          <a:bodyPr wrap="square">
            <a:spAutoFit/>
          </a:bodyPr>
          <a:lstStyle/>
          <a:p>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000000"/>
                </a:solidFill>
                <a:latin typeface="Consolas" panose="020B0609020204030204" pitchFamily="49" charset="0"/>
                <a:ea typeface="等线" panose="02010600030101010101" pitchFamily="2" charset="-122"/>
                <a:cs typeface="Consolas" panose="020B0609020204030204" pitchFamily="49" charset="0"/>
              </a:rPr>
              <a:t>TowDimArray</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kern="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rPr>
              <a:t>// </a:t>
            </a:r>
            <a:r>
              <a:rPr lang="zh-CN" altLang="en-US" sz="1600" kern="0">
                <a:solidFill>
                  <a:srgbClr val="3F7F5F"/>
                </a:solidFill>
                <a:latin typeface="Consolas" panose="020B0609020204030204" pitchFamily="49" charset="0"/>
                <a:ea typeface="等线" panose="02010600030101010101" pitchFamily="2" charset="-122"/>
              </a:rPr>
              <a:t>方式</a:t>
            </a:r>
            <a:r>
              <a:rPr lang="en-US" altLang="zh-CN" sz="1600" kern="0">
                <a:solidFill>
                  <a:srgbClr val="3F7F5F"/>
                </a:solidFill>
                <a:latin typeface="Consolas" panose="020B0609020204030204" pitchFamily="49" charset="0"/>
                <a:ea typeface="等线" panose="02010600030101010101" pitchFamily="2" charset="-122"/>
              </a:rPr>
              <a:t>1</a:t>
            </a:r>
            <a:endParaRPr lang="zh-CN" altLang="zh-CN" sz="1600" kern="0">
              <a:solidFill>
                <a:srgbClr val="3F7F5F"/>
              </a:solidFill>
              <a:latin typeface="Consolas" panose="020B0609020204030204" pitchFamily="49" charset="0"/>
              <a:ea typeface="等线" panose="02010600030101010101" pitchFamily="2" charset="-122"/>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arr1</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[2][3];</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arr1</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[1][0] = 3;</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latin typeface="Consolas" panose="020B0609020204030204" pitchFamily="49" charset="0"/>
                <a:ea typeface="等线" panose="02010600030101010101" pitchFamily="2" charset="-122"/>
                <a:cs typeface="Consolas" panose="020B0609020204030204" pitchFamily="49" charset="0"/>
              </a:rPr>
              <a:t> </a:t>
            </a: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rPr>
              <a:t>// </a:t>
            </a:r>
            <a:r>
              <a:rPr lang="zh-CN" altLang="en-US" sz="1600" kern="0">
                <a:solidFill>
                  <a:srgbClr val="3F7F5F"/>
                </a:solidFill>
                <a:latin typeface="Consolas" panose="020B0609020204030204" pitchFamily="49" charset="0"/>
                <a:ea typeface="等线" panose="02010600030101010101" pitchFamily="2" charset="-122"/>
              </a:rPr>
              <a:t>方式</a:t>
            </a:r>
            <a:r>
              <a:rPr lang="en-US" altLang="zh-CN" sz="1600" kern="0">
                <a:solidFill>
                  <a:srgbClr val="3F7F5F"/>
                </a:solidFill>
                <a:latin typeface="Consolas" panose="020B0609020204030204" pitchFamily="49" charset="0"/>
                <a:ea typeface="等线" panose="02010600030101010101" pitchFamily="2" charset="-122"/>
              </a:rPr>
              <a:t>1</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arr2</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[2][];</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arr2</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[1] =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[4];</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arr2</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[1][0] = 5;</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サブタイトル 2">
            <a:extLst>
              <a:ext uri="{FF2B5EF4-FFF2-40B4-BE49-F238E27FC236}">
                <a16:creationId xmlns:a16="http://schemas.microsoft.com/office/drawing/2014/main" id="{56548A9D-F1D2-48EE-AE09-2A4E1EB5DF7F}"/>
              </a:ext>
            </a:extLst>
          </p:cNvPr>
          <p:cNvSpPr txBox="1">
            <a:spLocks/>
          </p:cNvSpPr>
          <p:nvPr/>
        </p:nvSpPr>
        <p:spPr>
          <a:xfrm>
            <a:off x="119743" y="5042404"/>
            <a:ext cx="11963400" cy="151005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l"/>
            <a:r>
              <a:rPr lang="en-US" altLang="zh-CN">
                <a:solidFill>
                  <a:srgbClr val="7030A0"/>
                </a:solidFill>
                <a:latin typeface="微软雅黑" panose="020B0503020204020204" pitchFamily="34" charset="-122"/>
                <a:ea typeface="微软雅黑" panose="020B0503020204020204" pitchFamily="34" charset="-122"/>
              </a:rPr>
              <a:t>【</a:t>
            </a:r>
            <a:r>
              <a:rPr lang="zh-CN" altLang="en-US">
                <a:solidFill>
                  <a:srgbClr val="7030A0"/>
                </a:solidFill>
                <a:latin typeface="微软雅黑" panose="020B0503020204020204" pitchFamily="34" charset="-122"/>
                <a:ea typeface="微软雅黑" panose="020B0503020204020204" pitchFamily="34" charset="-122"/>
              </a:rPr>
              <a:t>区别</a:t>
            </a:r>
            <a:r>
              <a:rPr lang="en-US" altLang="zh-CN">
                <a:solidFill>
                  <a:srgbClr val="7030A0"/>
                </a:solidFill>
                <a:latin typeface="微软雅黑" panose="020B0503020204020204" pitchFamily="34" charset="-122"/>
                <a:ea typeface="微软雅黑" panose="020B0503020204020204" pitchFamily="34" charset="-122"/>
              </a:rPr>
              <a:t>】C#</a:t>
            </a:r>
            <a:r>
              <a:rPr lang="zh-CN" altLang="en-US">
                <a:solidFill>
                  <a:srgbClr val="7030A0"/>
                </a:solidFill>
                <a:latin typeface="微软雅黑" panose="020B0503020204020204" pitchFamily="34" charset="-122"/>
                <a:ea typeface="微软雅黑" panose="020B0503020204020204" pitchFamily="34" charset="-122"/>
              </a:rPr>
              <a:t>中的多维数组</a:t>
            </a:r>
            <a:endParaRPr lang="en-US" altLang="zh-CN">
              <a:solidFill>
                <a:srgbClr val="7030A0"/>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Consolas" panose="020B0609020204030204" pitchFamily="49" charset="0"/>
                <a:ea typeface="微软雅黑" panose="020B0503020204020204" pitchFamily="34" charset="-122"/>
              </a:rPr>
              <a:t>int[,] arr1 = new int[3, 2];  </a:t>
            </a:r>
            <a:r>
              <a:rPr lang="en-US" altLang="ja-JP" sz="1600">
                <a:solidFill>
                  <a:schemeClr val="tx1"/>
                </a:solidFill>
                <a:latin typeface="微软雅黑" panose="020B0503020204020204" pitchFamily="34" charset="-122"/>
                <a:ea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rPr>
              <a:t> 矩阵数组：</a:t>
            </a:r>
            <a:r>
              <a:rPr lang="zh-CN" altLang="en-US" sz="1600">
                <a:solidFill>
                  <a:srgbClr val="FF0000"/>
                </a:solidFill>
                <a:latin typeface="微软雅黑" panose="020B0503020204020204" pitchFamily="34" charset="-122"/>
                <a:ea typeface="微软雅黑" panose="020B0503020204020204" pitchFamily="34" charset="-122"/>
              </a:rPr>
              <a:t>内存连续，</a:t>
            </a:r>
            <a:r>
              <a:rPr lang="en-US" altLang="zh-CN" sz="1600">
                <a:solidFill>
                  <a:srgbClr val="FF0000"/>
                </a:solidFill>
                <a:latin typeface="微软雅黑" panose="020B0503020204020204" pitchFamily="34" charset="-122"/>
                <a:ea typeface="微软雅黑" panose="020B0503020204020204" pitchFamily="34" charset="-122"/>
              </a:rPr>
              <a:t>java</a:t>
            </a:r>
            <a:r>
              <a:rPr lang="zh-CN" altLang="en-US" sz="1600">
                <a:solidFill>
                  <a:srgbClr val="FF0000"/>
                </a:solidFill>
                <a:latin typeface="微软雅黑" panose="020B0503020204020204" pitchFamily="34" charset="-122"/>
                <a:ea typeface="微软雅黑" panose="020B0503020204020204" pitchFamily="34" charset="-122"/>
              </a:rPr>
              <a:t>无</a:t>
            </a:r>
            <a:endParaRPr lang="en-US" altLang="ja-JP" sz="1600">
              <a:solidFill>
                <a:srgbClr val="FF0000"/>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Consolas" panose="020B0609020204030204" pitchFamily="49" charset="0"/>
                <a:ea typeface="微软雅黑" panose="020B0503020204020204" pitchFamily="34" charset="-122"/>
              </a:rPr>
              <a:t>int[][] arr2 = new int[2][];  </a:t>
            </a:r>
            <a:r>
              <a:rPr lang="en-US" altLang="ja-JP"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交错数组：</a:t>
            </a:r>
            <a:r>
              <a:rPr lang="zh-CN" altLang="en-US" sz="1600">
                <a:solidFill>
                  <a:srgbClr val="FF0000"/>
                </a:solidFill>
                <a:latin typeface="微软雅黑" panose="020B0503020204020204" pitchFamily="34" charset="-122"/>
                <a:ea typeface="微软雅黑" panose="020B0503020204020204" pitchFamily="34" charset="-122"/>
              </a:rPr>
              <a:t>同</a:t>
            </a:r>
            <a:r>
              <a:rPr lang="en-US" altLang="zh-CN" sz="1600">
                <a:solidFill>
                  <a:srgbClr val="FF0000"/>
                </a:solidFill>
                <a:latin typeface="微软雅黑" panose="020B0503020204020204" pitchFamily="34" charset="-122"/>
                <a:ea typeface="微软雅黑" panose="020B0503020204020204" pitchFamily="34" charset="-122"/>
              </a:rPr>
              <a:t>java</a:t>
            </a:r>
            <a:r>
              <a:rPr lang="zh-CN" altLang="en-US" sz="1600">
                <a:solidFill>
                  <a:srgbClr val="FF0000"/>
                </a:solidFill>
                <a:latin typeface="微软雅黑" panose="020B0503020204020204" pitchFamily="34" charset="-122"/>
                <a:ea typeface="微软雅黑" panose="020B0503020204020204" pitchFamily="34" charset="-122"/>
              </a:rPr>
              <a:t>的多维数组</a:t>
            </a:r>
            <a:endParaRPr lang="ja-JP" altLang="en-US" sz="16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6163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概述</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数据的通道</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kumimoji="1" lang="en-US" altLang="zh-CN" sz="1800">
                <a:solidFill>
                  <a:schemeClr val="tx1"/>
                </a:solidFill>
                <a:latin typeface="微软雅黑" panose="020B0503020204020204" pitchFamily="34" charset="-122"/>
                <a:ea typeface="微软雅黑" panose="020B0503020204020204" pitchFamily="34" charset="-122"/>
              </a:rPr>
              <a:t>java.util.stream</a:t>
            </a:r>
          </a:p>
          <a:p>
            <a:pPr algn="l"/>
            <a:r>
              <a:rPr lang="zh-CN" altLang="en-US">
                <a:solidFill>
                  <a:schemeClr val="tx1"/>
                </a:solidFill>
                <a:latin typeface="微软雅黑" panose="020B0503020204020204" pitchFamily="34" charset="-122"/>
                <a:ea typeface="微软雅黑" panose="020B0503020204020204" pitchFamily="34" charset="-122"/>
              </a:rPr>
              <a:t>不存储数据，只移动数据（过滤、排序）</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基础接口：</a:t>
            </a:r>
            <a:r>
              <a:rPr lang="en-US" altLang="zh-CN">
                <a:solidFill>
                  <a:schemeClr val="tx1"/>
                </a:solidFill>
                <a:latin typeface="微软雅黑" panose="020B0503020204020204" pitchFamily="34" charset="-122"/>
                <a:ea typeface="微软雅黑" panose="020B0503020204020204" pitchFamily="34" charset="-122"/>
              </a:rPr>
              <a:t>BaseStream&lt;T, S extends BaseStream&lt;T,  S&gt; &gt;</a:t>
            </a:r>
          </a:p>
          <a:p>
            <a:pPr algn="l"/>
            <a:r>
              <a:rPr lang="zh-CN" altLang="en-US">
                <a:solidFill>
                  <a:schemeClr val="tx1"/>
                </a:solidFill>
                <a:latin typeface="微软雅黑" panose="020B0503020204020204" pitchFamily="34" charset="-122"/>
                <a:ea typeface="微软雅黑" panose="020B0503020204020204" pitchFamily="34" charset="-122"/>
              </a:rPr>
              <a:t>子接口：为了处理基本类型：</a:t>
            </a:r>
            <a:r>
              <a:rPr lang="en-US" altLang="zh-CN">
                <a:solidFill>
                  <a:schemeClr val="tx1"/>
                </a:solidFill>
                <a:latin typeface="微软雅黑" panose="020B0503020204020204" pitchFamily="34" charset="-122"/>
                <a:ea typeface="微软雅黑" panose="020B0503020204020204" pitchFamily="34" charset="-122"/>
              </a:rPr>
              <a:t>DoubleStream </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IntStream </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LongStream </a:t>
            </a:r>
          </a:p>
          <a:p>
            <a:pPr algn="l"/>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Stream&lt;T&gt; </a:t>
            </a:r>
          </a:p>
          <a:p>
            <a:pPr algn="l"/>
            <a:r>
              <a:rPr kumimoji="1" lang="en-US" altLang="zh-CN" sz="1800">
                <a:solidFill>
                  <a:schemeClr val="tx1"/>
                </a:solidFill>
                <a:latin typeface="微软雅黑" panose="020B0503020204020204" pitchFamily="34" charset="-122"/>
                <a:ea typeface="微软雅黑" panose="020B0503020204020204" pitchFamily="34" charset="-122"/>
              </a:rPr>
              <a:t>Collection</a:t>
            </a:r>
            <a:r>
              <a:rPr kumimoji="1" lang="zh-CN" altLang="en-US" sz="1800">
                <a:solidFill>
                  <a:schemeClr val="tx1"/>
                </a:solidFill>
                <a:latin typeface="微软雅黑" panose="020B0503020204020204" pitchFamily="34" charset="-122"/>
                <a:ea typeface="微软雅黑" panose="020B0503020204020204" pitchFamily="34" charset="-122"/>
              </a:rPr>
              <a:t>接口</a:t>
            </a:r>
            <a:r>
              <a:rPr lang="en-US" altLang="zh-CN">
                <a:solidFill>
                  <a:schemeClr val="tx1"/>
                </a:solidFill>
                <a:latin typeface="微软雅黑" panose="020B0503020204020204" pitchFamily="34" charset="-122"/>
                <a:ea typeface="微软雅黑" panose="020B0503020204020204" pitchFamily="34" charset="-122"/>
              </a:rPr>
              <a:t>default</a:t>
            </a:r>
            <a:r>
              <a:rPr lang="zh-CN" altLang="en-US">
                <a:solidFill>
                  <a:schemeClr val="tx1"/>
                </a:solidFill>
                <a:latin typeface="微软雅黑" panose="020B0503020204020204" pitchFamily="34" charset="-122"/>
                <a:ea typeface="微软雅黑" panose="020B0503020204020204" pitchFamily="34" charset="-122"/>
              </a:rPr>
              <a:t>方法：</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stream()</a:t>
            </a:r>
          </a:p>
          <a:p>
            <a:pPr algn="l"/>
            <a:r>
              <a:rPr kumimoji="1" lang="en-US" altLang="ja-JP" sz="1800">
                <a:solidFill>
                  <a:schemeClr val="tx1"/>
                </a:solidFill>
                <a:latin typeface="微软雅黑" panose="020B0503020204020204" pitchFamily="34" charset="-122"/>
                <a:ea typeface="微软雅黑" panose="020B0503020204020204" pitchFamily="34" charset="-122"/>
              </a:rPr>
              <a:t>          </a:t>
            </a:r>
            <a:r>
              <a:rPr kumimoji="1" lang="en-US" altLang="zh-CN" sz="1800">
                <a:solidFill>
                  <a:schemeClr val="tx1"/>
                </a:solidFill>
                <a:latin typeface="微软雅黑" panose="020B0503020204020204" pitchFamily="34" charset="-122"/>
                <a:ea typeface="微软雅黑" panose="020B0503020204020204" pitchFamily="34" charset="-122"/>
              </a:rPr>
              <a:t>parallelStream()</a:t>
            </a:r>
          </a:p>
          <a:p>
            <a:pPr algn="l"/>
            <a:r>
              <a:rPr lang="en-US" altLang="ja-JP">
                <a:solidFill>
                  <a:schemeClr val="tx1"/>
                </a:solidFill>
                <a:latin typeface="微软雅黑" panose="020B0503020204020204" pitchFamily="34" charset="-122"/>
                <a:ea typeface="微软雅黑" panose="020B0503020204020204" pitchFamily="34" charset="-122"/>
              </a:rPr>
              <a:t>Arrays.stream(T[ ] array)</a:t>
            </a: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中间流和终端流：见附件</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87831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缩减操作</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en-US" altLang="ja-JP">
                <a:solidFill>
                  <a:schemeClr val="tx1"/>
                </a:solidFill>
                <a:latin typeface="微软雅黑" panose="020B0503020204020204" pitchFamily="34" charset="-122"/>
                <a:ea typeface="微软雅黑" panose="020B0503020204020204" pitchFamily="34" charset="-122"/>
              </a:rPr>
              <a:t>Optional&lt;T&gt; reduce(BinaryOperator&lt;T&gt; accumulator)</a:t>
            </a:r>
          </a:p>
          <a:p>
            <a:pPr algn="l"/>
            <a:r>
              <a:rPr lang="en-US" altLang="ja-JP">
                <a:solidFill>
                  <a:schemeClr val="tx1"/>
                </a:solidFill>
                <a:latin typeface="微软雅黑" panose="020B0503020204020204" pitchFamily="34" charset="-122"/>
                <a:ea typeface="微软雅黑" panose="020B0503020204020204" pitchFamily="34" charset="-122"/>
              </a:rPr>
              <a:t>T reduce(T identity, BinaryOperator&lt;T&gt; accumulator)</a:t>
            </a:r>
          </a:p>
          <a:p>
            <a:pPr algn="l"/>
            <a:r>
              <a:rPr lang="en-US" altLang="ja-JP">
                <a:solidFill>
                  <a:schemeClr val="tx1"/>
                </a:solidFill>
                <a:latin typeface="微软雅黑" panose="020B0503020204020204" pitchFamily="34" charset="-122"/>
                <a:ea typeface="微软雅黑" panose="020B0503020204020204" pitchFamily="34" charset="-122"/>
              </a:rPr>
              <a:t>&lt;U&gt; U reduce(U identity, BiFunction&lt;U, ? super T, U&gt; accumulator, BinaryOperator&lt;U&gt; combiner)</a:t>
            </a: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accumulator</a:t>
            </a:r>
            <a:r>
              <a:rPr lang="zh-CN" altLang="en-US">
                <a:solidFill>
                  <a:schemeClr val="tx1"/>
                </a:solidFill>
                <a:latin typeface="微软雅黑" panose="020B0503020204020204" pitchFamily="34" charset="-122"/>
                <a:ea typeface="微软雅黑" panose="020B0503020204020204" pitchFamily="34" charset="-122"/>
              </a:rPr>
              <a:t>（累加器）：累加器（</a:t>
            </a:r>
            <a:r>
              <a:rPr lang="en-US" altLang="zh-CN">
                <a:solidFill>
                  <a:schemeClr val="tx1"/>
                </a:solidFill>
                <a:latin typeface="微软雅黑" panose="020B0503020204020204" pitchFamily="34" charset="-122"/>
                <a:ea typeface="微软雅黑" panose="020B0503020204020204" pitchFamily="34" charset="-122"/>
              </a:rPr>
              <a:t>3</a:t>
            </a:r>
            <a:r>
              <a:rPr lang="zh-CN" altLang="en-US">
                <a:solidFill>
                  <a:schemeClr val="tx1"/>
                </a:solidFill>
                <a:latin typeface="微软雅黑" panose="020B0503020204020204" pitchFamily="34" charset="-122"/>
                <a:ea typeface="微软雅黑" panose="020B0503020204020204" pitchFamily="34" charset="-122"/>
              </a:rPr>
              <a:t>个约束：无状态、不干预、结合性）</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combiner</a:t>
            </a:r>
            <a:r>
              <a:rPr lang="zh-CN" altLang="en-US">
                <a:solidFill>
                  <a:schemeClr val="tx1"/>
                </a:solidFill>
                <a:latin typeface="微软雅黑" panose="020B0503020204020204" pitchFamily="34" charset="-122"/>
                <a:ea typeface="微软雅黑" panose="020B0503020204020204" pitchFamily="34" charset="-122"/>
              </a:rPr>
              <a:t>（合并器）：将</a:t>
            </a:r>
            <a:r>
              <a:rPr lang="en-US" altLang="ja-JP">
                <a:solidFill>
                  <a:schemeClr val="tx1"/>
                </a:solidFill>
                <a:latin typeface="微软雅黑" panose="020B0503020204020204" pitchFamily="34" charset="-122"/>
                <a:ea typeface="微软雅黑" panose="020B0503020204020204" pitchFamily="34" charset="-122"/>
              </a:rPr>
              <a:t>accumulator</a:t>
            </a:r>
            <a:r>
              <a:rPr lang="zh-CN" altLang="en-US">
                <a:solidFill>
                  <a:schemeClr val="tx1"/>
                </a:solidFill>
                <a:latin typeface="微软雅黑" panose="020B0503020204020204" pitchFamily="34" charset="-122"/>
                <a:ea typeface="微软雅黑" panose="020B0503020204020204" pitchFamily="34" charset="-122"/>
              </a:rPr>
              <a:t>得到的</a:t>
            </a:r>
            <a:r>
              <a:rPr lang="en-US" altLang="zh-CN">
                <a:solidFill>
                  <a:schemeClr val="tx1"/>
                </a:solidFill>
                <a:latin typeface="微软雅黑" panose="020B0503020204020204" pitchFamily="34" charset="-122"/>
                <a:ea typeface="微软雅黑" panose="020B0503020204020204" pitchFamily="34" charset="-122"/>
              </a:rPr>
              <a:t>2</a:t>
            </a:r>
            <a:r>
              <a:rPr lang="zh-CN" altLang="en-US">
                <a:solidFill>
                  <a:schemeClr val="tx1"/>
                </a:solidFill>
                <a:latin typeface="微软雅黑" panose="020B0503020204020204" pitchFamily="34" charset="-122"/>
                <a:ea typeface="微软雅黑" panose="020B0503020204020204" pitchFamily="34" charset="-122"/>
              </a:rPr>
              <a:t>个值合并起来</a:t>
            </a:r>
            <a:endParaRPr lang="en-US" altLang="zh-CN">
              <a:solidFill>
                <a:schemeClr val="tx1"/>
              </a:solidFill>
              <a:latin typeface="微软雅黑" panose="020B0503020204020204" pitchFamily="34" charset="-122"/>
              <a:ea typeface="微软雅黑" panose="020B0503020204020204" pitchFamily="34" charset="-122"/>
            </a:endParaRPr>
          </a:p>
          <a:p>
            <a:pPr algn="l"/>
            <a:endParaRPr kumimoji="1" lang="en-US" altLang="ja-JP" sz="1800">
              <a:solidFill>
                <a:schemeClr val="tx1"/>
              </a:solidFill>
              <a:latin typeface="微软雅黑" panose="020B0503020204020204" pitchFamily="34" charset="-122"/>
              <a:ea typeface="微软雅黑" panose="020B0503020204020204" pitchFamily="34" charset="-122"/>
            </a:endParaRPr>
          </a:p>
          <a:p>
            <a:pPr algn="l"/>
            <a:r>
              <a:rPr kumimoji="1" lang="zh-CN" altLang="en-US" sz="1800">
                <a:solidFill>
                  <a:schemeClr val="tx1"/>
                </a:solidFill>
                <a:latin typeface="微软雅黑" panose="020B0503020204020204" pitchFamily="34" charset="-122"/>
                <a:ea typeface="微软雅黑" panose="020B0503020204020204" pitchFamily="34" charset="-122"/>
              </a:rPr>
              <a:t>示例解析参照附件</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62067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映射</a:t>
            </a:r>
            <a:endParaRPr kumimoji="1" lang="ja-JP" altLang="en-US" sz="2800" b="1">
              <a:solidFill>
                <a:schemeClr val="tx1"/>
              </a:solidFill>
            </a:endParaRPr>
          </a:p>
        </p:txBody>
      </p:sp>
      <p:sp>
        <p:nvSpPr>
          <p:cNvPr id="3" name="サブタイトル 2"/>
          <p:cNvSpPr>
            <a:spLocks noGrp="1"/>
          </p:cNvSpPr>
          <p:nvPr>
            <p:ph type="subTitle" idx="1"/>
          </p:nvPr>
        </p:nvSpPr>
        <p:spPr>
          <a:xfrm>
            <a:off x="119743" y="670018"/>
            <a:ext cx="11963400" cy="468709"/>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将一个流的元素映射到另一个流</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pic>
        <p:nvPicPr>
          <p:cNvPr id="5" name="図 92">
            <a:extLst>
              <a:ext uri="{FF2B5EF4-FFF2-40B4-BE49-F238E27FC236}">
                <a16:creationId xmlns:a16="http://schemas.microsoft.com/office/drawing/2014/main" id="{00000000-0008-0000-1500-00005D000000}"/>
              </a:ext>
            </a:extLst>
          </p:cNvPr>
          <p:cNvPicPr>
            <a:picLocks noChangeAspect="1"/>
          </p:cNvPicPr>
          <p:nvPr/>
        </p:nvPicPr>
        <p:blipFill rotWithShape="1">
          <a:blip r:embed="rId2"/>
          <a:srcRect l="901" r="8880"/>
          <a:stretch/>
        </p:blipFill>
        <p:spPr>
          <a:xfrm>
            <a:off x="108857" y="1196918"/>
            <a:ext cx="3849322" cy="3933333"/>
          </a:xfrm>
          <a:prstGeom prst="rect">
            <a:avLst/>
          </a:prstGeom>
        </p:spPr>
      </p:pic>
      <p:pic>
        <p:nvPicPr>
          <p:cNvPr id="6" name="図 93">
            <a:extLst>
              <a:ext uri="{FF2B5EF4-FFF2-40B4-BE49-F238E27FC236}">
                <a16:creationId xmlns:a16="http://schemas.microsoft.com/office/drawing/2014/main" id="{00000000-0008-0000-1500-00005E000000}"/>
              </a:ext>
            </a:extLst>
          </p:cNvPr>
          <p:cNvPicPr>
            <a:picLocks noChangeAspect="1"/>
          </p:cNvPicPr>
          <p:nvPr/>
        </p:nvPicPr>
        <p:blipFill rotWithShape="1">
          <a:blip r:embed="rId3"/>
          <a:srcRect l="945" r="1410"/>
          <a:stretch/>
        </p:blipFill>
        <p:spPr>
          <a:xfrm>
            <a:off x="4077657" y="1196918"/>
            <a:ext cx="7886007" cy="3676190"/>
          </a:xfrm>
          <a:prstGeom prst="rect">
            <a:avLst/>
          </a:prstGeom>
        </p:spPr>
      </p:pic>
      <p:sp>
        <p:nvSpPr>
          <p:cNvPr id="7" name="正方形/長方形 94">
            <a:extLst>
              <a:ext uri="{FF2B5EF4-FFF2-40B4-BE49-F238E27FC236}">
                <a16:creationId xmlns:a16="http://schemas.microsoft.com/office/drawing/2014/main" id="{00000000-0008-0000-1500-00005F000000}"/>
              </a:ext>
            </a:extLst>
          </p:cNvPr>
          <p:cNvSpPr/>
          <p:nvPr/>
        </p:nvSpPr>
        <p:spPr>
          <a:xfrm>
            <a:off x="7132320" y="3601411"/>
            <a:ext cx="4822042" cy="428625"/>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0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8" name="図 95">
            <a:extLst>
              <a:ext uri="{FF2B5EF4-FFF2-40B4-BE49-F238E27FC236}">
                <a16:creationId xmlns:a16="http://schemas.microsoft.com/office/drawing/2014/main" id="{00000000-0008-0000-1500-000060000000}"/>
              </a:ext>
            </a:extLst>
          </p:cNvPr>
          <p:cNvPicPr>
            <a:picLocks noChangeAspect="1"/>
          </p:cNvPicPr>
          <p:nvPr/>
        </p:nvPicPr>
        <p:blipFill>
          <a:blip r:embed="rId4"/>
          <a:stretch>
            <a:fillRect/>
          </a:stretch>
        </p:blipFill>
        <p:spPr>
          <a:xfrm>
            <a:off x="4077657" y="4931299"/>
            <a:ext cx="3115907" cy="1769104"/>
          </a:xfrm>
          <a:prstGeom prst="rect">
            <a:avLst/>
          </a:prstGeom>
          <a:ln>
            <a:solidFill>
              <a:srgbClr val="FF0000"/>
            </a:solidFill>
          </a:ln>
        </p:spPr>
      </p:pic>
    </p:spTree>
    <p:extLst>
      <p:ext uri="{BB962C8B-B14F-4D97-AF65-F5344CB8AC3E}">
        <p14:creationId xmlns:p14="http://schemas.microsoft.com/office/powerpoint/2010/main" val="1923104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收集</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ja-JP" altLang="en-US">
                <a:solidFill>
                  <a:schemeClr val="tx1"/>
                </a:solidFill>
                <a:latin typeface="微软雅黑" panose="020B0503020204020204" pitchFamily="34" charset="-122"/>
                <a:ea typeface="微软雅黑" panose="020B0503020204020204" pitchFamily="34" charset="-122"/>
              </a:rPr>
              <a:t>将流转成集合：</a:t>
            </a:r>
            <a:r>
              <a:rPr lang="en-US" altLang="ja-JP">
                <a:solidFill>
                  <a:schemeClr val="tx1"/>
                </a:solidFill>
                <a:latin typeface="微软雅黑" panose="020B0503020204020204" pitchFamily="34" charset="-122"/>
                <a:ea typeface="微软雅黑" panose="020B0503020204020204" pitchFamily="34" charset="-122"/>
              </a:rPr>
              <a:t>Stream</a:t>
            </a:r>
            <a:r>
              <a:rPr lang="ja-JP" altLang="en-US">
                <a:solidFill>
                  <a:schemeClr val="tx1"/>
                </a:solidFill>
                <a:latin typeface="微软雅黑" panose="020B0503020204020204" pitchFamily="34" charset="-122"/>
                <a:ea typeface="微软雅黑" panose="020B0503020204020204" pitchFamily="34" charset="-122"/>
              </a:rPr>
              <a:t>类提供了下边的方法：</a:t>
            </a:r>
          </a:p>
          <a:p>
            <a:pPr algn="l"/>
            <a:r>
              <a:rPr lang="ja-JP" altLang="en-US">
                <a:solidFill>
                  <a:schemeClr val="tx1"/>
                </a:solidFill>
                <a:latin typeface="微软雅黑" panose="020B0503020204020204" pitchFamily="34" charset="-122"/>
                <a:ea typeface="微软雅黑" panose="020B0503020204020204" pitchFamily="34" charset="-122"/>
              </a:rPr>
              <a:t>    </a:t>
            </a:r>
            <a:r>
              <a:rPr lang="en-US" altLang="ja-JP">
                <a:solidFill>
                  <a:schemeClr val="tx1"/>
                </a:solidFill>
                <a:latin typeface="Consolas" panose="020B0609020204030204" pitchFamily="49" charset="0"/>
                <a:ea typeface="微软雅黑" panose="020B0503020204020204" pitchFamily="34" charset="-122"/>
              </a:rPr>
              <a:t>&lt;R,A&gt; R collect(Collector&lt;? super T, A, R&gt; collector)  </a:t>
            </a:r>
          </a:p>
          <a:p>
            <a:pPr algn="l"/>
            <a:r>
              <a:rPr lang="en-US" altLang="ja-JP" sz="1600">
                <a:solidFill>
                  <a:schemeClr val="tx1"/>
                </a:solidFill>
                <a:latin typeface="微软雅黑" panose="020B0503020204020204" pitchFamily="34" charset="-122"/>
                <a:ea typeface="微软雅黑" panose="020B0503020204020204" pitchFamily="34" charset="-122"/>
              </a:rPr>
              <a:t>    </a:t>
            </a:r>
            <a:r>
              <a:rPr lang="ja-JP" altLang="en-US" sz="1600">
                <a:solidFill>
                  <a:schemeClr val="tx1"/>
                </a:solidFill>
                <a:latin typeface="微软雅黑" panose="020B0503020204020204" pitchFamily="34" charset="-122"/>
                <a:ea typeface="微软雅黑" panose="020B0503020204020204" pitchFamily="34" charset="-122"/>
              </a:rPr>
              <a:t>参数是下边的接口：</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Consolas" panose="020B0609020204030204" pitchFamily="49" charset="0"/>
                <a:ea typeface="微软雅黑" panose="020B0503020204020204" pitchFamily="34" charset="-122"/>
              </a:rPr>
              <a:t>interface Collector&lt;T, A, R&gt;</a:t>
            </a:r>
          </a:p>
          <a:p>
            <a:pPr algn="l"/>
            <a:r>
              <a:rPr lang="en-US" altLang="ja-JP" sz="1600">
                <a:solidFill>
                  <a:schemeClr val="tx1"/>
                </a:solidFill>
                <a:latin typeface="微软雅黑" panose="020B0503020204020204" pitchFamily="34" charset="-122"/>
                <a:ea typeface="微软雅黑" panose="020B0503020204020204" pitchFamily="34" charset="-122"/>
              </a:rPr>
              <a:t>            T - </a:t>
            </a:r>
            <a:r>
              <a:rPr lang="ja-JP" altLang="en-US" sz="1600">
                <a:solidFill>
                  <a:schemeClr val="tx1"/>
                </a:solidFill>
                <a:latin typeface="微软雅黑" panose="020B0503020204020204" pitchFamily="34" charset="-122"/>
                <a:ea typeface="微软雅黑" panose="020B0503020204020204" pitchFamily="34" charset="-122"/>
              </a:rPr>
              <a:t>调用流的元素类型。</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微软雅黑" panose="020B0503020204020204" pitchFamily="34" charset="-122"/>
                <a:ea typeface="微软雅黑" panose="020B0503020204020204" pitchFamily="34" charset="-122"/>
              </a:rPr>
              <a:t>A - </a:t>
            </a:r>
            <a:r>
              <a:rPr lang="ja-JP" altLang="en-US" sz="1600">
                <a:solidFill>
                  <a:schemeClr val="tx1"/>
                </a:solidFill>
                <a:latin typeface="微软雅黑" panose="020B0503020204020204" pitchFamily="34" charset="-122"/>
                <a:ea typeface="微软雅黑" panose="020B0503020204020204" pitchFamily="34" charset="-122"/>
              </a:rPr>
              <a:t>内部积累类型，要返回的集合的元素类型。</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微软雅黑" panose="020B0503020204020204" pitchFamily="34" charset="-122"/>
                <a:ea typeface="微软雅黑" panose="020B0503020204020204" pitchFamily="34" charset="-122"/>
              </a:rPr>
              <a:t>R - </a:t>
            </a:r>
            <a:r>
              <a:rPr lang="ja-JP" altLang="en-US" sz="1600">
                <a:solidFill>
                  <a:schemeClr val="tx1"/>
                </a:solidFill>
                <a:latin typeface="微软雅黑" panose="020B0503020204020204" pitchFamily="34" charset="-122"/>
                <a:ea typeface="微软雅黑" panose="020B0503020204020204" pitchFamily="34" charset="-122"/>
              </a:rPr>
              <a:t>返回值类型。</a:t>
            </a:r>
          </a:p>
          <a:p>
            <a:pPr algn="l"/>
            <a:r>
              <a:rPr lang="ja-JP" altLang="en-US" sz="1600">
                <a:solidFill>
                  <a:schemeClr val="tx1"/>
                </a:solidFill>
                <a:latin typeface="微软雅黑" panose="020B0503020204020204" pitchFamily="34" charset="-122"/>
                <a:ea typeface="微软雅黑" panose="020B0503020204020204" pitchFamily="34" charset="-122"/>
              </a:rPr>
              <a:t>            它的</a:t>
            </a:r>
            <a:r>
              <a:rPr lang="zh-CN" altLang="en-US" sz="1600">
                <a:solidFill>
                  <a:schemeClr val="tx1"/>
                </a:solidFill>
                <a:latin typeface="微软雅黑" panose="020B0503020204020204" pitchFamily="34" charset="-122"/>
                <a:ea typeface="微软雅黑" panose="020B0503020204020204" pitchFamily="34" charset="-122"/>
              </a:rPr>
              <a:t>工具</a:t>
            </a:r>
            <a:r>
              <a:rPr lang="ja-JP" altLang="en-US" sz="1600">
                <a:solidFill>
                  <a:schemeClr val="tx1"/>
                </a:solidFill>
                <a:latin typeface="微软雅黑" panose="020B0503020204020204" pitchFamily="34" charset="-122"/>
                <a:ea typeface="微软雅黑" panose="020B0503020204020204" pitchFamily="34" charset="-122"/>
              </a:rPr>
              <a:t>类是</a:t>
            </a:r>
            <a:r>
              <a:rPr lang="en-US" altLang="ja-JP" sz="1600">
                <a:solidFill>
                  <a:schemeClr val="tx1"/>
                </a:solidFill>
                <a:latin typeface="微软雅黑" panose="020B0503020204020204" pitchFamily="34" charset="-122"/>
                <a:ea typeface="微软雅黑" panose="020B0503020204020204" pitchFamily="34" charset="-122"/>
              </a:rPr>
              <a:t>Collectors</a:t>
            </a:r>
            <a:r>
              <a:rPr lang="zh-CN" altLang="en-US" sz="1600">
                <a:solidFill>
                  <a:schemeClr val="tx1"/>
                </a:solidFill>
                <a:latin typeface="微软雅黑" panose="020B0503020204020204" pitchFamily="34" charset="-122"/>
                <a:ea typeface="微软雅黑" panose="020B0503020204020204" pitchFamily="34" charset="-122"/>
              </a:rPr>
              <a:t>：平均值、求和、连接、映射、缩减、</a:t>
            </a:r>
            <a:r>
              <a:rPr lang="ja-JP" altLang="en-US" sz="1600">
                <a:solidFill>
                  <a:schemeClr val="tx1"/>
                </a:solidFill>
                <a:latin typeface="微软雅黑" panose="020B0503020204020204" pitchFamily="34" charset="-122"/>
                <a:ea typeface="微软雅黑" panose="020B0503020204020204" pitchFamily="34" charset="-122"/>
              </a:rPr>
              <a:t>集计、分组、映射、收集</a:t>
            </a:r>
            <a:r>
              <a:rPr lang="en-US" altLang="ja-JP" sz="1600">
                <a:solidFill>
                  <a:schemeClr val="tx1"/>
                </a:solidFill>
                <a:latin typeface="微软雅黑" panose="020B0503020204020204" pitchFamily="34" charset="-122"/>
                <a:ea typeface="微软雅黑" panose="020B0503020204020204" pitchFamily="34" charset="-122"/>
              </a:rPr>
              <a:t>(List/Map/Set)</a:t>
            </a:r>
            <a:r>
              <a:rPr lang="ja-JP" altLang="en-US" sz="1600">
                <a:solidFill>
                  <a:schemeClr val="tx1"/>
                </a:solidFill>
                <a:latin typeface="微软雅黑" panose="020B0503020204020204" pitchFamily="34" charset="-122"/>
                <a:ea typeface="微软雅黑" panose="020B0503020204020204" pitchFamily="34" charset="-122"/>
              </a:rPr>
              <a:t>。</a:t>
            </a:r>
          </a:p>
          <a:p>
            <a:pPr algn="l"/>
            <a:r>
              <a:rPr lang="ja-JP" altLang="en-US">
                <a:solidFill>
                  <a:schemeClr val="tx1"/>
                </a:solidFill>
                <a:latin typeface="微软雅黑" panose="020B0503020204020204" pitchFamily="34" charset="-122"/>
                <a:ea typeface="微软雅黑" panose="020B0503020204020204" pitchFamily="34" charset="-122"/>
              </a:rPr>
              <a:t>高级版本：</a:t>
            </a:r>
            <a:endParaRPr lang="en-US" altLang="ja-JP">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Consolas" panose="020B0609020204030204" pitchFamily="49" charset="0"/>
                <a:ea typeface="微软雅黑" panose="020B0503020204020204" pitchFamily="34" charset="-122"/>
              </a:rPr>
              <a:t>    &lt;R&gt; R collect(Supplier&lt;R&gt; supplier,   </a:t>
            </a:r>
            <a:endParaRPr lang="ja-JP" altLang="en-US">
              <a:solidFill>
                <a:schemeClr val="tx1"/>
              </a:solidFill>
              <a:latin typeface="Consolas" panose="020B0609020204030204" pitchFamily="49" charset="0"/>
              <a:ea typeface="微软雅黑" panose="020B0503020204020204" pitchFamily="34" charset="-122"/>
            </a:endParaRPr>
          </a:p>
          <a:p>
            <a:pPr algn="l"/>
            <a:r>
              <a:rPr lang="ja-JP" altLang="en-US">
                <a:solidFill>
                  <a:schemeClr val="tx1"/>
                </a:solidFill>
                <a:latin typeface="Consolas" panose="020B0609020204030204" pitchFamily="49" charset="0"/>
                <a:ea typeface="微软雅黑" panose="020B0503020204020204" pitchFamily="34" charset="-122"/>
              </a:rPr>
              <a:t>      </a:t>
            </a:r>
            <a:r>
              <a:rPr lang="en-US" altLang="ja-JP">
                <a:solidFill>
                  <a:schemeClr val="tx1"/>
                </a:solidFill>
                <a:latin typeface="Consolas" panose="020B0609020204030204" pitchFamily="49" charset="0"/>
                <a:ea typeface="微软雅黑" panose="020B0503020204020204" pitchFamily="34" charset="-122"/>
              </a:rPr>
              <a:t>BiConsumer&lt;R, ? super T&gt; accumulator, BiConsumer&lt;R, R&gt; combiner)</a:t>
            </a:r>
          </a:p>
          <a:p>
            <a:pPr algn="l"/>
            <a:r>
              <a:rPr lang="en-US" altLang="ja-JP" sz="1600">
                <a:solidFill>
                  <a:schemeClr val="tx1"/>
                </a:solidFill>
                <a:latin typeface="微软雅黑" panose="020B0503020204020204" pitchFamily="34" charset="-122"/>
                <a:ea typeface="微软雅黑" panose="020B0503020204020204" pitchFamily="34" charset="-122"/>
              </a:rPr>
              <a:t>        interface Supplier&lt;R&gt; -</a:t>
            </a:r>
            <a:r>
              <a:rPr lang="ja-JP" altLang="en-US" sz="1600">
                <a:solidFill>
                  <a:schemeClr val="tx1"/>
                </a:solidFill>
                <a:latin typeface="微软雅黑" panose="020B0503020204020204" pitchFamily="34" charset="-122"/>
                <a:ea typeface="微软雅黑" panose="020B0503020204020204" pitchFamily="34" charset="-122"/>
              </a:rPr>
              <a:t>此接口定义了</a:t>
            </a:r>
            <a:r>
              <a:rPr lang="en-US" altLang="ja-JP" sz="1600">
                <a:solidFill>
                  <a:schemeClr val="tx1"/>
                </a:solidFill>
                <a:latin typeface="微软雅黑" panose="020B0503020204020204" pitchFamily="34" charset="-122"/>
                <a:ea typeface="微软雅黑" panose="020B0503020204020204" pitchFamily="34" charset="-122"/>
              </a:rPr>
              <a:t>get()</a:t>
            </a:r>
            <a:r>
              <a:rPr lang="ja-JP" altLang="en-US" sz="1600">
                <a:solidFill>
                  <a:schemeClr val="tx1"/>
                </a:solidFill>
                <a:latin typeface="微软雅黑" panose="020B0503020204020204" pitchFamily="34" charset="-122"/>
                <a:ea typeface="微软雅黑" panose="020B0503020204020204" pitchFamily="34" charset="-122"/>
              </a:rPr>
              <a:t>方法，返回一个</a:t>
            </a:r>
            <a:r>
              <a:rPr lang="en-US" altLang="ja-JP" sz="1600">
                <a:solidFill>
                  <a:schemeClr val="tx1"/>
                </a:solidFill>
                <a:latin typeface="微软雅黑" panose="020B0503020204020204" pitchFamily="34" charset="-122"/>
                <a:ea typeface="微软雅黑" panose="020B0503020204020204" pitchFamily="34" charset="-122"/>
              </a:rPr>
              <a:t>R</a:t>
            </a:r>
            <a:r>
              <a:rPr lang="ja-JP" altLang="en-US" sz="1600">
                <a:solidFill>
                  <a:schemeClr val="tx1"/>
                </a:solidFill>
                <a:latin typeface="微软雅黑" panose="020B0503020204020204" pitchFamily="34" charset="-122"/>
                <a:ea typeface="微软雅黑" panose="020B0503020204020204" pitchFamily="34" charset="-122"/>
              </a:rPr>
              <a:t>类型的对象</a:t>
            </a:r>
            <a:endParaRPr lang="en-US" altLang="ja-JP" sz="1600">
              <a:solidFill>
                <a:schemeClr val="tx1"/>
              </a:solidFill>
              <a:latin typeface="微软雅黑" panose="020B0503020204020204" pitchFamily="34" charset="-122"/>
              <a:ea typeface="微软雅黑" panose="020B0503020204020204" pitchFamily="34" charset="-122"/>
            </a:endParaRPr>
          </a:p>
          <a:p>
            <a:pPr algn="l"/>
            <a:r>
              <a:rPr lang="en-US" altLang="ja-JP" sz="1600">
                <a:solidFill>
                  <a:schemeClr val="tx1"/>
                </a:solidFill>
                <a:latin typeface="微软雅黑" panose="020B0503020204020204" pitchFamily="34" charset="-122"/>
                <a:ea typeface="微软雅黑" panose="020B0503020204020204" pitchFamily="34" charset="-122"/>
              </a:rPr>
              <a:t>        T - </a:t>
            </a:r>
            <a:r>
              <a:rPr lang="ja-JP" altLang="en-US" sz="1600">
                <a:solidFill>
                  <a:schemeClr val="tx1"/>
                </a:solidFill>
                <a:latin typeface="微软雅黑" panose="020B0503020204020204" pitchFamily="34" charset="-122"/>
                <a:ea typeface="微软雅黑" panose="020B0503020204020204" pitchFamily="34" charset="-122"/>
              </a:rPr>
              <a:t>调用流的元素类型。</a:t>
            </a:r>
          </a:p>
          <a:p>
            <a:pPr algn="l"/>
            <a:r>
              <a:rPr lang="ja-JP" altLang="en-US" sz="1600">
                <a:solidFill>
                  <a:schemeClr val="tx1"/>
                </a:solidFill>
                <a:latin typeface="微软雅黑" panose="020B0503020204020204" pitchFamily="34" charset="-122"/>
                <a:ea typeface="微软雅黑" panose="020B0503020204020204" pitchFamily="34" charset="-122"/>
              </a:rPr>
              <a:t>        </a:t>
            </a:r>
            <a:r>
              <a:rPr lang="en-US" altLang="ja-JP" sz="1600">
                <a:solidFill>
                  <a:schemeClr val="tx1"/>
                </a:solidFill>
                <a:latin typeface="微软雅黑" panose="020B0503020204020204" pitchFamily="34" charset="-122"/>
                <a:ea typeface="微软雅黑" panose="020B0503020204020204" pitchFamily="34" charset="-122"/>
              </a:rPr>
              <a:t>R - </a:t>
            </a:r>
            <a:r>
              <a:rPr lang="ja-JP" altLang="en-US" sz="1600">
                <a:solidFill>
                  <a:schemeClr val="tx1"/>
                </a:solidFill>
                <a:latin typeface="微软雅黑" panose="020B0503020204020204" pitchFamily="34" charset="-122"/>
                <a:ea typeface="微软雅黑" panose="020B0503020204020204" pitchFamily="34" charset="-122"/>
              </a:rPr>
              <a:t>返回值类型。</a:t>
            </a:r>
          </a:p>
          <a:p>
            <a:pPr algn="l"/>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6187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收集</a:t>
            </a:r>
            <a:endParaRPr kumimoji="1" lang="ja-JP" altLang="en-US" sz="2800" b="1">
              <a:solidFill>
                <a:schemeClr val="tx1"/>
              </a:solidFill>
            </a:endParaRPr>
          </a:p>
        </p:txBody>
      </p:sp>
      <p:pic>
        <p:nvPicPr>
          <p:cNvPr id="4" name="图片 3">
            <a:extLst>
              <a:ext uri="{FF2B5EF4-FFF2-40B4-BE49-F238E27FC236}">
                <a16:creationId xmlns:a16="http://schemas.microsoft.com/office/drawing/2014/main" id="{9FCB76F7-D226-43F6-AFC4-AA1DE59755CB}"/>
              </a:ext>
            </a:extLst>
          </p:cNvPr>
          <p:cNvPicPr>
            <a:picLocks noChangeAspect="1"/>
          </p:cNvPicPr>
          <p:nvPr/>
        </p:nvPicPr>
        <p:blipFill>
          <a:blip r:embed="rId2"/>
          <a:stretch>
            <a:fillRect/>
          </a:stretch>
        </p:blipFill>
        <p:spPr>
          <a:xfrm>
            <a:off x="157044" y="620484"/>
            <a:ext cx="9378899" cy="6137984"/>
          </a:xfrm>
          <a:prstGeom prst="rect">
            <a:avLst/>
          </a:prstGeom>
        </p:spPr>
      </p:pic>
    </p:spTree>
    <p:extLst>
      <p:ext uri="{BB962C8B-B14F-4D97-AF65-F5344CB8AC3E}">
        <p14:creationId xmlns:p14="http://schemas.microsoft.com/office/powerpoint/2010/main" val="16208346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迭代器</a:t>
            </a:r>
            <a:r>
              <a:rPr lang="zh-CN" altLang="en-US" sz="2800" b="1">
                <a:solidFill>
                  <a:schemeClr val="tx1"/>
                </a:solidFill>
              </a:rPr>
              <a:t>之</a:t>
            </a:r>
            <a:r>
              <a:rPr lang="en-US" altLang="zh-CN" sz="2800" b="1">
                <a:solidFill>
                  <a:srgbClr val="FF0000"/>
                </a:solidFill>
              </a:rPr>
              <a:t>Iterator</a:t>
            </a:r>
            <a:endParaRPr kumimoji="1" lang="ja-JP" altLang="en-US" sz="2800" b="1">
              <a:solidFill>
                <a:srgbClr val="FF0000"/>
              </a:solidFill>
            </a:endParaRPr>
          </a:p>
        </p:txBody>
      </p:sp>
      <p:sp>
        <p:nvSpPr>
          <p:cNvPr id="3" name="サブタイトル 2"/>
          <p:cNvSpPr>
            <a:spLocks noGrp="1"/>
          </p:cNvSpPr>
          <p:nvPr>
            <p:ph type="subTitle" idx="1"/>
          </p:nvPr>
        </p:nvSpPr>
        <p:spPr>
          <a:xfrm>
            <a:off x="119743" y="728209"/>
            <a:ext cx="11963400" cy="510387"/>
          </a:xfrm>
        </p:spPr>
        <p:txBody>
          <a:bodyPr>
            <a:normAutofit/>
          </a:bodyPr>
          <a:lstStyle/>
          <a:p>
            <a:pPr algn="l"/>
            <a:r>
              <a:rPr lang="en-US" altLang="ja-JP">
                <a:solidFill>
                  <a:schemeClr val="tx1"/>
                </a:solidFill>
                <a:latin typeface="微软雅黑" panose="020B0503020204020204" pitchFamily="34" charset="-122"/>
                <a:ea typeface="微软雅黑" panose="020B0503020204020204" pitchFamily="34" charset="-122"/>
              </a:rPr>
              <a:t>Stream</a:t>
            </a:r>
            <a:r>
              <a:rPr lang="ja-JP" altLang="en-US">
                <a:solidFill>
                  <a:schemeClr val="tx1"/>
                </a:solidFill>
                <a:latin typeface="微软雅黑" panose="020B0503020204020204" pitchFamily="34" charset="-122"/>
                <a:ea typeface="微软雅黑" panose="020B0503020204020204" pitchFamily="34" charset="-122"/>
              </a:rPr>
              <a:t>接口实现了</a:t>
            </a:r>
            <a:r>
              <a:rPr lang="en-US" altLang="ja-JP">
                <a:solidFill>
                  <a:schemeClr val="tx1"/>
                </a:solidFill>
                <a:latin typeface="微软雅黑" panose="020B0503020204020204" pitchFamily="34" charset="-122"/>
                <a:ea typeface="微软雅黑" panose="020B0503020204020204" pitchFamily="34" charset="-122"/>
              </a:rPr>
              <a:t>iterator()</a:t>
            </a:r>
            <a:r>
              <a:rPr lang="ja-JP" altLang="en-US">
                <a:solidFill>
                  <a:schemeClr val="tx1"/>
                </a:solidFill>
                <a:latin typeface="微软雅黑" panose="020B0503020204020204" pitchFamily="34" charset="-122"/>
                <a:ea typeface="微软雅黑" panose="020B0503020204020204" pitchFamily="34" charset="-122"/>
              </a:rPr>
              <a:t>方法，返回</a:t>
            </a:r>
            <a:r>
              <a:rPr lang="en-US" altLang="ja-JP">
                <a:solidFill>
                  <a:schemeClr val="tx1"/>
                </a:solidFill>
                <a:latin typeface="微软雅黑" panose="020B0503020204020204" pitchFamily="34" charset="-122"/>
                <a:ea typeface="微软雅黑" panose="020B0503020204020204" pitchFamily="34" charset="-122"/>
              </a:rPr>
              <a:t>Iterator&lt;T&gt;</a:t>
            </a:r>
            <a:r>
              <a:rPr lang="ja-JP" altLang="en-US">
                <a:solidFill>
                  <a:schemeClr val="tx1"/>
                </a:solidFill>
                <a:latin typeface="微软雅黑" panose="020B0503020204020204" pitchFamily="34" charset="-122"/>
                <a:ea typeface="微软雅黑" panose="020B0503020204020204" pitchFamily="34" charset="-122"/>
              </a:rPr>
              <a:t>类型。</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grpSp>
        <p:nvGrpSpPr>
          <p:cNvPr id="4" name="グループ化 34">
            <a:extLst>
              <a:ext uri="{FF2B5EF4-FFF2-40B4-BE49-F238E27FC236}">
                <a16:creationId xmlns:a16="http://schemas.microsoft.com/office/drawing/2014/main" id="{00000000-0008-0000-1500-000023000000}"/>
              </a:ext>
            </a:extLst>
          </p:cNvPr>
          <p:cNvGrpSpPr/>
          <p:nvPr/>
        </p:nvGrpSpPr>
        <p:grpSpPr>
          <a:xfrm>
            <a:off x="185512" y="1060242"/>
            <a:ext cx="8733282" cy="5635467"/>
            <a:chOff x="0" y="0"/>
            <a:chExt cx="5204037" cy="4076190"/>
          </a:xfrm>
        </p:grpSpPr>
        <p:pic>
          <p:nvPicPr>
            <p:cNvPr id="5" name="図 31">
              <a:extLst>
                <a:ext uri="{FF2B5EF4-FFF2-40B4-BE49-F238E27FC236}">
                  <a16:creationId xmlns:a16="http://schemas.microsoft.com/office/drawing/2014/main" id="{00000000-0008-0000-1500-000020000000}"/>
                </a:ext>
              </a:extLst>
            </p:cNvPr>
            <p:cNvPicPr>
              <a:picLocks noChangeAspect="1"/>
            </p:cNvPicPr>
            <p:nvPr/>
          </p:nvPicPr>
          <p:blipFill>
            <a:blip r:embed="rId2"/>
            <a:stretch>
              <a:fillRect/>
            </a:stretch>
          </p:blipFill>
          <p:spPr>
            <a:xfrm>
              <a:off x="0" y="0"/>
              <a:ext cx="4457143" cy="4076190"/>
            </a:xfrm>
            <a:prstGeom prst="rect">
              <a:avLst/>
            </a:prstGeom>
          </p:spPr>
        </p:pic>
        <p:pic>
          <p:nvPicPr>
            <p:cNvPr id="6" name="図 33">
              <a:extLst>
                <a:ext uri="{FF2B5EF4-FFF2-40B4-BE49-F238E27FC236}">
                  <a16:creationId xmlns:a16="http://schemas.microsoft.com/office/drawing/2014/main" id="{00000000-0008-0000-1500-000022000000}"/>
                </a:ext>
              </a:extLst>
            </p:cNvPr>
            <p:cNvPicPr>
              <a:picLocks noChangeAspect="1"/>
            </p:cNvPicPr>
            <p:nvPr/>
          </p:nvPicPr>
          <p:blipFill>
            <a:blip r:embed="rId3"/>
            <a:stretch>
              <a:fillRect/>
            </a:stretch>
          </p:blipFill>
          <p:spPr>
            <a:xfrm>
              <a:off x="4584989" y="3066666"/>
              <a:ext cx="619048" cy="1009524"/>
            </a:xfrm>
            <a:prstGeom prst="rect">
              <a:avLst/>
            </a:prstGeom>
            <a:ln>
              <a:solidFill>
                <a:srgbClr val="FF0000"/>
              </a:solidFill>
            </a:ln>
          </p:spPr>
        </p:pic>
      </p:grpSp>
    </p:spTree>
    <p:extLst>
      <p:ext uri="{BB962C8B-B14F-4D97-AF65-F5344CB8AC3E}">
        <p14:creationId xmlns:p14="http://schemas.microsoft.com/office/powerpoint/2010/main" val="4182858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迭代器</a:t>
            </a:r>
            <a:r>
              <a:rPr lang="zh-CN" altLang="en-US" sz="2800" b="1">
                <a:solidFill>
                  <a:schemeClr val="tx1"/>
                </a:solidFill>
              </a:rPr>
              <a:t>之</a:t>
            </a:r>
            <a:r>
              <a:rPr lang="en-US" altLang="zh-CN" sz="2800" b="1">
                <a:solidFill>
                  <a:srgbClr val="FF0000"/>
                </a:solidFill>
              </a:rPr>
              <a:t>Spliterator</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lang="zh-CN" altLang="en-US">
                <a:solidFill>
                  <a:schemeClr val="tx1"/>
                </a:solidFill>
                <a:latin typeface="微软雅黑" panose="020B0503020204020204" pitchFamily="34" charset="-122"/>
                <a:ea typeface="微软雅黑" panose="020B0503020204020204" pitchFamily="34" charset="-122"/>
              </a:rPr>
              <a:t>它可以替代</a:t>
            </a:r>
            <a:r>
              <a:rPr lang="en-US" altLang="ja-JP">
                <a:solidFill>
                  <a:schemeClr val="tx1"/>
                </a:solidFill>
                <a:latin typeface="微软雅黑" panose="020B0503020204020204" pitchFamily="34" charset="-122"/>
                <a:ea typeface="微软雅黑" panose="020B0503020204020204" pitchFamily="34" charset="-122"/>
              </a:rPr>
              <a:t>Iterator</a:t>
            </a:r>
            <a:r>
              <a:rPr lang="ja-JP" altLang="en-US">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提供更多的操作。</a:t>
            </a:r>
          </a:p>
          <a:p>
            <a:pPr algn="l"/>
            <a:r>
              <a:rPr lang="en-US" altLang="ja-JP">
                <a:solidFill>
                  <a:schemeClr val="tx1"/>
                </a:solidFill>
                <a:latin typeface="微软雅黑" panose="020B0503020204020204" pitchFamily="34" charset="-122"/>
                <a:ea typeface="微软雅黑" panose="020B0503020204020204" pitchFamily="34" charset="-122"/>
              </a:rPr>
              <a:t>boolean tryAdvance(Consumer&lt;? super T&gt; action)  </a:t>
            </a: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如果有下一个元素，就对下一个元素执行</a:t>
            </a:r>
            <a:r>
              <a:rPr lang="en-US" altLang="ja-JP">
                <a:solidFill>
                  <a:schemeClr val="tx1"/>
                </a:solidFill>
                <a:latin typeface="微软雅黑" panose="020B0503020204020204" pitchFamily="34" charset="-122"/>
                <a:ea typeface="微软雅黑" panose="020B0503020204020204" pitchFamily="34" charset="-122"/>
              </a:rPr>
              <a:t>action</a:t>
            </a:r>
            <a:r>
              <a:rPr lang="ja-JP" altLang="en-US">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并返回</a:t>
            </a:r>
            <a:r>
              <a:rPr lang="en-US" altLang="ja-JP">
                <a:solidFill>
                  <a:schemeClr val="tx1"/>
                </a:solidFill>
                <a:latin typeface="微软雅黑" panose="020B0503020204020204" pitchFamily="34" charset="-122"/>
                <a:ea typeface="微软雅黑" panose="020B0503020204020204" pitchFamily="34" charset="-122"/>
              </a:rPr>
              <a:t>true</a:t>
            </a:r>
            <a:r>
              <a:rPr lang="ja-JP" altLang="en-US">
                <a:solidFill>
                  <a:schemeClr val="tx1"/>
                </a:solidFill>
                <a:latin typeface="微软雅黑" panose="020B0503020204020204" pitchFamily="34" charset="-122"/>
                <a:ea typeface="微软雅黑" panose="020B0503020204020204" pitchFamily="34" charset="-122"/>
              </a:rPr>
              <a:t>。</a:t>
            </a:r>
          </a:p>
          <a:p>
            <a:pPr algn="l"/>
            <a:r>
              <a:rPr lang="ja-JP" altLang="en-US">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如果没有下一个元素，并返回</a:t>
            </a:r>
            <a:r>
              <a:rPr lang="en-US" altLang="ja-JP">
                <a:solidFill>
                  <a:schemeClr val="tx1"/>
                </a:solidFill>
                <a:latin typeface="微软雅黑" panose="020B0503020204020204" pitchFamily="34" charset="-122"/>
                <a:ea typeface="微软雅黑" panose="020B0503020204020204" pitchFamily="34" charset="-122"/>
              </a:rPr>
              <a:t>false</a:t>
            </a:r>
            <a:r>
              <a:rPr lang="ja-JP" altLang="en-US">
                <a:solidFill>
                  <a:schemeClr val="tx1"/>
                </a:solidFill>
                <a:latin typeface="微软雅黑" panose="020B0503020204020204" pitchFamily="34" charset="-122"/>
                <a:ea typeface="微软雅黑" panose="020B0503020204020204" pitchFamily="34" charset="-122"/>
              </a:rPr>
              <a:t>。</a:t>
            </a:r>
          </a:p>
          <a:p>
            <a:pPr algn="l"/>
            <a:endParaRPr lang="ja-JP" altLang="en-US">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default void forEachRemaining(Consumer&lt;? super T&gt; action)  </a:t>
            </a: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对流中每个未处理的元素应用</a:t>
            </a:r>
            <a:r>
              <a:rPr lang="en-US" altLang="ja-JP">
                <a:solidFill>
                  <a:schemeClr val="tx1"/>
                </a:solidFill>
                <a:latin typeface="微软雅黑" panose="020B0503020204020204" pitchFamily="34" charset="-122"/>
                <a:ea typeface="微软雅黑" panose="020B0503020204020204" pitchFamily="34" charset="-122"/>
              </a:rPr>
              <a:t>action</a:t>
            </a:r>
            <a:r>
              <a:rPr lang="ja-JP" altLang="en-US">
                <a:solidFill>
                  <a:schemeClr val="tx1"/>
                </a:solidFill>
                <a:latin typeface="微软雅黑" panose="020B0503020204020204" pitchFamily="34" charset="-122"/>
                <a:ea typeface="微软雅黑" panose="020B0503020204020204" pitchFamily="34" charset="-122"/>
              </a:rPr>
              <a:t>。</a:t>
            </a:r>
          </a:p>
          <a:p>
            <a:pPr algn="l"/>
            <a:r>
              <a:rPr lang="ja-JP" altLang="en-US">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不需要提供一个循环就可以处理流中的每个元素。</a:t>
            </a:r>
          </a:p>
          <a:p>
            <a:pPr algn="l"/>
            <a:endParaRPr lang="zh-CN" altLang="en-US">
              <a:solidFill>
                <a:schemeClr val="tx1"/>
              </a:solidFill>
              <a:latin typeface="微软雅黑" panose="020B0503020204020204" pitchFamily="34" charset="-122"/>
              <a:ea typeface="微软雅黑" panose="020B0503020204020204" pitchFamily="34" charset="-122"/>
            </a:endParaRPr>
          </a:p>
          <a:p>
            <a:pPr algn="l"/>
            <a:r>
              <a:rPr lang="en-US" altLang="ja-JP">
                <a:solidFill>
                  <a:schemeClr val="tx1"/>
                </a:solidFill>
                <a:latin typeface="微软雅黑" panose="020B0503020204020204" pitchFamily="34" charset="-122"/>
                <a:ea typeface="微软雅黑" panose="020B0503020204020204" pitchFamily="34" charset="-122"/>
              </a:rPr>
              <a:t>Spliterator&lt;T&gt; trySplit()  </a:t>
            </a:r>
          </a:p>
          <a:p>
            <a:pPr algn="l"/>
            <a:r>
              <a:rPr lang="en-US" altLang="ja-JP">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将被迭代的元素划分成两部分。 </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可以递归划分</a:t>
            </a:r>
          </a:p>
        </p:txBody>
      </p:sp>
    </p:spTree>
    <p:extLst>
      <p:ext uri="{BB962C8B-B14F-4D97-AF65-F5344CB8AC3E}">
        <p14:creationId xmlns:p14="http://schemas.microsoft.com/office/powerpoint/2010/main" val="24752525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迭代器</a:t>
            </a:r>
            <a:r>
              <a:rPr lang="zh-CN" altLang="en-US" sz="2800" b="1">
                <a:solidFill>
                  <a:schemeClr val="tx1"/>
                </a:solidFill>
              </a:rPr>
              <a:t>之</a:t>
            </a:r>
            <a:r>
              <a:rPr lang="en-US" altLang="zh-CN" sz="2800" b="1">
                <a:solidFill>
                  <a:srgbClr val="FF0000"/>
                </a:solidFill>
              </a:rPr>
              <a:t>Spliterator</a:t>
            </a:r>
            <a:endParaRPr kumimoji="1" lang="ja-JP" altLang="en-US" sz="2800" b="1">
              <a:solidFill>
                <a:schemeClr val="tx1"/>
              </a:solidFill>
            </a:endParaRPr>
          </a:p>
        </p:txBody>
      </p:sp>
      <p:grpSp>
        <p:nvGrpSpPr>
          <p:cNvPr id="9" name="组合 8">
            <a:extLst>
              <a:ext uri="{FF2B5EF4-FFF2-40B4-BE49-F238E27FC236}">
                <a16:creationId xmlns:a16="http://schemas.microsoft.com/office/drawing/2014/main" id="{DADB2D60-FAD9-4420-B23B-DD00FB06BE18}"/>
              </a:ext>
            </a:extLst>
          </p:cNvPr>
          <p:cNvGrpSpPr/>
          <p:nvPr/>
        </p:nvGrpSpPr>
        <p:grpSpPr>
          <a:xfrm>
            <a:off x="307570" y="703616"/>
            <a:ext cx="7954960" cy="5876190"/>
            <a:chOff x="307570" y="620486"/>
            <a:chExt cx="7954960" cy="5876190"/>
          </a:xfrm>
        </p:grpSpPr>
        <p:grpSp>
          <p:nvGrpSpPr>
            <p:cNvPr id="4" name="グループ化 43">
              <a:extLst>
                <a:ext uri="{FF2B5EF4-FFF2-40B4-BE49-F238E27FC236}">
                  <a16:creationId xmlns:a16="http://schemas.microsoft.com/office/drawing/2014/main" id="{00000000-0008-0000-1500-00002C000000}"/>
                </a:ext>
              </a:extLst>
            </p:cNvPr>
            <p:cNvGrpSpPr/>
            <p:nvPr/>
          </p:nvGrpSpPr>
          <p:grpSpPr>
            <a:xfrm>
              <a:off x="307570" y="620486"/>
              <a:ext cx="7954960" cy="5876190"/>
              <a:chOff x="52326" y="0"/>
              <a:chExt cx="7954960" cy="5876190"/>
            </a:xfrm>
          </p:grpSpPr>
          <p:pic>
            <p:nvPicPr>
              <p:cNvPr id="5" name="図 39">
                <a:extLst>
                  <a:ext uri="{FF2B5EF4-FFF2-40B4-BE49-F238E27FC236}">
                    <a16:creationId xmlns:a16="http://schemas.microsoft.com/office/drawing/2014/main" id="{00000000-0008-0000-1500-000028000000}"/>
                  </a:ext>
                </a:extLst>
              </p:cNvPr>
              <p:cNvPicPr>
                <a:picLocks noChangeAspect="1"/>
              </p:cNvPicPr>
              <p:nvPr/>
            </p:nvPicPr>
            <p:blipFill rotWithShape="1">
              <a:blip r:embed="rId2"/>
              <a:srcRect l="951"/>
              <a:stretch/>
            </p:blipFill>
            <p:spPr>
              <a:xfrm>
                <a:off x="52326" y="0"/>
                <a:ext cx="5452435" cy="5876190"/>
              </a:xfrm>
              <a:prstGeom prst="rect">
                <a:avLst/>
              </a:prstGeom>
            </p:spPr>
          </p:pic>
          <p:pic>
            <p:nvPicPr>
              <p:cNvPr id="6" name="図 41">
                <a:extLst>
                  <a:ext uri="{FF2B5EF4-FFF2-40B4-BE49-F238E27FC236}">
                    <a16:creationId xmlns:a16="http://schemas.microsoft.com/office/drawing/2014/main" id="{00000000-0008-0000-1500-00002A000000}"/>
                  </a:ext>
                </a:extLst>
              </p:cNvPr>
              <p:cNvPicPr>
                <a:picLocks noChangeAspect="1"/>
              </p:cNvPicPr>
              <p:nvPr/>
            </p:nvPicPr>
            <p:blipFill>
              <a:blip r:embed="rId3"/>
              <a:stretch>
                <a:fillRect/>
              </a:stretch>
            </p:blipFill>
            <p:spPr>
              <a:xfrm>
                <a:off x="5645381" y="4241223"/>
                <a:ext cx="2361905" cy="1523810"/>
              </a:xfrm>
              <a:prstGeom prst="rect">
                <a:avLst/>
              </a:prstGeom>
              <a:ln>
                <a:solidFill>
                  <a:srgbClr val="FF0000"/>
                </a:solidFill>
              </a:ln>
            </p:spPr>
          </p:pic>
        </p:grpSp>
        <p:sp>
          <p:nvSpPr>
            <p:cNvPr id="7" name="矩形: 圆角 6">
              <a:extLst>
                <a:ext uri="{FF2B5EF4-FFF2-40B4-BE49-F238E27FC236}">
                  <a16:creationId xmlns:a16="http://schemas.microsoft.com/office/drawing/2014/main" id="{8E453C57-ECCE-4D6C-8833-03E8A9288035}"/>
                </a:ext>
              </a:extLst>
            </p:cNvPr>
            <p:cNvSpPr/>
            <p:nvPr/>
          </p:nvSpPr>
          <p:spPr>
            <a:xfrm>
              <a:off x="2003367" y="5004262"/>
              <a:ext cx="1263535" cy="191193"/>
            </a:xfrm>
            <a:prstGeom prst="round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圆角 7">
              <a:extLst>
                <a:ext uri="{FF2B5EF4-FFF2-40B4-BE49-F238E27FC236}">
                  <a16:creationId xmlns:a16="http://schemas.microsoft.com/office/drawing/2014/main" id="{BDC2C550-15C0-4C4F-9D74-3CBC297BEA02}"/>
                </a:ext>
              </a:extLst>
            </p:cNvPr>
            <p:cNvSpPr/>
            <p:nvPr/>
          </p:nvSpPr>
          <p:spPr>
            <a:xfrm>
              <a:off x="1629294" y="5902037"/>
              <a:ext cx="1263535" cy="191193"/>
            </a:xfrm>
            <a:prstGeom prst="round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2344713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正则表达式</a:t>
            </a:r>
            <a:endParaRPr kumimoji="1" lang="ja-JP" altLang="en-US" sz="2800" b="1">
              <a:solidFill>
                <a:schemeClr val="tx1"/>
              </a:solidFill>
            </a:endParaRPr>
          </a:p>
        </p:txBody>
      </p:sp>
      <p:pic>
        <p:nvPicPr>
          <p:cNvPr id="4" name="図 3">
            <a:extLst>
              <a:ext uri="{FF2B5EF4-FFF2-40B4-BE49-F238E27FC236}">
                <a16:creationId xmlns:a16="http://schemas.microsoft.com/office/drawing/2014/main" id="{00000000-0008-0000-1600-000002000000}"/>
              </a:ext>
            </a:extLst>
          </p:cNvPr>
          <p:cNvPicPr>
            <a:picLocks noChangeAspect="1"/>
          </p:cNvPicPr>
          <p:nvPr/>
        </p:nvPicPr>
        <p:blipFill>
          <a:blip r:embed="rId2"/>
          <a:stretch>
            <a:fillRect/>
          </a:stretch>
        </p:blipFill>
        <p:spPr>
          <a:xfrm>
            <a:off x="146452" y="620486"/>
            <a:ext cx="2676190" cy="2190476"/>
          </a:xfrm>
          <a:prstGeom prst="rect">
            <a:avLst/>
          </a:prstGeom>
        </p:spPr>
      </p:pic>
      <p:pic>
        <p:nvPicPr>
          <p:cNvPr id="5" name="図 4">
            <a:extLst>
              <a:ext uri="{FF2B5EF4-FFF2-40B4-BE49-F238E27FC236}">
                <a16:creationId xmlns:a16="http://schemas.microsoft.com/office/drawing/2014/main" id="{00000000-0008-0000-1600-000003000000}"/>
              </a:ext>
            </a:extLst>
          </p:cNvPr>
          <p:cNvPicPr>
            <a:picLocks noChangeAspect="1"/>
          </p:cNvPicPr>
          <p:nvPr/>
        </p:nvPicPr>
        <p:blipFill>
          <a:blip r:embed="rId3"/>
          <a:stretch>
            <a:fillRect/>
          </a:stretch>
        </p:blipFill>
        <p:spPr>
          <a:xfrm>
            <a:off x="3118252" y="620486"/>
            <a:ext cx="2123810" cy="1942857"/>
          </a:xfrm>
          <a:prstGeom prst="rect">
            <a:avLst/>
          </a:prstGeom>
        </p:spPr>
      </p:pic>
      <p:pic>
        <p:nvPicPr>
          <p:cNvPr id="6" name="図 5">
            <a:extLst>
              <a:ext uri="{FF2B5EF4-FFF2-40B4-BE49-F238E27FC236}">
                <a16:creationId xmlns:a16="http://schemas.microsoft.com/office/drawing/2014/main" id="{00000000-0008-0000-1600-000006000000}"/>
              </a:ext>
            </a:extLst>
          </p:cNvPr>
          <p:cNvPicPr>
            <a:picLocks noChangeAspect="1"/>
          </p:cNvPicPr>
          <p:nvPr/>
        </p:nvPicPr>
        <p:blipFill>
          <a:blip r:embed="rId4"/>
          <a:stretch>
            <a:fillRect/>
          </a:stretch>
        </p:blipFill>
        <p:spPr>
          <a:xfrm>
            <a:off x="5632852" y="620486"/>
            <a:ext cx="4152381" cy="1980952"/>
          </a:xfrm>
          <a:prstGeom prst="rect">
            <a:avLst/>
          </a:prstGeom>
        </p:spPr>
      </p:pic>
      <p:pic>
        <p:nvPicPr>
          <p:cNvPr id="7" name="図 6">
            <a:extLst>
              <a:ext uri="{FF2B5EF4-FFF2-40B4-BE49-F238E27FC236}">
                <a16:creationId xmlns:a16="http://schemas.microsoft.com/office/drawing/2014/main" id="{00000000-0008-0000-1600-000011000000}"/>
              </a:ext>
            </a:extLst>
          </p:cNvPr>
          <p:cNvPicPr>
            <a:picLocks noChangeAspect="1"/>
          </p:cNvPicPr>
          <p:nvPr/>
        </p:nvPicPr>
        <p:blipFill rotWithShape="1">
          <a:blip r:embed="rId5"/>
          <a:srcRect l="556" r="1372"/>
          <a:stretch/>
        </p:blipFill>
        <p:spPr>
          <a:xfrm>
            <a:off x="92466" y="2927554"/>
            <a:ext cx="11981784" cy="3500000"/>
          </a:xfrm>
          <a:prstGeom prst="rect">
            <a:avLst/>
          </a:prstGeom>
        </p:spPr>
      </p:pic>
    </p:spTree>
    <p:extLst>
      <p:ext uri="{BB962C8B-B14F-4D97-AF65-F5344CB8AC3E}">
        <p14:creationId xmlns:p14="http://schemas.microsoft.com/office/powerpoint/2010/main" val="3456909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正则表达式</a:t>
            </a:r>
            <a:endParaRPr kumimoji="1" lang="ja-JP" altLang="en-US" sz="2800" b="1">
              <a:solidFill>
                <a:schemeClr val="tx1"/>
              </a:solidFill>
            </a:endParaRPr>
          </a:p>
        </p:txBody>
      </p:sp>
      <p:pic>
        <p:nvPicPr>
          <p:cNvPr id="4" name="図 3">
            <a:extLst>
              <a:ext uri="{FF2B5EF4-FFF2-40B4-BE49-F238E27FC236}">
                <a16:creationId xmlns:a16="http://schemas.microsoft.com/office/drawing/2014/main" id="{00000000-0008-0000-1600-000010000000}"/>
              </a:ext>
            </a:extLst>
          </p:cNvPr>
          <p:cNvPicPr>
            <a:picLocks noChangeAspect="1"/>
          </p:cNvPicPr>
          <p:nvPr/>
        </p:nvPicPr>
        <p:blipFill>
          <a:blip r:embed="rId2"/>
          <a:stretch>
            <a:fillRect/>
          </a:stretch>
        </p:blipFill>
        <p:spPr>
          <a:xfrm>
            <a:off x="85345" y="4299730"/>
            <a:ext cx="7152381" cy="2428571"/>
          </a:xfrm>
          <a:prstGeom prst="rect">
            <a:avLst/>
          </a:prstGeom>
        </p:spPr>
      </p:pic>
      <p:pic>
        <p:nvPicPr>
          <p:cNvPr id="6" name="図 5">
            <a:extLst>
              <a:ext uri="{FF2B5EF4-FFF2-40B4-BE49-F238E27FC236}">
                <a16:creationId xmlns:a16="http://schemas.microsoft.com/office/drawing/2014/main" id="{00000000-0008-0000-1600-000011000000}"/>
              </a:ext>
            </a:extLst>
          </p:cNvPr>
          <p:cNvPicPr>
            <a:picLocks noChangeAspect="1"/>
          </p:cNvPicPr>
          <p:nvPr/>
        </p:nvPicPr>
        <p:blipFill>
          <a:blip r:embed="rId3"/>
          <a:stretch>
            <a:fillRect/>
          </a:stretch>
        </p:blipFill>
        <p:spPr>
          <a:xfrm>
            <a:off x="85345" y="620486"/>
            <a:ext cx="11968000" cy="3428572"/>
          </a:xfrm>
          <a:prstGeom prst="rect">
            <a:avLst/>
          </a:prstGeom>
        </p:spPr>
      </p:pic>
    </p:spTree>
    <p:extLst>
      <p:ext uri="{BB962C8B-B14F-4D97-AF65-F5344CB8AC3E}">
        <p14:creationId xmlns:p14="http://schemas.microsoft.com/office/powerpoint/2010/main" val="421504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2582239"/>
            <a:ext cx="8596668" cy="1320800"/>
          </a:xfrm>
        </p:spPr>
        <p:txBody>
          <a:bodyPr/>
          <a:lstStyle/>
          <a:p>
            <a:pPr algn="ctr"/>
            <a:r>
              <a:rPr kumimoji="1" lang="zh-CN" altLang="en-US" b="1"/>
              <a:t>引用类型</a:t>
            </a:r>
            <a:endParaRPr kumimoji="1" lang="ja-JP" altLang="en-US" b="1"/>
          </a:p>
        </p:txBody>
      </p:sp>
    </p:spTree>
    <p:extLst>
      <p:ext uri="{BB962C8B-B14F-4D97-AF65-F5344CB8AC3E}">
        <p14:creationId xmlns:p14="http://schemas.microsoft.com/office/powerpoint/2010/main" val="22898213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正则表达式</a:t>
            </a:r>
            <a:endParaRPr kumimoji="1" lang="ja-JP" altLang="en-US" sz="2800" b="1">
              <a:solidFill>
                <a:schemeClr val="tx1"/>
              </a:solidFill>
            </a:endParaRPr>
          </a:p>
        </p:txBody>
      </p:sp>
      <p:pic>
        <p:nvPicPr>
          <p:cNvPr id="4" name="図 3">
            <a:extLst>
              <a:ext uri="{FF2B5EF4-FFF2-40B4-BE49-F238E27FC236}">
                <a16:creationId xmlns:a16="http://schemas.microsoft.com/office/drawing/2014/main" id="{00000000-0008-0000-1600-000009000000}"/>
              </a:ext>
            </a:extLst>
          </p:cNvPr>
          <p:cNvPicPr>
            <a:picLocks noChangeAspect="1"/>
          </p:cNvPicPr>
          <p:nvPr/>
        </p:nvPicPr>
        <p:blipFill>
          <a:blip r:embed="rId2"/>
          <a:stretch>
            <a:fillRect/>
          </a:stretch>
        </p:blipFill>
        <p:spPr>
          <a:xfrm>
            <a:off x="72026" y="597429"/>
            <a:ext cx="12064952" cy="6226477"/>
          </a:xfrm>
          <a:prstGeom prst="rect">
            <a:avLst/>
          </a:prstGeom>
        </p:spPr>
      </p:pic>
    </p:spTree>
    <p:extLst>
      <p:ext uri="{BB962C8B-B14F-4D97-AF65-F5344CB8AC3E}">
        <p14:creationId xmlns:p14="http://schemas.microsoft.com/office/powerpoint/2010/main" val="37725453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正则表达式</a:t>
            </a:r>
            <a:endParaRPr kumimoji="1" lang="ja-JP" altLang="en-US" sz="2800" b="1">
              <a:solidFill>
                <a:schemeClr val="tx1"/>
              </a:solidFill>
            </a:endParaRPr>
          </a:p>
        </p:txBody>
      </p:sp>
      <p:grpSp>
        <p:nvGrpSpPr>
          <p:cNvPr id="7" name="グループ化 6"/>
          <p:cNvGrpSpPr/>
          <p:nvPr/>
        </p:nvGrpSpPr>
        <p:grpSpPr>
          <a:xfrm>
            <a:off x="318433" y="1109115"/>
            <a:ext cx="9295924" cy="1609630"/>
            <a:chOff x="2547937" y="2814637"/>
            <a:chExt cx="7096125" cy="1228725"/>
          </a:xfrm>
        </p:grpSpPr>
        <p:pic>
          <p:nvPicPr>
            <p:cNvPr id="4" name="图片 57">
              <a:extLst>
                <a:ext uri="{FF2B5EF4-FFF2-40B4-BE49-F238E27FC236}">
                  <a16:creationId xmlns:a16="http://schemas.microsoft.com/office/drawing/2014/main" id="{00000000-0008-0000-1600-00003A000000}"/>
                </a:ext>
              </a:extLst>
            </p:cNvPr>
            <p:cNvPicPr>
              <a:picLocks noChangeAspect="1"/>
            </p:cNvPicPr>
            <p:nvPr/>
          </p:nvPicPr>
          <p:blipFill>
            <a:blip r:embed="rId2"/>
            <a:stretch>
              <a:fillRect/>
            </a:stretch>
          </p:blipFill>
          <p:spPr>
            <a:xfrm>
              <a:off x="2547937" y="2814637"/>
              <a:ext cx="7095238" cy="1228571"/>
            </a:xfrm>
            <a:prstGeom prst="rect">
              <a:avLst/>
            </a:prstGeom>
          </p:spPr>
        </p:pic>
        <p:sp>
          <p:nvSpPr>
            <p:cNvPr id="5" name="矩形 58">
              <a:extLst>
                <a:ext uri="{FF2B5EF4-FFF2-40B4-BE49-F238E27FC236}">
                  <a16:creationId xmlns:a16="http://schemas.microsoft.com/office/drawing/2014/main" id="{00000000-0008-0000-1600-00003B000000}"/>
                </a:ext>
              </a:extLst>
            </p:cNvPr>
            <p:cNvSpPr/>
            <p:nvPr/>
          </p:nvSpPr>
          <p:spPr>
            <a:xfrm>
              <a:off x="2595562" y="3052762"/>
              <a:ext cx="5162550" cy="238125"/>
            </a:xfrm>
            <a:prstGeom prst="rect">
              <a:avLst/>
            </a:prstGeom>
            <a:solidFill>
              <a:srgbClr val="FFFF00">
                <a:alpha val="21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zh-CN" altLang="en-US" sz="11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 name="矩形 77">
              <a:extLst>
                <a:ext uri="{FF2B5EF4-FFF2-40B4-BE49-F238E27FC236}">
                  <a16:creationId xmlns:a16="http://schemas.microsoft.com/office/drawing/2014/main" id="{00000000-0008-0000-1600-00004E000000}"/>
                </a:ext>
              </a:extLst>
            </p:cNvPr>
            <p:cNvSpPr/>
            <p:nvPr/>
          </p:nvSpPr>
          <p:spPr>
            <a:xfrm>
              <a:off x="2576512" y="3538537"/>
              <a:ext cx="7067550" cy="504825"/>
            </a:xfrm>
            <a:prstGeom prst="rect">
              <a:avLst/>
            </a:prstGeom>
            <a:solidFill>
              <a:srgbClr val="00B050">
                <a:alpha val="21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zh-CN" altLang="en-US" sz="11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42448331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新日期和时间</a:t>
            </a:r>
            <a:r>
              <a:rPr kumimoji="1" lang="en-US" altLang="zh-CN" sz="2800" b="1">
                <a:solidFill>
                  <a:schemeClr val="tx1"/>
                </a:solidFill>
              </a:rPr>
              <a:t>API   </a:t>
            </a:r>
            <a:r>
              <a:rPr kumimoji="1" lang="en-US" altLang="zh-CN" sz="2000" b="1">
                <a:solidFill>
                  <a:schemeClr val="tx1">
                    <a:lumMod val="50000"/>
                    <a:lumOff val="50000"/>
                  </a:schemeClr>
                </a:solidFill>
              </a:rPr>
              <a:t>since 8</a:t>
            </a:r>
            <a:endParaRPr kumimoji="1" lang="ja-JP" altLang="en-US" sz="2800" b="1">
              <a:solidFill>
                <a:schemeClr val="tx1">
                  <a:lumMod val="50000"/>
                  <a:lumOff val="50000"/>
                </a:schemeClr>
              </a:solidFill>
            </a:endParaRPr>
          </a:p>
        </p:txBody>
      </p:sp>
      <p:sp>
        <p:nvSpPr>
          <p:cNvPr id="3" name="サブタイトル 2"/>
          <p:cNvSpPr>
            <a:spLocks noGrp="1"/>
          </p:cNvSpPr>
          <p:nvPr>
            <p:ph type="subTitle" idx="1"/>
          </p:nvPr>
        </p:nvSpPr>
        <p:spPr>
          <a:xfrm>
            <a:off x="119743" y="728209"/>
            <a:ext cx="11963400" cy="1881427"/>
          </a:xfrm>
        </p:spPr>
        <p:txBody>
          <a:bodyPr>
            <a:normAutofit lnSpcReduction="10000"/>
          </a:bodyPr>
          <a:lstStyle/>
          <a:p>
            <a:pPr algn="l"/>
            <a:r>
              <a:rPr lang="en-US" altLang="ja-JP">
                <a:solidFill>
                  <a:schemeClr val="tx1"/>
                </a:solidFill>
                <a:latin typeface="微软雅黑" panose="020B0503020204020204" pitchFamily="34" charset="-122"/>
                <a:ea typeface="微软雅黑" panose="020B0503020204020204" pitchFamily="34" charset="-122"/>
              </a:rPr>
              <a:t>java.time – </a:t>
            </a:r>
            <a:r>
              <a:rPr lang="ja-JP" altLang="en-US">
                <a:solidFill>
                  <a:schemeClr val="tx1"/>
                </a:solidFill>
                <a:latin typeface="微软雅黑" panose="020B0503020204020204" pitchFamily="34" charset="-122"/>
                <a:ea typeface="微软雅黑" panose="020B0503020204020204" pitchFamily="34" charset="-122"/>
              </a:rPr>
              <a:t>包含值对象的基础包</a:t>
            </a:r>
          </a:p>
          <a:p>
            <a:pPr algn="l"/>
            <a:r>
              <a:rPr lang="en-US" altLang="ja-JP">
                <a:solidFill>
                  <a:schemeClr val="tx1"/>
                </a:solidFill>
                <a:latin typeface="微软雅黑" panose="020B0503020204020204" pitchFamily="34" charset="-122"/>
                <a:ea typeface="微软雅黑" panose="020B0503020204020204" pitchFamily="34" charset="-122"/>
              </a:rPr>
              <a:t>java.time.chrono – </a:t>
            </a:r>
            <a:r>
              <a:rPr lang="ja-JP" altLang="en-US">
                <a:solidFill>
                  <a:schemeClr val="tx1"/>
                </a:solidFill>
                <a:latin typeface="微软雅黑" panose="020B0503020204020204" pitchFamily="34" charset="-122"/>
                <a:ea typeface="微软雅黑" panose="020B0503020204020204" pitchFamily="34" charset="-122"/>
              </a:rPr>
              <a:t>提供对不同的日历系统的访问</a:t>
            </a:r>
          </a:p>
          <a:p>
            <a:pPr algn="l"/>
            <a:r>
              <a:rPr lang="en-US" altLang="ja-JP">
                <a:solidFill>
                  <a:schemeClr val="tx1"/>
                </a:solidFill>
                <a:latin typeface="微软雅黑" panose="020B0503020204020204" pitchFamily="34" charset="-122"/>
                <a:ea typeface="微软雅黑" panose="020B0503020204020204" pitchFamily="34" charset="-122"/>
              </a:rPr>
              <a:t>java.time.format – </a:t>
            </a:r>
            <a:r>
              <a:rPr lang="ja-JP" altLang="en-US">
                <a:solidFill>
                  <a:schemeClr val="tx1"/>
                </a:solidFill>
                <a:latin typeface="微软雅黑" panose="020B0503020204020204" pitchFamily="34" charset="-122"/>
                <a:ea typeface="微软雅黑" panose="020B0503020204020204" pitchFamily="34" charset="-122"/>
              </a:rPr>
              <a:t>格式化和解析时间和日期</a:t>
            </a:r>
          </a:p>
          <a:p>
            <a:pPr algn="l"/>
            <a:r>
              <a:rPr lang="en-US" altLang="ja-JP">
                <a:solidFill>
                  <a:schemeClr val="tx1"/>
                </a:solidFill>
                <a:latin typeface="微软雅黑" panose="020B0503020204020204" pitchFamily="34" charset="-122"/>
                <a:ea typeface="微软雅黑" panose="020B0503020204020204" pitchFamily="34" charset="-122"/>
              </a:rPr>
              <a:t>java.time.temporal – </a:t>
            </a:r>
            <a:r>
              <a:rPr lang="ja-JP" altLang="en-US">
                <a:solidFill>
                  <a:schemeClr val="tx1"/>
                </a:solidFill>
                <a:latin typeface="微软雅黑" panose="020B0503020204020204" pitchFamily="34" charset="-122"/>
                <a:ea typeface="微软雅黑" panose="020B0503020204020204" pitchFamily="34" charset="-122"/>
              </a:rPr>
              <a:t>包括底层框架和扩展特性</a:t>
            </a:r>
          </a:p>
          <a:p>
            <a:pPr algn="l"/>
            <a:r>
              <a:rPr lang="en-US" altLang="ja-JP">
                <a:solidFill>
                  <a:schemeClr val="tx1"/>
                </a:solidFill>
                <a:latin typeface="微软雅黑" panose="020B0503020204020204" pitchFamily="34" charset="-122"/>
                <a:ea typeface="微软雅黑" panose="020B0503020204020204" pitchFamily="34" charset="-122"/>
              </a:rPr>
              <a:t>java.time.zone – </a:t>
            </a:r>
            <a:r>
              <a:rPr lang="ja-JP" altLang="en-US">
                <a:solidFill>
                  <a:schemeClr val="tx1"/>
                </a:solidFill>
                <a:latin typeface="微软雅黑" panose="020B0503020204020204" pitchFamily="34" charset="-122"/>
                <a:ea typeface="微软雅黑" panose="020B0503020204020204" pitchFamily="34" charset="-122"/>
              </a:rPr>
              <a:t>包含时区支持的类</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grpSp>
        <p:nvGrpSpPr>
          <p:cNvPr id="4" name="グループ化 3">
            <a:extLst>
              <a:ext uri="{FF2B5EF4-FFF2-40B4-BE49-F238E27FC236}">
                <a16:creationId xmlns:a16="http://schemas.microsoft.com/office/drawing/2014/main" id="{00000000-0008-0000-1600-000025000000}"/>
              </a:ext>
            </a:extLst>
          </p:cNvPr>
          <p:cNvGrpSpPr/>
          <p:nvPr/>
        </p:nvGrpSpPr>
        <p:grpSpPr>
          <a:xfrm>
            <a:off x="229990" y="2717359"/>
            <a:ext cx="7072312" cy="3831899"/>
            <a:chOff x="0" y="6"/>
            <a:chExt cx="5238750" cy="2838444"/>
          </a:xfrm>
        </p:grpSpPr>
        <p:pic>
          <p:nvPicPr>
            <p:cNvPr id="5" name="図 4">
              <a:extLst>
                <a:ext uri="{FF2B5EF4-FFF2-40B4-BE49-F238E27FC236}">
                  <a16:creationId xmlns:a16="http://schemas.microsoft.com/office/drawing/2014/main" id="{00000000-0008-0000-1600-000020000000}"/>
                </a:ext>
              </a:extLst>
            </p:cNvPr>
            <p:cNvPicPr>
              <a:picLocks noChangeAspect="1"/>
            </p:cNvPicPr>
            <p:nvPr/>
          </p:nvPicPr>
          <p:blipFill>
            <a:blip r:embed="rId2"/>
            <a:stretch>
              <a:fillRect/>
            </a:stretch>
          </p:blipFill>
          <p:spPr>
            <a:xfrm>
              <a:off x="0" y="6"/>
              <a:ext cx="1561905" cy="304756"/>
            </a:xfrm>
            <a:prstGeom prst="rect">
              <a:avLst/>
            </a:prstGeom>
          </p:spPr>
        </p:pic>
        <p:pic>
          <p:nvPicPr>
            <p:cNvPr id="6" name="図 5" descr="http://img0.tuicool.com/EvqA3e.png!web">
              <a:extLst>
                <a:ext uri="{FF2B5EF4-FFF2-40B4-BE49-F238E27FC236}">
                  <a16:creationId xmlns:a16="http://schemas.microsoft.com/office/drawing/2014/main" id="{00000000-0008-0000-1600-000035000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5238750" cy="25527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46037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en-US" altLang="zh-CN" sz="2800" b="1">
                <a:solidFill>
                  <a:schemeClr val="tx1"/>
                </a:solidFill>
              </a:rPr>
              <a:t>LocalDate</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5333544"/>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不可变类型：每次操作都会产生新实例</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不包含时间和时区</a:t>
            </a:r>
            <a:endParaRPr lang="en-US" altLang="zh-CN">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提供了工厂方法：</a:t>
            </a:r>
            <a:r>
              <a:rPr lang="en-US" altLang="zh-CN">
                <a:solidFill>
                  <a:schemeClr val="tx1"/>
                </a:solidFill>
                <a:latin typeface="微软雅黑" panose="020B0503020204020204" pitchFamily="34" charset="-122"/>
                <a:ea typeface="微软雅黑" panose="020B0503020204020204" pitchFamily="34" charset="-122"/>
              </a:rPr>
              <a:t>of</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from</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now</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parse</a:t>
            </a:r>
          </a:p>
          <a:p>
            <a:pPr algn="l"/>
            <a:r>
              <a:rPr kumimoji="1" lang="en-US" altLang="zh-CN" sz="1800">
                <a:solidFill>
                  <a:schemeClr val="tx1"/>
                </a:solidFill>
                <a:latin typeface="微软雅黑" panose="020B0503020204020204" pitchFamily="34" charset="-122"/>
                <a:ea typeface="微软雅黑" panose="020B0503020204020204" pitchFamily="34" charset="-122"/>
              </a:rPr>
              <a:t>TemporalAdjuster</a:t>
            </a:r>
            <a:r>
              <a:rPr kumimoji="1" lang="zh-CN" altLang="en-US" sz="1800">
                <a:solidFill>
                  <a:schemeClr val="tx1"/>
                </a:solidFill>
                <a:latin typeface="微软雅黑" panose="020B0503020204020204" pitchFamily="34" charset="-122"/>
                <a:ea typeface="微软雅黑" panose="020B0503020204020204" pitchFamily="34" charset="-122"/>
              </a:rPr>
              <a:t>：时间修改器，工具类：</a:t>
            </a:r>
            <a:r>
              <a:rPr lang="en-US" altLang="zh-CN">
                <a:solidFill>
                  <a:schemeClr val="tx1"/>
                </a:solidFill>
                <a:latin typeface="微软雅黑" panose="020B0503020204020204" pitchFamily="34" charset="-122"/>
                <a:ea typeface="微软雅黑" panose="020B0503020204020204" pitchFamily="34" charset="-122"/>
              </a:rPr>
              <a:t> TemporalAdjuster</a:t>
            </a:r>
            <a:r>
              <a:rPr lang="en-US" altLang="zh-CN" sz="2000" b="1">
                <a:solidFill>
                  <a:schemeClr val="tx1"/>
                </a:solidFill>
                <a:latin typeface="微软雅黑" panose="020B0503020204020204" pitchFamily="34" charset="-122"/>
                <a:ea typeface="微软雅黑" panose="020B0503020204020204" pitchFamily="34" charset="-122"/>
              </a:rPr>
              <a:t>s</a:t>
            </a:r>
          </a:p>
          <a:p>
            <a:pPr algn="l"/>
            <a:r>
              <a:rPr kumimoji="1" lang="zh-CN" altLang="en-US" sz="2000">
                <a:solidFill>
                  <a:schemeClr val="tx1"/>
                </a:solidFill>
                <a:latin typeface="微软雅黑" panose="020B0503020204020204" pitchFamily="34" charset="-122"/>
                <a:ea typeface="微软雅黑" panose="020B0503020204020204" pitchFamily="34" charset="-122"/>
              </a:rPr>
              <a:t>提供了</a:t>
            </a:r>
            <a:r>
              <a:rPr kumimoji="1" lang="en-US" altLang="zh-CN" sz="2000">
                <a:solidFill>
                  <a:schemeClr val="tx1"/>
                </a:solidFill>
                <a:latin typeface="微软雅黑" panose="020B0503020204020204" pitchFamily="34" charset="-122"/>
                <a:ea typeface="微软雅黑" panose="020B0503020204020204" pitchFamily="34" charset="-122"/>
              </a:rPr>
              <a:t>format()</a:t>
            </a:r>
            <a:r>
              <a:rPr kumimoji="1" lang="zh-CN" altLang="en-US" sz="2000">
                <a:solidFill>
                  <a:schemeClr val="tx1"/>
                </a:solidFill>
                <a:latin typeface="微软雅黑" panose="020B0503020204020204" pitchFamily="34" charset="-122"/>
                <a:ea typeface="微软雅黑" panose="020B0503020204020204" pitchFamily="34" charset="-122"/>
              </a:rPr>
              <a:t>进行格式化：</a:t>
            </a:r>
            <a:r>
              <a:rPr kumimoji="1" lang="en-US" altLang="zh-CN" sz="2000">
                <a:solidFill>
                  <a:schemeClr val="tx1"/>
                </a:solidFill>
                <a:latin typeface="微软雅黑" panose="020B0503020204020204" pitchFamily="34" charset="-122"/>
                <a:ea typeface="微软雅黑" panose="020B0503020204020204" pitchFamily="34" charset="-122"/>
              </a:rPr>
              <a:t>FormatStyle</a:t>
            </a:r>
          </a:p>
          <a:p>
            <a:pPr algn="l"/>
            <a:r>
              <a:rPr lang="zh-CN" altLang="en-US">
                <a:solidFill>
                  <a:schemeClr val="tx1"/>
                </a:solidFill>
                <a:latin typeface="微软雅黑" panose="020B0503020204020204" pitchFamily="34" charset="-122"/>
                <a:ea typeface="微软雅黑" panose="020B0503020204020204" pitchFamily="34" charset="-122"/>
              </a:rPr>
              <a:t>模式化</a:t>
            </a:r>
            <a:r>
              <a:rPr lang="en-US" altLang="zh-CN">
                <a:solidFill>
                  <a:schemeClr val="tx1"/>
                </a:solidFill>
                <a:latin typeface="微软雅黑" panose="020B0503020204020204" pitchFamily="34" charset="-122"/>
                <a:ea typeface="微软雅黑" panose="020B0503020204020204" pitchFamily="34" charset="-122"/>
              </a:rPr>
              <a:t>format</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ofPattern(…)</a:t>
            </a:r>
          </a:p>
          <a:p>
            <a:pPr algn="l"/>
            <a:r>
              <a:rPr kumimoji="1" lang="en-US" altLang="ja-JP" sz="1600">
                <a:solidFill>
                  <a:schemeClr val="tx1"/>
                </a:solidFill>
                <a:latin typeface="微软雅黑" panose="020B0503020204020204" pitchFamily="34" charset="-122"/>
                <a:ea typeface="微软雅黑" panose="020B0503020204020204" pitchFamily="34" charset="-122"/>
              </a:rPr>
              <a:t>        M -&gt; 4</a:t>
            </a:r>
          </a:p>
          <a:p>
            <a:pPr algn="l"/>
            <a:r>
              <a:rPr lang="en-US" altLang="ja-JP" sz="1600">
                <a:solidFill>
                  <a:schemeClr val="tx1"/>
                </a:solidFill>
                <a:latin typeface="微软雅黑" panose="020B0503020204020204" pitchFamily="34" charset="-122"/>
                <a:ea typeface="微软雅黑" panose="020B0503020204020204" pitchFamily="34" charset="-122"/>
              </a:rPr>
              <a:t>        MM -&gt; 04</a:t>
            </a:r>
          </a:p>
          <a:p>
            <a:pPr algn="l"/>
            <a:r>
              <a:rPr kumimoji="1" lang="en-US" altLang="ja-JP" sz="1600">
                <a:solidFill>
                  <a:schemeClr val="tx1"/>
                </a:solidFill>
                <a:latin typeface="微软雅黑" panose="020B0503020204020204" pitchFamily="34" charset="-122"/>
                <a:ea typeface="微软雅黑" panose="020B0503020204020204" pitchFamily="34" charset="-122"/>
              </a:rPr>
              <a:t>        MMM -&gt; </a:t>
            </a:r>
            <a:r>
              <a:rPr kumimoji="1" lang="en-US" altLang="zh-CN" sz="1600">
                <a:solidFill>
                  <a:schemeClr val="tx1"/>
                </a:solidFill>
                <a:latin typeface="微软雅黑" panose="020B0503020204020204" pitchFamily="34" charset="-122"/>
                <a:ea typeface="微软雅黑" panose="020B0503020204020204" pitchFamily="34" charset="-122"/>
              </a:rPr>
              <a:t>Apr</a:t>
            </a:r>
          </a:p>
          <a:p>
            <a:pPr algn="l"/>
            <a:r>
              <a:rPr lang="en-US" altLang="ja-JP" sz="1600">
                <a:solidFill>
                  <a:schemeClr val="tx1"/>
                </a:solidFill>
                <a:latin typeface="微软雅黑" panose="020B0503020204020204" pitchFamily="34" charset="-122"/>
                <a:ea typeface="微软雅黑" panose="020B0503020204020204" pitchFamily="34" charset="-122"/>
              </a:rPr>
              <a:t>        </a:t>
            </a:r>
            <a:r>
              <a:rPr lang="en-US" altLang="zh-CN" sz="1600">
                <a:solidFill>
                  <a:schemeClr val="tx1"/>
                </a:solidFill>
                <a:latin typeface="微软雅黑" panose="020B0503020204020204" pitchFamily="34" charset="-122"/>
                <a:ea typeface="微软雅黑" panose="020B0503020204020204" pitchFamily="34" charset="-122"/>
              </a:rPr>
              <a:t>MMMM </a:t>
            </a:r>
            <a:r>
              <a:rPr lang="en-US" altLang="ja-JP" sz="1600">
                <a:solidFill>
                  <a:schemeClr val="tx1"/>
                </a:solidFill>
                <a:latin typeface="微软雅黑" panose="020B0503020204020204" pitchFamily="34" charset="-122"/>
                <a:ea typeface="微软雅黑" panose="020B0503020204020204" pitchFamily="34" charset="-122"/>
              </a:rPr>
              <a:t>-&gt; </a:t>
            </a:r>
            <a:r>
              <a:rPr lang="en-US" altLang="zh-CN" sz="1600">
                <a:solidFill>
                  <a:schemeClr val="tx1"/>
                </a:solidFill>
                <a:latin typeface="微软雅黑" panose="020B0503020204020204" pitchFamily="34" charset="-122"/>
                <a:ea typeface="微软雅黑" panose="020B0503020204020204" pitchFamily="34" charset="-122"/>
              </a:rPr>
              <a:t>April</a:t>
            </a:r>
          </a:p>
          <a:p>
            <a:pPr algn="l"/>
            <a:endParaRPr kumimoji="1" lang="en-US" altLang="ja-JP" sz="1600">
              <a:solidFill>
                <a:schemeClr val="tx1"/>
              </a:solidFill>
              <a:latin typeface="微软雅黑" panose="020B0503020204020204" pitchFamily="34" charset="-122"/>
              <a:ea typeface="微软雅黑" panose="020B0503020204020204" pitchFamily="34" charset="-122"/>
            </a:endParaRPr>
          </a:p>
          <a:p>
            <a:pPr algn="l"/>
            <a:endParaRPr lang="en-US" altLang="ja-JP" sz="1600">
              <a:solidFill>
                <a:schemeClr val="tx1"/>
              </a:solidFill>
              <a:latin typeface="微软雅黑" panose="020B0503020204020204" pitchFamily="34" charset="-122"/>
              <a:ea typeface="微软雅黑" panose="020B0503020204020204" pitchFamily="34" charset="-122"/>
            </a:endParaRPr>
          </a:p>
          <a:p>
            <a:pPr algn="l"/>
            <a:r>
              <a:rPr kumimoji="1" lang="en-US" altLang="zh-CN" sz="1600">
                <a:solidFill>
                  <a:schemeClr val="tx1"/>
                </a:solidFill>
                <a:latin typeface="微软雅黑" panose="020B0503020204020204" pitchFamily="34" charset="-122"/>
                <a:ea typeface="微软雅黑" panose="020B0503020204020204" pitchFamily="34" charset="-122"/>
              </a:rPr>
              <a:t>※LocalTime</a:t>
            </a:r>
            <a:r>
              <a:rPr kumimoji="1" lang="zh-CN" altLang="en-US" sz="1600">
                <a:solidFill>
                  <a:schemeClr val="tx1"/>
                </a:solidFill>
                <a:latin typeface="微软雅黑" panose="020B0503020204020204" pitchFamily="34" charset="-122"/>
                <a:ea typeface="微软雅黑" panose="020B0503020204020204" pitchFamily="34" charset="-122"/>
              </a:rPr>
              <a:t>和</a:t>
            </a:r>
            <a:r>
              <a:rPr kumimoji="1" lang="en-US" altLang="zh-CN" sz="1600">
                <a:solidFill>
                  <a:schemeClr val="tx1"/>
                </a:solidFill>
                <a:latin typeface="微软雅黑" panose="020B0503020204020204" pitchFamily="34" charset="-122"/>
                <a:ea typeface="微软雅黑" panose="020B0503020204020204" pitchFamily="34" charset="-122"/>
              </a:rPr>
              <a:t>LocalDateTime</a:t>
            </a:r>
            <a:r>
              <a:rPr kumimoji="1" lang="zh-CN" altLang="en-US" sz="1600">
                <a:solidFill>
                  <a:schemeClr val="tx1"/>
                </a:solidFill>
                <a:latin typeface="微软雅黑" panose="020B0503020204020204" pitchFamily="34" charset="-122"/>
                <a:ea typeface="微软雅黑" panose="020B0503020204020204" pitchFamily="34" charset="-122"/>
              </a:rPr>
              <a:t>相同</a:t>
            </a:r>
            <a:endParaRPr kumimoji="1" lang="ja-JP" altLang="en-US" sz="1600">
              <a:solidFill>
                <a:schemeClr val="tx1"/>
              </a:solidFill>
              <a:latin typeface="微软雅黑" panose="020B0503020204020204" pitchFamily="34" charset="-122"/>
              <a:ea typeface="微软雅黑" panose="020B0503020204020204" pitchFamily="34" charset="-122"/>
            </a:endParaRPr>
          </a:p>
        </p:txBody>
      </p:sp>
      <p:grpSp>
        <p:nvGrpSpPr>
          <p:cNvPr id="7" name="グループ化 6"/>
          <p:cNvGrpSpPr/>
          <p:nvPr/>
        </p:nvGrpSpPr>
        <p:grpSpPr>
          <a:xfrm>
            <a:off x="5162483" y="2482923"/>
            <a:ext cx="6579870" cy="4222273"/>
            <a:chOff x="3912047" y="2524238"/>
            <a:chExt cx="4327827" cy="2958904"/>
          </a:xfrm>
        </p:grpSpPr>
        <p:pic>
          <p:nvPicPr>
            <p:cNvPr id="6" name="図 5"/>
            <p:cNvPicPr>
              <a:picLocks noChangeAspect="1"/>
            </p:cNvPicPr>
            <p:nvPr/>
          </p:nvPicPr>
          <p:blipFill rotWithShape="1">
            <a:blip r:embed="rId2"/>
            <a:srcRect l="1" r="5130"/>
            <a:stretch/>
          </p:blipFill>
          <p:spPr>
            <a:xfrm>
              <a:off x="3912047" y="4292666"/>
              <a:ext cx="4327827" cy="1190476"/>
            </a:xfrm>
            <a:prstGeom prst="rect">
              <a:avLst/>
            </a:prstGeom>
          </p:spPr>
        </p:pic>
        <p:pic>
          <p:nvPicPr>
            <p:cNvPr id="5" name="図 4"/>
            <p:cNvPicPr>
              <a:picLocks noChangeAspect="1"/>
            </p:cNvPicPr>
            <p:nvPr/>
          </p:nvPicPr>
          <p:blipFill rotWithShape="1">
            <a:blip r:embed="rId3"/>
            <a:srcRect b="1596"/>
            <a:stretch/>
          </p:blipFill>
          <p:spPr>
            <a:xfrm>
              <a:off x="3953143" y="2524238"/>
              <a:ext cx="4285714" cy="1780634"/>
            </a:xfrm>
            <a:prstGeom prst="rect">
              <a:avLst/>
            </a:prstGeom>
          </p:spPr>
        </p:pic>
      </p:grpSp>
    </p:spTree>
    <p:extLst>
      <p:ext uri="{BB962C8B-B14F-4D97-AF65-F5344CB8AC3E}">
        <p14:creationId xmlns:p14="http://schemas.microsoft.com/office/powerpoint/2010/main" val="2987585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时间点：</a:t>
            </a:r>
            <a:r>
              <a:rPr kumimoji="1" lang="en-US" altLang="zh-CN" sz="2800" b="1">
                <a:solidFill>
                  <a:schemeClr val="tx1"/>
                </a:solidFill>
              </a:rPr>
              <a:t>Instant</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简单的表示从</a:t>
            </a:r>
            <a:r>
              <a:rPr kumimoji="1" lang="en-US" altLang="zh-CN" sz="1800">
                <a:solidFill>
                  <a:schemeClr val="tx1"/>
                </a:solidFill>
                <a:latin typeface="微软雅黑" panose="020B0503020204020204" pitchFamily="34" charset="-122"/>
                <a:ea typeface="微软雅黑" panose="020B0503020204020204" pitchFamily="34" charset="-122"/>
              </a:rPr>
              <a:t>1970</a:t>
            </a:r>
            <a:r>
              <a:rPr kumimoji="1" lang="zh-CN" altLang="en-US" sz="1800">
                <a:solidFill>
                  <a:schemeClr val="tx1"/>
                </a:solidFill>
                <a:latin typeface="微软雅黑" panose="020B0503020204020204" pitchFamily="34" charset="-122"/>
                <a:ea typeface="微软雅黑" panose="020B0503020204020204" pitchFamily="34" charset="-122"/>
              </a:rPr>
              <a:t>年</a:t>
            </a:r>
            <a:r>
              <a:rPr kumimoji="1" lang="en-US" altLang="zh-CN" sz="1800">
                <a:solidFill>
                  <a:schemeClr val="tx1"/>
                </a:solidFill>
                <a:latin typeface="微软雅黑" panose="020B0503020204020204" pitchFamily="34" charset="-122"/>
                <a:ea typeface="微软雅黑" panose="020B0503020204020204" pitchFamily="34" charset="-122"/>
              </a:rPr>
              <a:t>1</a:t>
            </a:r>
            <a:r>
              <a:rPr kumimoji="1" lang="zh-CN" altLang="en-US" sz="1800">
                <a:solidFill>
                  <a:schemeClr val="tx1"/>
                </a:solidFill>
                <a:latin typeface="微软雅黑" panose="020B0503020204020204" pitchFamily="34" charset="-122"/>
                <a:ea typeface="微软雅黑" panose="020B0503020204020204" pitchFamily="34" charset="-122"/>
              </a:rPr>
              <a:t>月</a:t>
            </a:r>
            <a:r>
              <a:rPr kumimoji="1" lang="en-US" altLang="zh-CN" sz="1800">
                <a:solidFill>
                  <a:schemeClr val="tx1"/>
                </a:solidFill>
                <a:latin typeface="微软雅黑" panose="020B0503020204020204" pitchFamily="34" charset="-122"/>
                <a:ea typeface="微软雅黑" panose="020B0503020204020204" pitchFamily="34" charset="-122"/>
              </a:rPr>
              <a:t>1</a:t>
            </a:r>
            <a:r>
              <a:rPr kumimoji="1" lang="zh-CN" altLang="en-US" sz="1800">
                <a:solidFill>
                  <a:schemeClr val="tx1"/>
                </a:solidFill>
                <a:latin typeface="微软雅黑" panose="020B0503020204020204" pitchFamily="34" charset="-122"/>
                <a:ea typeface="微软雅黑" panose="020B0503020204020204" pitchFamily="34" charset="-122"/>
              </a:rPr>
              <a:t>日</a:t>
            </a:r>
            <a:r>
              <a:rPr kumimoji="1" lang="en-US" altLang="zh-CN" sz="1800">
                <a:solidFill>
                  <a:schemeClr val="tx1"/>
                </a:solidFill>
                <a:latin typeface="微软雅黑" panose="020B0503020204020204" pitchFamily="34" charset="-122"/>
                <a:ea typeface="微软雅黑" panose="020B0503020204020204" pitchFamily="34" charset="-122"/>
              </a:rPr>
              <a:t>0</a:t>
            </a:r>
            <a:r>
              <a:rPr kumimoji="1" lang="zh-CN" altLang="en-US" sz="1800">
                <a:solidFill>
                  <a:schemeClr val="tx1"/>
                </a:solidFill>
                <a:latin typeface="微软雅黑" panose="020B0503020204020204" pitchFamily="34" charset="-122"/>
                <a:ea typeface="微软雅黑" panose="020B0503020204020204" pitchFamily="34" charset="-122"/>
              </a:rPr>
              <a:t>时</a:t>
            </a:r>
            <a:r>
              <a:rPr kumimoji="1" lang="en-US" altLang="zh-CN" sz="1800">
                <a:solidFill>
                  <a:schemeClr val="tx1"/>
                </a:solidFill>
                <a:latin typeface="微软雅黑" panose="020B0503020204020204" pitchFamily="34" charset="-122"/>
                <a:ea typeface="微软雅黑" panose="020B0503020204020204" pitchFamily="34" charset="-122"/>
              </a:rPr>
              <a:t>0</a:t>
            </a:r>
            <a:r>
              <a:rPr kumimoji="1" lang="zh-CN" altLang="en-US" sz="1800">
                <a:solidFill>
                  <a:schemeClr val="tx1"/>
                </a:solidFill>
                <a:latin typeface="微软雅黑" panose="020B0503020204020204" pitchFamily="34" charset="-122"/>
                <a:ea typeface="微软雅黑" panose="020B0503020204020204" pitchFamily="34" charset="-122"/>
              </a:rPr>
              <a:t>分</a:t>
            </a:r>
            <a:r>
              <a:rPr kumimoji="1" lang="en-US" altLang="zh-CN" sz="1800">
                <a:solidFill>
                  <a:schemeClr val="tx1"/>
                </a:solidFill>
                <a:latin typeface="微软雅黑" panose="020B0503020204020204" pitchFamily="34" charset="-122"/>
                <a:ea typeface="微软雅黑" panose="020B0503020204020204" pitchFamily="34" charset="-122"/>
              </a:rPr>
              <a:t>0</a:t>
            </a:r>
            <a:r>
              <a:rPr kumimoji="1" lang="zh-CN" altLang="en-US" sz="1800">
                <a:solidFill>
                  <a:schemeClr val="tx1"/>
                </a:solidFill>
                <a:latin typeface="微软雅黑" panose="020B0503020204020204" pitchFamily="34" charset="-122"/>
                <a:ea typeface="微软雅黑" panose="020B0503020204020204" pitchFamily="34" charset="-122"/>
              </a:rPr>
              <a:t>秒开始的秒数</a:t>
            </a:r>
            <a:endParaRPr kumimoji="1" lang="en-US" altLang="zh-CN" sz="1800">
              <a:solidFill>
                <a:schemeClr val="tx1"/>
              </a:solidFill>
              <a:latin typeface="微软雅黑" panose="020B0503020204020204" pitchFamily="34" charset="-122"/>
              <a:ea typeface="微软雅黑" panose="020B0503020204020204" pitchFamily="34" charset="-122"/>
            </a:endParaRPr>
          </a:p>
          <a:p>
            <a:pPr algn="l"/>
            <a:r>
              <a:rPr lang="zh-CN" altLang="en-US">
                <a:solidFill>
                  <a:schemeClr val="tx1"/>
                </a:solidFill>
                <a:latin typeface="微软雅黑" panose="020B0503020204020204" pitchFamily="34" charset="-122"/>
                <a:ea typeface="微软雅黑" panose="020B0503020204020204" pitchFamily="34" charset="-122"/>
              </a:rPr>
              <a:t>只包含秒数和纳秒数，不提供人类意义上的时间单位，它是面向机器的时间模型</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29319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动态代理</a:t>
            </a:r>
            <a:endParaRPr kumimoji="1" lang="ja-JP" altLang="en-US" sz="2800" b="1">
              <a:solidFill>
                <a:schemeClr val="tx1"/>
              </a:solidFill>
            </a:endParaRPr>
          </a:p>
        </p:txBody>
      </p:sp>
      <p:pic>
        <p:nvPicPr>
          <p:cNvPr id="7" name="図 6"/>
          <p:cNvPicPr>
            <a:picLocks noChangeAspect="1"/>
          </p:cNvPicPr>
          <p:nvPr/>
        </p:nvPicPr>
        <p:blipFill>
          <a:blip r:embed="rId2"/>
          <a:stretch>
            <a:fillRect/>
          </a:stretch>
        </p:blipFill>
        <p:spPr>
          <a:xfrm>
            <a:off x="201321" y="620486"/>
            <a:ext cx="4289221" cy="3243601"/>
          </a:xfrm>
          <a:prstGeom prst="rect">
            <a:avLst/>
          </a:prstGeom>
          <a:ln>
            <a:solidFill>
              <a:schemeClr val="accent5">
                <a:lumMod val="60000"/>
                <a:lumOff val="40000"/>
              </a:schemeClr>
            </a:solidFill>
          </a:ln>
        </p:spPr>
      </p:pic>
      <p:pic>
        <p:nvPicPr>
          <p:cNvPr id="8" name="図 7"/>
          <p:cNvPicPr>
            <a:picLocks noChangeAspect="1"/>
          </p:cNvPicPr>
          <p:nvPr/>
        </p:nvPicPr>
        <p:blipFill>
          <a:blip r:embed="rId3"/>
          <a:stretch>
            <a:fillRect/>
          </a:stretch>
        </p:blipFill>
        <p:spPr>
          <a:xfrm>
            <a:off x="5174734" y="620486"/>
            <a:ext cx="6116581" cy="4998961"/>
          </a:xfrm>
          <a:prstGeom prst="rect">
            <a:avLst/>
          </a:prstGeom>
          <a:ln>
            <a:solidFill>
              <a:schemeClr val="accent5">
                <a:lumMod val="60000"/>
                <a:lumOff val="40000"/>
              </a:schemeClr>
            </a:solidFill>
          </a:ln>
        </p:spPr>
      </p:pic>
    </p:spTree>
    <p:extLst>
      <p:ext uri="{BB962C8B-B14F-4D97-AF65-F5344CB8AC3E}">
        <p14:creationId xmlns:p14="http://schemas.microsoft.com/office/powerpoint/2010/main" val="35004409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lang="ja-JP" altLang="en-US" sz="2800" b="1">
                <a:solidFill>
                  <a:schemeClr val="tx1"/>
                </a:solidFill>
              </a:rPr>
              <a:t>接口</a:t>
            </a:r>
            <a:r>
              <a:rPr lang="zh-CN" altLang="en-US" sz="2800" b="1">
                <a:solidFill>
                  <a:schemeClr val="tx1"/>
                </a:solidFill>
              </a:rPr>
              <a:t>和</a:t>
            </a:r>
            <a:r>
              <a:rPr lang="ja-JP" altLang="en-US" sz="2800" b="1">
                <a:solidFill>
                  <a:schemeClr val="tx1"/>
                </a:solidFill>
              </a:rPr>
              <a:t>工具类</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6031819"/>
          </a:xfrm>
        </p:spPr>
        <p:txBody>
          <a:bodyPr>
            <a:normAutofit/>
          </a:bodyPr>
          <a:lstStyle/>
          <a:p>
            <a:pPr algn="l"/>
            <a:r>
              <a:rPr kumimoji="1" lang="zh-CN" altLang="en-US" sz="1800">
                <a:solidFill>
                  <a:schemeClr val="tx1"/>
                </a:solidFill>
                <a:latin typeface="微软雅黑" panose="020B0503020204020204" pitchFamily="34" charset="-122"/>
                <a:ea typeface="微软雅黑" panose="020B0503020204020204" pitchFamily="34" charset="-122"/>
              </a:rPr>
              <a:t> 工具类 </a:t>
            </a:r>
            <a:r>
              <a:rPr kumimoji="1" lang="en-US" altLang="zh-CN" sz="1800">
                <a:solidFill>
                  <a:schemeClr val="tx1"/>
                </a:solidFill>
                <a:latin typeface="微软雅黑" panose="020B0503020204020204" pitchFamily="34" charset="-122"/>
                <a:ea typeface="微软雅黑" panose="020B0503020204020204" pitchFamily="34" charset="-122"/>
              </a:rPr>
              <a:t>= </a:t>
            </a:r>
            <a:r>
              <a:rPr kumimoji="1" lang="zh-CN" altLang="en-US" sz="1800">
                <a:solidFill>
                  <a:schemeClr val="tx1"/>
                </a:solidFill>
                <a:latin typeface="微软雅黑" panose="020B0503020204020204" pitchFamily="34" charset="-122"/>
                <a:ea typeface="微软雅黑" panose="020B0503020204020204" pitchFamily="34" charset="-122"/>
              </a:rPr>
              <a:t>接口</a:t>
            </a:r>
            <a:r>
              <a:rPr kumimoji="1" lang="en-US" altLang="zh-CN" sz="1800">
                <a:solidFill>
                  <a:schemeClr val="tx1"/>
                </a:solidFill>
                <a:latin typeface="微软雅黑" panose="020B0503020204020204" pitchFamily="34" charset="-122"/>
                <a:ea typeface="微软雅黑" panose="020B0503020204020204" pitchFamily="34" charset="-122"/>
              </a:rPr>
              <a:t>+</a:t>
            </a:r>
            <a:r>
              <a:rPr kumimoji="1" lang="zh-CN" altLang="en-US" sz="1800">
                <a:solidFill>
                  <a:schemeClr val="tx1"/>
                </a:solidFill>
                <a:latin typeface="微软雅黑" panose="020B0503020204020204" pitchFamily="34" charset="-122"/>
                <a:ea typeface="微软雅黑" panose="020B0503020204020204" pitchFamily="34" charset="-122"/>
              </a:rPr>
              <a:t>“</a:t>
            </a:r>
            <a:r>
              <a:rPr kumimoji="1" lang="en-US" altLang="zh-CN" sz="2400" b="1">
                <a:solidFill>
                  <a:srgbClr val="FF0000"/>
                </a:solidFill>
                <a:latin typeface="Consolas" panose="020B0609020204030204" pitchFamily="49" charset="0"/>
                <a:ea typeface="微软雅黑" panose="020B0503020204020204" pitchFamily="34" charset="-122"/>
                <a:cs typeface="Consolas" panose="020B0609020204030204" pitchFamily="49" charset="0"/>
              </a:rPr>
              <a:t>s</a:t>
            </a:r>
            <a:r>
              <a:rPr kumimoji="1" lang="zh-CN" altLang="en-US" sz="1800">
                <a:solidFill>
                  <a:schemeClr val="tx1"/>
                </a:solidFill>
                <a:latin typeface="微软雅黑" panose="020B0503020204020204" pitchFamily="34" charset="-122"/>
                <a:ea typeface="微软雅黑" panose="020B0503020204020204" pitchFamily="34" charset="-122"/>
              </a:rPr>
              <a:t>” </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93572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85559" y="2065106"/>
            <a:ext cx="8596668" cy="2546848"/>
          </a:xfrm>
        </p:spPr>
        <p:txBody>
          <a:bodyPr>
            <a:noAutofit/>
          </a:bodyPr>
          <a:lstStyle/>
          <a:p>
            <a:pPr algn="ctr"/>
            <a:r>
              <a:rPr kumimoji="1" lang="en-US" altLang="ja-JP" sz="13800" b="1">
                <a:latin typeface="HGP行書体" panose="03000600000000000000" pitchFamily="66" charset="-128"/>
                <a:ea typeface="HGP行書体" panose="03000600000000000000" pitchFamily="66" charset="-128"/>
              </a:rPr>
              <a:t>Thanks</a:t>
            </a:r>
            <a:endParaRPr kumimoji="1" lang="ja-JP" altLang="en-US" sz="13800" b="1">
              <a:latin typeface="HGP行書体" panose="03000600000000000000" pitchFamily="66" charset="-128"/>
              <a:ea typeface="HGP行書体" panose="03000600000000000000" pitchFamily="66" charset="-128"/>
            </a:endParaRPr>
          </a:p>
        </p:txBody>
      </p:sp>
    </p:spTree>
    <p:extLst>
      <p:ext uri="{BB962C8B-B14F-4D97-AF65-F5344CB8AC3E}">
        <p14:creationId xmlns:p14="http://schemas.microsoft.com/office/powerpoint/2010/main" val="238785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620486"/>
          </a:xfrm>
        </p:spPr>
        <p:txBody>
          <a:bodyPr>
            <a:normAutofit/>
          </a:bodyPr>
          <a:lstStyle/>
          <a:p>
            <a:pPr algn="l"/>
            <a:r>
              <a:rPr kumimoji="1" lang="zh-CN" altLang="en-US" sz="2800" b="1">
                <a:solidFill>
                  <a:schemeClr val="tx1"/>
                </a:solidFill>
              </a:rPr>
              <a:t>局部变量声明</a:t>
            </a:r>
            <a:endParaRPr kumimoji="1" lang="ja-JP" altLang="en-US" sz="2800" b="1">
              <a:solidFill>
                <a:schemeClr val="tx1"/>
              </a:solidFill>
            </a:endParaRPr>
          </a:p>
        </p:txBody>
      </p:sp>
      <p:sp>
        <p:nvSpPr>
          <p:cNvPr id="3" name="サブタイトル 2"/>
          <p:cNvSpPr>
            <a:spLocks noGrp="1"/>
          </p:cNvSpPr>
          <p:nvPr>
            <p:ph type="subTitle" idx="1"/>
          </p:nvPr>
        </p:nvSpPr>
        <p:spPr>
          <a:xfrm>
            <a:off x="119743" y="728209"/>
            <a:ext cx="11963400" cy="859521"/>
          </a:xfrm>
        </p:spPr>
        <p:txBody>
          <a:bodyPr>
            <a:normAutofit/>
          </a:bodyPr>
          <a:lstStyle/>
          <a:p>
            <a:pPr algn="l"/>
            <a:r>
              <a:rPr lang="en-US" altLang="zh-CN">
                <a:solidFill>
                  <a:schemeClr val="tx1"/>
                </a:solidFill>
                <a:latin typeface="微软雅黑" panose="020B0503020204020204" pitchFamily="34" charset="-122"/>
                <a:ea typeface="微软雅黑" panose="020B0503020204020204" pitchFamily="34" charset="-122"/>
              </a:rPr>
              <a:t>var</a:t>
            </a:r>
            <a:r>
              <a:rPr lang="zh-CN" altLang="en-US">
                <a:solidFill>
                  <a:schemeClr val="tx1"/>
                </a:solidFill>
                <a:latin typeface="微软雅黑" panose="020B0503020204020204" pitchFamily="34" charset="-122"/>
                <a:ea typeface="微软雅黑" panose="020B0503020204020204" pitchFamily="34" charset="-122"/>
              </a:rPr>
              <a:t>类型推断机制</a:t>
            </a:r>
            <a:endParaRPr lang="en-US" altLang="zh-CN">
              <a:solidFill>
                <a:schemeClr val="tx1"/>
              </a:solidFill>
              <a:latin typeface="微软雅黑" panose="020B0503020204020204" pitchFamily="34" charset="-122"/>
              <a:ea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rPr>
              <a:t>     ※since: 10</a:t>
            </a:r>
            <a:endParaRPr kumimoji="1" lang="ja-JP" altLang="en-US" sz="1800">
              <a:solidFill>
                <a:schemeClr val="tx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1990E4EF-A26B-4885-8637-9F710CD97855}"/>
              </a:ext>
            </a:extLst>
          </p:cNvPr>
          <p:cNvSpPr/>
          <p:nvPr/>
        </p:nvSpPr>
        <p:spPr>
          <a:xfrm>
            <a:off x="562495" y="1828768"/>
            <a:ext cx="6096000" cy="2062103"/>
          </a:xfrm>
          <a:prstGeom prst="rect">
            <a:avLst/>
          </a:prstGeom>
        </p:spPr>
        <p:txBody>
          <a:bodyPr>
            <a:spAutoFit/>
          </a:bodyPr>
          <a:lstStyle/>
          <a:p>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Var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kern="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var</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err="1">
                <a:solidFill>
                  <a:srgbClr val="6A3E3E"/>
                </a:solidFill>
                <a:latin typeface="Consolas" panose="020B0609020204030204" pitchFamily="49" charset="0"/>
                <a:ea typeface="等线" panose="02010600030101010101" pitchFamily="2" charset="-122"/>
                <a:cs typeface="Consolas" panose="020B0609020204030204" pitchFamily="49" charset="0"/>
              </a:rPr>
              <a:t>i</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10; </a:t>
            </a:r>
            <a:r>
              <a:rPr lang="en-US" altLang="zh-CN" sz="1600" kern="0">
                <a:solidFill>
                  <a:srgbClr val="3F7F5F"/>
                </a:solidFill>
                <a:latin typeface="Consolas" panose="020B0609020204030204" pitchFamily="49" charset="0"/>
                <a:ea typeface="等线" panose="02010600030101010101" pitchFamily="2" charset="-122"/>
              </a:rPr>
              <a:t>//</a:t>
            </a:r>
            <a:r>
              <a:rPr lang="zh-CN" altLang="en-US" sz="1600" kern="0">
                <a:solidFill>
                  <a:srgbClr val="3F7F5F"/>
                </a:solidFill>
                <a:latin typeface="Consolas" panose="020B0609020204030204" pitchFamily="49" charset="0"/>
                <a:ea typeface="等线" panose="02010600030101010101" pitchFamily="2" charset="-122"/>
              </a:rPr>
              <a:t> </a:t>
            </a:r>
            <a:r>
              <a:rPr lang="en-US" altLang="zh-CN" sz="1600" kern="0">
                <a:solidFill>
                  <a:srgbClr val="3F7F5F"/>
                </a:solidFill>
                <a:latin typeface="Consolas" panose="020B0609020204030204" pitchFamily="49" charset="0"/>
                <a:ea typeface="等线" panose="02010600030101010101" pitchFamily="2" charset="-122"/>
              </a:rPr>
              <a:t>int</a:t>
            </a:r>
            <a:endParaRPr lang="zh-CN" altLang="zh-CN" sz="1600" kern="0">
              <a:solidFill>
                <a:srgbClr val="3F7F5F"/>
              </a:solidFill>
              <a:latin typeface="Consolas" panose="020B0609020204030204" pitchFamily="49" charset="0"/>
              <a:ea typeface="等线" panose="02010600030101010101" pitchFamily="2" charset="-122"/>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var</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s</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kern="0">
                <a:solidFill>
                  <a:srgbClr val="2A00FF"/>
                </a:solidFill>
                <a:latin typeface="Consolas" panose="020B0609020204030204" pitchFamily="49" charset="0"/>
                <a:ea typeface="等线" panose="02010600030101010101" pitchFamily="2" charset="-122"/>
                <a:cs typeface="Consolas" panose="020B0609020204030204" pitchFamily="49" charset="0"/>
              </a:rPr>
              <a:t>"java10"</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3F7F5F"/>
                </a:solidFill>
                <a:latin typeface="Consolas" panose="020B0609020204030204" pitchFamily="49" charset="0"/>
                <a:ea typeface="等线" panose="02010600030101010101" pitchFamily="2" charset="-122"/>
              </a:rPr>
              <a:t>// String</a:t>
            </a:r>
            <a:endParaRPr lang="zh-CN" altLang="zh-CN" sz="1600" kern="0">
              <a:solidFill>
                <a:srgbClr val="3F7F5F"/>
              </a:solidFill>
              <a:latin typeface="Consolas" panose="020B0609020204030204" pitchFamily="49" charset="0"/>
              <a:ea typeface="等线" panose="02010600030101010101" pitchFamily="2" charset="-122"/>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var</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a:solidFill>
                  <a:srgbClr val="6A3E3E"/>
                </a:solidFill>
                <a:latin typeface="Consolas" panose="020B0609020204030204" pitchFamily="49" charset="0"/>
                <a:ea typeface="等线" panose="02010600030101010101" pitchFamily="2" charset="-122"/>
                <a:cs typeface="Consolas" panose="020B0609020204030204" pitchFamily="49" charset="0"/>
              </a:rPr>
              <a:t>file</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kern="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File(</a:t>
            </a:r>
            <a:r>
              <a:rPr lang="en-US" altLang="zh-CN" sz="1600" kern="0">
                <a:solidFill>
                  <a:srgbClr val="2A00FF"/>
                </a:solidFill>
                <a:latin typeface="Consolas" panose="020B0609020204030204" pitchFamily="49" charset="0"/>
                <a:ea typeface="等线" panose="02010600030101010101" pitchFamily="2" charset="-122"/>
                <a:cs typeface="Consolas" panose="020B0609020204030204" pitchFamily="49" charset="0"/>
              </a:rPr>
              <a:t>"c:/a.txt"</a:t>
            </a: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600" kern="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3510995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solidFill>
          <a:schemeClr val="accent1">
            <a:alpha val="34000"/>
          </a:schemeClr>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3432</TotalTime>
  <Words>5993</Words>
  <Application>Microsoft Office PowerPoint</Application>
  <PresentationFormat>宽屏</PresentationFormat>
  <Paragraphs>848</Paragraphs>
  <Slides>87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87</vt:i4>
      </vt:variant>
    </vt:vector>
  </HeadingPairs>
  <TitlesOfParts>
    <vt:vector size="98" baseType="lpstr">
      <vt:lpstr>Arial Unicode MS</vt:lpstr>
      <vt:lpstr>HGP行書体</vt:lpstr>
      <vt:lpstr>等线</vt:lpstr>
      <vt:lpstr>微软雅黑</vt:lpstr>
      <vt:lpstr>微软雅黑</vt:lpstr>
      <vt:lpstr>Arial</vt:lpstr>
      <vt:lpstr>Century</vt:lpstr>
      <vt:lpstr>Consolas</vt:lpstr>
      <vt:lpstr>Trebuchet MS</vt:lpstr>
      <vt:lpstr>Wingdings 3</vt:lpstr>
      <vt:lpstr>ファセット</vt:lpstr>
      <vt:lpstr>Java 7&amp;8 新特性</vt:lpstr>
      <vt:lpstr>基本类型</vt:lpstr>
      <vt:lpstr>char</vt:lpstr>
      <vt:lpstr>字面量</vt:lpstr>
      <vt:lpstr>表达式中自动类型提升</vt:lpstr>
      <vt:lpstr>强制类型转换</vt:lpstr>
      <vt:lpstr>数组</vt:lpstr>
      <vt:lpstr>引用类型</vt:lpstr>
      <vt:lpstr>局部变量声明</vt:lpstr>
      <vt:lpstr>继承</vt:lpstr>
      <vt:lpstr>包查找与CLASSPATH</vt:lpstr>
      <vt:lpstr>接口</vt:lpstr>
      <vt:lpstr>异常</vt:lpstr>
      <vt:lpstr>异常</vt:lpstr>
      <vt:lpstr>线程</vt:lpstr>
      <vt:lpstr>枚举</vt:lpstr>
      <vt:lpstr>自动装箱/拆箱</vt:lpstr>
      <vt:lpstr>注解</vt:lpstr>
      <vt:lpstr>lambda表达式</vt:lpstr>
      <vt:lpstr>lambda表达式</vt:lpstr>
      <vt:lpstr>lambda表达式</vt:lpstr>
      <vt:lpstr>String</vt:lpstr>
      <vt:lpstr>Process</vt:lpstr>
      <vt:lpstr>System</vt:lpstr>
      <vt:lpstr>ClassLoader</vt:lpstr>
      <vt:lpstr>ThreadLocal</vt:lpstr>
      <vt:lpstr>InheritableThreadLocal</vt:lpstr>
      <vt:lpstr>Java.lang其他类</vt:lpstr>
      <vt:lpstr>集合</vt:lpstr>
      <vt:lpstr>StringTokenizer</vt:lpstr>
      <vt:lpstr>Optional&lt;T&gt;</vt:lpstr>
      <vt:lpstr>Observable</vt:lpstr>
      <vt:lpstr>Timer、TimerTask</vt:lpstr>
      <vt:lpstr>java.util其他类</vt:lpstr>
      <vt:lpstr>PowerPoint 演示文稿</vt:lpstr>
      <vt:lpstr>File</vt:lpstr>
      <vt:lpstr>接口：AutoCloseable、Closeable、Flushable</vt:lpstr>
      <vt:lpstr>ByteArrayInputStream、 ByteArrayOutputStream</vt:lpstr>
      <vt:lpstr>BufferedInputStream、 BufferedOutputStream</vt:lpstr>
      <vt:lpstr>PushbackInputStream</vt:lpstr>
      <vt:lpstr>SequenceInputStream、PrintStream</vt:lpstr>
      <vt:lpstr>RandomAccessFile</vt:lpstr>
      <vt:lpstr>字符流</vt:lpstr>
      <vt:lpstr>序列化</vt:lpstr>
      <vt:lpstr>ObjectInputStream、ObjectOutputStream</vt:lpstr>
      <vt:lpstr>PowerPoint 演示文稿</vt:lpstr>
      <vt:lpstr>构建基础之缓冲区</vt:lpstr>
      <vt:lpstr>构建基础之通道</vt:lpstr>
      <vt:lpstr>字符集和选择器</vt:lpstr>
      <vt:lpstr>NIO增强类</vt:lpstr>
      <vt:lpstr>使用NIO</vt:lpstr>
      <vt:lpstr>PowerPoint 演示文稿</vt:lpstr>
      <vt:lpstr>并发API包</vt:lpstr>
      <vt:lpstr>PowerPoint 演示文稿</vt:lpstr>
      <vt:lpstr>Exchanger</vt:lpstr>
      <vt:lpstr>CountDownLatch</vt:lpstr>
      <vt:lpstr>CyclicBarrier</vt:lpstr>
      <vt:lpstr>Phaser</vt:lpstr>
      <vt:lpstr>Phaser</vt:lpstr>
      <vt:lpstr>CountDownLatch、CyclicBarrier和Phaser的区别</vt:lpstr>
      <vt:lpstr>执行器</vt:lpstr>
      <vt:lpstr>获取线程返回结果</vt:lpstr>
      <vt:lpstr>锁（java.util.concurrent.locks.Lock接口）</vt:lpstr>
      <vt:lpstr>原子操作（java.util.concurrent.atomic）</vt:lpstr>
      <vt:lpstr>Fork/Join并行编程框架 since 7</vt:lpstr>
      <vt:lpstr>ForkJoinPool</vt:lpstr>
      <vt:lpstr>ForkJoinPool.commonPool()：Java8首选</vt:lpstr>
      <vt:lpstr>异步任务</vt:lpstr>
      <vt:lpstr>PowerPoint 演示文稿</vt:lpstr>
      <vt:lpstr>概述</vt:lpstr>
      <vt:lpstr>缩减操作</vt:lpstr>
      <vt:lpstr>映射</vt:lpstr>
      <vt:lpstr>收集</vt:lpstr>
      <vt:lpstr>收集</vt:lpstr>
      <vt:lpstr>迭代器之Iterator</vt:lpstr>
      <vt:lpstr>迭代器之Spliterator</vt:lpstr>
      <vt:lpstr>迭代器之Spliterator</vt:lpstr>
      <vt:lpstr>正则表达式</vt:lpstr>
      <vt:lpstr>正则表达式</vt:lpstr>
      <vt:lpstr>正则表达式</vt:lpstr>
      <vt:lpstr>正则表达式</vt:lpstr>
      <vt:lpstr>新日期和时间API   since 8</vt:lpstr>
      <vt:lpstr>LocalDate</vt:lpstr>
      <vt:lpstr>时间点：Instant</vt:lpstr>
      <vt:lpstr>动态代理</vt:lpstr>
      <vt:lpstr>接口和工具类</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meng linghui</dc:creator>
  <cp:lastModifiedBy>lh meng</cp:lastModifiedBy>
  <cp:revision>300</cp:revision>
  <cp:lastPrinted>2018-12-23T06:17:29Z</cp:lastPrinted>
  <dcterms:created xsi:type="dcterms:W3CDTF">2018-12-21T09:31:20Z</dcterms:created>
  <dcterms:modified xsi:type="dcterms:W3CDTF">2020-07-05T08:13:02Z</dcterms:modified>
</cp:coreProperties>
</file>