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274-821A-4695-A4C0-F743415E906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03EB-8EE4-444A-BA44-F8A405FD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274-821A-4695-A4C0-F743415E906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03EB-8EE4-444A-BA44-F8A405FD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274-821A-4695-A4C0-F743415E906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03EB-8EE4-444A-BA44-F8A405FD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274-821A-4695-A4C0-F743415E906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03EB-8EE4-444A-BA44-F8A405FD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0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274-821A-4695-A4C0-F743415E906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03EB-8EE4-444A-BA44-F8A405FD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274-821A-4695-A4C0-F743415E906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03EB-8EE4-444A-BA44-F8A405FD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9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274-821A-4695-A4C0-F743415E906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03EB-8EE4-444A-BA44-F8A405FD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2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274-821A-4695-A4C0-F743415E906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03EB-8EE4-444A-BA44-F8A405FD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274-821A-4695-A4C0-F743415E906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03EB-8EE4-444A-BA44-F8A405FD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274-821A-4695-A4C0-F743415E906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03EB-8EE4-444A-BA44-F8A405FD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3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274-821A-4695-A4C0-F743415E906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03EB-8EE4-444A-BA44-F8A405FD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1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0274-821A-4695-A4C0-F743415E906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03EB-8EE4-444A-BA44-F8A405FD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4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nlinesurvey.cityu.edu.h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555" y="219697"/>
            <a:ext cx="3871823" cy="90577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00FF"/>
                </a:solidFill>
              </a:rPr>
              <a:t>Access to TLQ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261" y="1250272"/>
            <a:ext cx="6792181" cy="36322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Login to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https://onlinesurvey.cityu.edu.hk/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Course Site on Canvas  </a:t>
            </a:r>
          </a:p>
          <a:p>
            <a:endParaRPr lang="en-US" dirty="0" smtClean="0"/>
          </a:p>
          <a:p>
            <a:r>
              <a:rPr lang="en-US" dirty="0" smtClean="0"/>
              <a:t>Invitation email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C00000"/>
                </a:solidFill>
              </a:rPr>
              <a:t>“Teaching and Learning Questionnaire (TLQ) </a:t>
            </a:r>
            <a:r>
              <a:rPr lang="en-US" sz="2800" dirty="0" smtClean="0">
                <a:solidFill>
                  <a:srgbClr val="C00000"/>
                </a:solidFill>
              </a:rPr>
              <a:t>– Your response matters”</a:t>
            </a:r>
            <a:endParaRPr lang="en-US" sz="2800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Scan QR code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93638" y="1372763"/>
            <a:ext cx="5616162" cy="5789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487" y="1547813"/>
            <a:ext cx="4089789" cy="38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Office Theme</vt:lpstr>
      <vt:lpstr>Access to TLQ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Chow</dc:creator>
  <cp:lastModifiedBy>Teresa Chow</cp:lastModifiedBy>
  <cp:revision>19</cp:revision>
  <dcterms:created xsi:type="dcterms:W3CDTF">2017-11-16T03:05:22Z</dcterms:created>
  <dcterms:modified xsi:type="dcterms:W3CDTF">2022-10-13T04:14:02Z</dcterms:modified>
</cp:coreProperties>
</file>