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49" d="100"/>
          <a:sy n="49" d="100"/>
        </p:scale>
        <p:origin x="6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ED5B-110D-42D4-9FB4-86B84F0734BD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DB2F-0A06-4293-9F50-A1154B3E7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97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ED5B-110D-42D4-9FB4-86B84F0734BD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DB2F-0A06-4293-9F50-A1154B3E7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34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ED5B-110D-42D4-9FB4-86B84F0734BD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DB2F-0A06-4293-9F50-A1154B3E7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384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ED5B-110D-42D4-9FB4-86B84F0734BD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DB2F-0A06-4293-9F50-A1154B3E7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461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ED5B-110D-42D4-9FB4-86B84F0734BD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DB2F-0A06-4293-9F50-A1154B3E7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572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ED5B-110D-42D4-9FB4-86B84F0734BD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DB2F-0A06-4293-9F50-A1154B3E7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534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ED5B-110D-42D4-9FB4-86B84F0734BD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DB2F-0A06-4293-9F50-A1154B3E7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090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ED5B-110D-42D4-9FB4-86B84F0734BD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DB2F-0A06-4293-9F50-A1154B3E7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806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ED5B-110D-42D4-9FB4-86B84F0734BD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DB2F-0A06-4293-9F50-A1154B3E7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50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ED5B-110D-42D4-9FB4-86B84F0734BD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5E0DB2F-0A06-4293-9F50-A1154B3E7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012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ED5B-110D-42D4-9FB4-86B84F0734BD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DB2F-0A06-4293-9F50-A1154B3E7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17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ED5B-110D-42D4-9FB4-86B84F0734BD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DB2F-0A06-4293-9F50-A1154B3E7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09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ED5B-110D-42D4-9FB4-86B84F0734BD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DB2F-0A06-4293-9F50-A1154B3E7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97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ED5B-110D-42D4-9FB4-86B84F0734BD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DB2F-0A06-4293-9F50-A1154B3E7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279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ED5B-110D-42D4-9FB4-86B84F0734BD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DB2F-0A06-4293-9F50-A1154B3E7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29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ED5B-110D-42D4-9FB4-86B84F0734BD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DB2F-0A06-4293-9F50-A1154B3E7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69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ED5B-110D-42D4-9FB4-86B84F0734BD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DB2F-0A06-4293-9F50-A1154B3E7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903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38ED5B-110D-42D4-9FB4-86B84F0734BD}" type="datetimeFigureOut">
              <a:rPr kumimoji="1" lang="ja-JP" altLang="en-US" smtClean="0"/>
              <a:t>2017/3/14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E0DB2F-0A06-4293-9F50-A1154B3E7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68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09991" y="577614"/>
            <a:ext cx="9144000" cy="823169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>
                <a:latin typeface="+mj-ea"/>
              </a:rPr>
              <a:t>UFO</a:t>
            </a:r>
            <a:r>
              <a:rPr kumimoji="1" lang="ja-JP" altLang="en-US" dirty="0" smtClean="0">
                <a:latin typeface="+mj-ea"/>
              </a:rPr>
              <a:t>ライド</a:t>
            </a:r>
            <a:r>
              <a:rPr kumimoji="1" lang="en-US" altLang="ja-JP" dirty="0" smtClean="0">
                <a:latin typeface="+mj-ea"/>
              </a:rPr>
              <a:t>VR</a:t>
            </a:r>
            <a:r>
              <a:rPr kumimoji="1" lang="ja-JP" altLang="en-US" dirty="0" smtClean="0">
                <a:latin typeface="+mj-ea"/>
              </a:rPr>
              <a:t>（仮名）</a:t>
            </a:r>
            <a:endParaRPr kumimoji="1" lang="ja-JP" altLang="en-US" dirty="0">
              <a:latin typeface="+mj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918" y="1548073"/>
            <a:ext cx="8521430" cy="479330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337785" y="6488667"/>
            <a:ext cx="5309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画像はイメージ（バンジョーとカズーイの大冒険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より）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748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ゲーム仕様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町中や上空を飛び回りながら的を撃つ</a:t>
            </a:r>
            <a:endParaRPr kumimoji="1" lang="en-US" altLang="ja-JP" dirty="0" smtClean="0"/>
          </a:p>
          <a:p>
            <a:r>
              <a:rPr lang="ja-JP" altLang="en-US" dirty="0" smtClean="0"/>
              <a:t>プレイヤー移動は自動。乗り物に乗っている</a:t>
            </a:r>
            <a:endParaRPr lang="en-US" altLang="ja-JP" dirty="0" smtClean="0"/>
          </a:p>
          <a:p>
            <a:r>
              <a:rPr lang="ja-JP" altLang="en-US" smtClean="0"/>
              <a:t>急上昇、急降下あり</a:t>
            </a:r>
            <a:endParaRPr lang="en-US" altLang="ja-JP" dirty="0" smtClean="0"/>
          </a:p>
          <a:p>
            <a:r>
              <a:rPr kumimoji="1" lang="ja-JP" altLang="en-US" dirty="0" smtClean="0"/>
              <a:t>的の種類　赤：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点　緑：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点　青：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点</a:t>
            </a:r>
            <a:endParaRPr kumimoji="1" lang="en-US" altLang="ja-JP" dirty="0" smtClean="0"/>
          </a:p>
          <a:p>
            <a:r>
              <a:rPr lang="ja-JP" altLang="en-US" dirty="0" smtClean="0"/>
              <a:t>メインカメラの向いている方向へ弾を飛ばす</a:t>
            </a:r>
            <a:endParaRPr lang="en-US" altLang="ja-JP" dirty="0" smtClean="0"/>
          </a:p>
          <a:p>
            <a:r>
              <a:rPr lang="ja-JP" altLang="en-US" dirty="0" smtClean="0"/>
              <a:t>弾は輝き、飛んでいる方向が分かりやすい</a:t>
            </a:r>
            <a:endParaRPr lang="en-US" altLang="ja-JP" dirty="0" smtClean="0"/>
          </a:p>
          <a:p>
            <a:r>
              <a:rPr lang="ja-JP" altLang="en-US" dirty="0"/>
              <a:t>的</a:t>
            </a:r>
            <a:r>
              <a:rPr lang="ja-JP" altLang="en-US" dirty="0" smtClean="0"/>
              <a:t>は弾に当たると自分の色に輝く</a:t>
            </a:r>
            <a:endParaRPr lang="en-US" altLang="ja-JP" dirty="0" smtClean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1949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870626"/>
          </a:xfrm>
        </p:spPr>
        <p:txBody>
          <a:bodyPr/>
          <a:lstStyle/>
          <a:p>
            <a:r>
              <a:rPr kumimoji="1" lang="ja-JP" altLang="en-US" dirty="0" smtClean="0"/>
              <a:t>必要素材・アセット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84310" y="700392"/>
            <a:ext cx="10018713" cy="5953328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PBR </a:t>
            </a:r>
            <a:r>
              <a:rPr lang="ja-JP" altLang="en-US" dirty="0"/>
              <a:t> </a:t>
            </a:r>
            <a:r>
              <a:rPr kumimoji="1" lang="en-US" altLang="ja-JP" dirty="0" smtClean="0"/>
              <a:t>Sky City</a:t>
            </a:r>
            <a:r>
              <a:rPr kumimoji="1" lang="ja-JP" altLang="en-US" dirty="0" smtClean="0"/>
              <a:t>　街、</a:t>
            </a:r>
            <a:r>
              <a:rPr kumimoji="1" lang="ja-JP" altLang="en-US" dirty="0" smtClean="0"/>
              <a:t>ステージ、乗り物</a:t>
            </a:r>
            <a:endParaRPr kumimoji="1" lang="en-US" altLang="ja-JP" dirty="0" smtClean="0"/>
          </a:p>
          <a:p>
            <a:r>
              <a:rPr lang="en-US" altLang="ja-JP" dirty="0" err="1" smtClean="0"/>
              <a:t>iTween</a:t>
            </a:r>
            <a:r>
              <a:rPr lang="ja-JP" altLang="en-US" dirty="0"/>
              <a:t>　</a:t>
            </a:r>
            <a:r>
              <a:rPr lang="ja-JP" altLang="en-US" dirty="0" smtClean="0"/>
              <a:t>プレイヤー移動の軌道</a:t>
            </a:r>
            <a:endParaRPr lang="en-US" altLang="ja-JP" dirty="0" smtClean="0"/>
          </a:p>
          <a:p>
            <a:r>
              <a:rPr lang="en-US" altLang="ja-JP" dirty="0" err="1" smtClean="0"/>
              <a:t>ScFi</a:t>
            </a:r>
            <a:r>
              <a:rPr lang="ja-JP" altLang="en-US" dirty="0" smtClean="0"/>
              <a:t> </a:t>
            </a:r>
            <a:r>
              <a:rPr lang="en-US" altLang="ja-JP" dirty="0" smtClean="0"/>
              <a:t>Gun</a:t>
            </a:r>
            <a:r>
              <a:rPr lang="ja-JP" altLang="en-US" dirty="0" smtClean="0"/>
              <a:t>　未来銃</a:t>
            </a:r>
            <a:endParaRPr lang="en-US" altLang="ja-JP" dirty="0" smtClean="0"/>
          </a:p>
          <a:p>
            <a:r>
              <a:rPr lang="en-US" altLang="ja-JP" dirty="0" smtClean="0"/>
              <a:t>OVR</a:t>
            </a:r>
            <a:r>
              <a:rPr lang="ja-JP" altLang="en-US" dirty="0"/>
              <a:t>　</a:t>
            </a:r>
            <a:r>
              <a:rPr lang="en-US" altLang="ja-JP" dirty="0" smtClean="0"/>
              <a:t>Oculus Rift</a:t>
            </a:r>
            <a:r>
              <a:rPr lang="ja-JP" altLang="en-US" dirty="0" smtClean="0"/>
              <a:t>開発用</a:t>
            </a:r>
            <a:endParaRPr lang="en-US" altLang="ja-JP" dirty="0" smtClean="0"/>
          </a:p>
          <a:p>
            <a:r>
              <a:rPr lang="en-US" altLang="ja-JP" dirty="0"/>
              <a:t>Standard </a:t>
            </a:r>
            <a:r>
              <a:rPr lang="en-US" altLang="ja-JP" dirty="0" smtClean="0"/>
              <a:t>Assets	</a:t>
            </a:r>
            <a:r>
              <a:rPr lang="ja-JP" altLang="en-US" dirty="0" smtClean="0"/>
              <a:t>シェーダーその他色々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/>
              <a:t>VOICEROID</a:t>
            </a:r>
            <a:r>
              <a:rPr lang="ja-JP" altLang="en-US" dirty="0"/>
              <a:t>　アナウンス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5754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34</TotalTime>
  <Words>51</Words>
  <Application>Microsoft Office PowerPoint</Application>
  <PresentationFormat>ワイド画面</PresentationFormat>
  <Paragraphs>18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HGｺﾞｼｯｸM</vt:lpstr>
      <vt:lpstr>Arial</vt:lpstr>
      <vt:lpstr>Corbel</vt:lpstr>
      <vt:lpstr>視差</vt:lpstr>
      <vt:lpstr>UFOライドVR（仮名）</vt:lpstr>
      <vt:lpstr>ゲーム仕様</vt:lpstr>
      <vt:lpstr>必要素材・アセット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UFOライドVR</dc:title>
  <dc:creator>Besurei Besurei</dc:creator>
  <cp:lastModifiedBy>Besurei Besurei</cp:lastModifiedBy>
  <cp:revision>19</cp:revision>
  <dcterms:created xsi:type="dcterms:W3CDTF">2017-03-14T03:51:18Z</dcterms:created>
  <dcterms:modified xsi:type="dcterms:W3CDTF">2017-03-14T08:52:10Z</dcterms:modified>
</cp:coreProperties>
</file>