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6A5A7B-3B09-4364-9E59-3B2B4DB81A08}" v="11" dt="2019-02-07T04:37:33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ttarusetty, Chennaiah" userId="9f2dd9d5-b452-4de5-991b-8415340a2a81" providerId="ADAL" clId="{116A5A7B-3B09-4364-9E59-3B2B4DB81A08}"/>
    <pc:docChg chg="undo custSel addSld modSld">
      <pc:chgData name="Battarusetty, Chennaiah" userId="9f2dd9d5-b452-4de5-991b-8415340a2a81" providerId="ADAL" clId="{116A5A7B-3B09-4364-9E59-3B2B4DB81A08}" dt="2019-02-07T04:38:07.916" v="307" actId="1076"/>
      <pc:docMkLst>
        <pc:docMk/>
      </pc:docMkLst>
      <pc:sldChg chg="addSp delSp modSp add">
        <pc:chgData name="Battarusetty, Chennaiah" userId="9f2dd9d5-b452-4de5-991b-8415340a2a81" providerId="ADAL" clId="{116A5A7B-3B09-4364-9E59-3B2B4DB81A08}" dt="2019-02-07T04:38:07.916" v="307" actId="1076"/>
        <pc:sldMkLst>
          <pc:docMk/>
          <pc:sldMk cId="2624103745" sldId="256"/>
        </pc:sldMkLst>
        <pc:spChg chg="del">
          <ac:chgData name="Battarusetty, Chennaiah" userId="9f2dd9d5-b452-4de5-991b-8415340a2a81" providerId="ADAL" clId="{116A5A7B-3B09-4364-9E59-3B2B4DB81A08}" dt="2019-02-07T04:32:48.754" v="1" actId="478"/>
          <ac:spMkLst>
            <pc:docMk/>
            <pc:sldMk cId="2624103745" sldId="256"/>
            <ac:spMk id="2" creationId="{1A912AFC-FBCA-47E7-8686-60642B22535F}"/>
          </ac:spMkLst>
        </pc:spChg>
        <pc:spChg chg="del">
          <ac:chgData name="Battarusetty, Chennaiah" userId="9f2dd9d5-b452-4de5-991b-8415340a2a81" providerId="ADAL" clId="{116A5A7B-3B09-4364-9E59-3B2B4DB81A08}" dt="2019-02-07T04:32:50.196" v="2" actId="478"/>
          <ac:spMkLst>
            <pc:docMk/>
            <pc:sldMk cId="2624103745" sldId="256"/>
            <ac:spMk id="3" creationId="{162F2262-5913-48AE-B078-364DC7BF6F43}"/>
          </ac:spMkLst>
        </pc:spChg>
        <pc:spChg chg="add mod">
          <ac:chgData name="Battarusetty, Chennaiah" userId="9f2dd9d5-b452-4de5-991b-8415340a2a81" providerId="ADAL" clId="{116A5A7B-3B09-4364-9E59-3B2B4DB81A08}" dt="2019-02-07T04:37:24.404" v="241" actId="1076"/>
          <ac:spMkLst>
            <pc:docMk/>
            <pc:sldMk cId="2624103745" sldId="256"/>
            <ac:spMk id="4" creationId="{D172B945-005D-4E69-9835-DB014714EA2F}"/>
          </ac:spMkLst>
        </pc:spChg>
        <pc:spChg chg="add mod">
          <ac:chgData name="Battarusetty, Chennaiah" userId="9f2dd9d5-b452-4de5-991b-8415340a2a81" providerId="ADAL" clId="{116A5A7B-3B09-4364-9E59-3B2B4DB81A08}" dt="2019-02-07T04:37:24.404" v="241" actId="1076"/>
          <ac:spMkLst>
            <pc:docMk/>
            <pc:sldMk cId="2624103745" sldId="256"/>
            <ac:spMk id="5" creationId="{3D0FA80D-284F-40E7-9584-BE8C0093E628}"/>
          </ac:spMkLst>
        </pc:spChg>
        <pc:spChg chg="add mod">
          <ac:chgData name="Battarusetty, Chennaiah" userId="9f2dd9d5-b452-4de5-991b-8415340a2a81" providerId="ADAL" clId="{116A5A7B-3B09-4364-9E59-3B2B4DB81A08}" dt="2019-02-07T04:37:24.404" v="241" actId="1076"/>
          <ac:spMkLst>
            <pc:docMk/>
            <pc:sldMk cId="2624103745" sldId="256"/>
            <ac:spMk id="6" creationId="{34BE5AF3-E334-49FF-9E01-091139ED42C3}"/>
          </ac:spMkLst>
        </pc:spChg>
        <pc:spChg chg="add mod">
          <ac:chgData name="Battarusetty, Chennaiah" userId="9f2dd9d5-b452-4de5-991b-8415340a2a81" providerId="ADAL" clId="{116A5A7B-3B09-4364-9E59-3B2B4DB81A08}" dt="2019-02-07T04:37:24.404" v="241" actId="1076"/>
          <ac:spMkLst>
            <pc:docMk/>
            <pc:sldMk cId="2624103745" sldId="256"/>
            <ac:spMk id="7" creationId="{A3244131-D9F1-48B4-8DA2-FDF3F69B6D36}"/>
          </ac:spMkLst>
        </pc:spChg>
        <pc:spChg chg="add mod">
          <ac:chgData name="Battarusetty, Chennaiah" userId="9f2dd9d5-b452-4de5-991b-8415340a2a81" providerId="ADAL" clId="{116A5A7B-3B09-4364-9E59-3B2B4DB81A08}" dt="2019-02-07T04:37:24.404" v="241" actId="1076"/>
          <ac:spMkLst>
            <pc:docMk/>
            <pc:sldMk cId="2624103745" sldId="256"/>
            <ac:spMk id="10" creationId="{84E4AC5B-3419-4664-8076-76488C2F1545}"/>
          </ac:spMkLst>
        </pc:spChg>
        <pc:spChg chg="add mod">
          <ac:chgData name="Battarusetty, Chennaiah" userId="9f2dd9d5-b452-4de5-991b-8415340a2a81" providerId="ADAL" clId="{116A5A7B-3B09-4364-9E59-3B2B4DB81A08}" dt="2019-02-07T04:37:24.404" v="241" actId="1076"/>
          <ac:spMkLst>
            <pc:docMk/>
            <pc:sldMk cId="2624103745" sldId="256"/>
            <ac:spMk id="11" creationId="{67EDD502-45A4-4B54-898E-12D55C9DC2AE}"/>
          </ac:spMkLst>
        </pc:spChg>
        <pc:spChg chg="add mod">
          <ac:chgData name="Battarusetty, Chennaiah" userId="9f2dd9d5-b452-4de5-991b-8415340a2a81" providerId="ADAL" clId="{116A5A7B-3B09-4364-9E59-3B2B4DB81A08}" dt="2019-02-07T04:37:24.404" v="241" actId="1076"/>
          <ac:spMkLst>
            <pc:docMk/>
            <pc:sldMk cId="2624103745" sldId="256"/>
            <ac:spMk id="12" creationId="{2B50DF43-7EF3-4F8C-A1B2-797BDDA08F89}"/>
          </ac:spMkLst>
        </pc:spChg>
        <pc:spChg chg="add mod">
          <ac:chgData name="Battarusetty, Chennaiah" userId="9f2dd9d5-b452-4de5-991b-8415340a2a81" providerId="ADAL" clId="{116A5A7B-3B09-4364-9E59-3B2B4DB81A08}" dt="2019-02-07T04:38:07.916" v="307" actId="1076"/>
          <ac:spMkLst>
            <pc:docMk/>
            <pc:sldMk cId="2624103745" sldId="256"/>
            <ac:spMk id="13" creationId="{274F41C7-6710-4EBF-A1A8-C7DECFB502AC}"/>
          </ac:spMkLst>
        </pc:spChg>
        <pc:cxnChg chg="add del mod">
          <ac:chgData name="Battarusetty, Chennaiah" userId="9f2dd9d5-b452-4de5-991b-8415340a2a81" providerId="ADAL" clId="{116A5A7B-3B09-4364-9E59-3B2B4DB81A08}" dt="2019-02-07T04:35:52.924" v="225" actId="11529"/>
          <ac:cxnSpMkLst>
            <pc:docMk/>
            <pc:sldMk cId="2624103745" sldId="256"/>
            <ac:cxnSpMk id="9" creationId="{C9448904-6BE7-4967-9510-729A576A4B7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4C36-2EDF-4476-8773-11C518A59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10BB5-720D-46D8-9303-29B125A99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3A5E2-F6B8-4337-AEAA-336BF0B43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ABEE-D1B2-4644-9649-B2B9DE6FBF8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9DA72-AAF7-4C3D-97A6-CDA7BF64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FFFAE-6277-4AAC-9771-6C52A5C6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5930-2666-4E40-8681-BFEB4BAE3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1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A288-977E-4581-AEA2-21146BB1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FC498-6765-4591-A862-6E8E9CD93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A83E1-06B1-4ED3-AE37-240E8A17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ABEE-D1B2-4644-9649-B2B9DE6FBF8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79CD6-7984-497C-8FCC-5FE193C3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BADE6-CFA9-41B5-BF0E-A73F447B9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5930-2666-4E40-8681-BFEB4BAE3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9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91614-172A-4D65-BEA5-D4DEF9703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A06D9-E693-4467-AF7E-221480094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4C254-AB70-474F-9C6D-133A045F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ABEE-D1B2-4644-9649-B2B9DE6FBF8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C2D46-D651-49C1-819D-99055E82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717E7-DEC0-4773-9018-0C8682CE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5930-2666-4E40-8681-BFEB4BAE3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B16F-F9AA-49EE-88D2-A2BE2D42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405E8-7657-412B-A03A-F9B94BAC7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9C785-0807-4C78-B99B-D5E3B4C4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ABEE-D1B2-4644-9649-B2B9DE6FBF8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0A6CD-E8D8-4807-BC22-B6F228E8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59D72-CD8F-43D4-A18C-EFB02409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5930-2666-4E40-8681-BFEB4BAE3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3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0E10-E5E7-4344-92B2-63D35307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57C77-9F1B-4F4A-865F-4B75AA812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D4973-0968-44B6-A369-F58A08A5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ABEE-D1B2-4644-9649-B2B9DE6FBF8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3CE1C-CA0A-4C4D-A3D0-70C634B6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83399-63CA-4742-AF42-9AAB68E8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5930-2666-4E40-8681-BFEB4BAE3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71EB2-F8AE-4610-833F-ABF0C8C00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FAD86-5B34-4347-980F-55E2FBFB8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944E8-86E3-407B-B50D-8C3A917B9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0E484-DBD1-43FA-873E-1245373B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ABEE-D1B2-4644-9649-B2B9DE6FBF8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77CBF-91ED-4988-9A01-7FC18A62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0AE03-DCD6-4D8C-8611-D63D0140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5930-2666-4E40-8681-BFEB4BAE3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BC53-7581-40D8-AFCE-41143DC17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455CF-F349-4B4D-84DF-747326226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871B4-D456-4E35-A6A4-0D0842B58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C5343-B349-4E42-A85E-AA14675C0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DB6EC-7743-4845-AB89-29B5907EC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0972FB-9D79-430F-A02B-B6B6A5AE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ABEE-D1B2-4644-9649-B2B9DE6FBF8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3A3F7-8340-422F-A514-BB7355A0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C566B4-1A04-4380-A851-9E8DDFD1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5930-2666-4E40-8681-BFEB4BAE3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5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2951-254A-483B-9521-C13C15AD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6D1C76-233B-40CC-B600-6F421B9E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ABEE-D1B2-4644-9649-B2B9DE6FBF8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11C3E-F0C5-4419-901B-20CACAB98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CF9B5-6911-4415-A4A2-B40DEDB3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5930-2666-4E40-8681-BFEB4BAE3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1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E927B8-EA51-44CE-BA5E-2394B755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ABEE-D1B2-4644-9649-B2B9DE6FBF8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28637-80F8-4453-87C1-E8715DA7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F55E0-CE3C-4EC0-B07D-A0E9CF8D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5930-2666-4E40-8681-BFEB4BAE3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0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600D-6340-418B-90DC-28189A43B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4D0D0-CF96-41C8-923F-0ACE57974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91F0D-B3E0-4E17-BF23-8AA16079B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BB212-4330-45FD-BE03-07F958E2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ABEE-D1B2-4644-9649-B2B9DE6FBF8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99F9A-6A33-4C85-92DC-FF3FB4F1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DD9BA-8E62-4910-93BB-F69404BD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5930-2666-4E40-8681-BFEB4BAE3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5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C2984-C18A-457E-A771-3C87B67F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679CB5-2AEC-494D-83D1-7F51270A4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5F986-1744-446A-BCAD-884A1E093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A1536-BCB3-4552-A4BE-99DBE46B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ABEE-D1B2-4644-9649-B2B9DE6FBF8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E7877-B3B5-49CF-B833-2183F0F9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1B260-36B4-4F40-89FE-907144CA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5930-2666-4E40-8681-BFEB4BAE3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2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88462A-1951-42EE-9705-2696BA56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1F680-DA25-4EDC-A077-A259ED08F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1172-14F5-4A53-B545-B690DF08C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AABEE-D1B2-4644-9649-B2B9DE6FBF8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66282-EF14-4971-890E-8924F9393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C1FAD-0FB0-49ED-B7C3-03938282B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F5930-2666-4E40-8681-BFEB4BAE3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6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72B945-005D-4E69-9835-DB014714EA2F}"/>
              </a:ext>
            </a:extLst>
          </p:cNvPr>
          <p:cNvSpPr/>
          <p:nvPr/>
        </p:nvSpPr>
        <p:spPr>
          <a:xfrm>
            <a:off x="1503680" y="2692400"/>
            <a:ext cx="10668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FA80D-284F-40E7-9584-BE8C0093E628}"/>
              </a:ext>
            </a:extLst>
          </p:cNvPr>
          <p:cNvSpPr/>
          <p:nvPr/>
        </p:nvSpPr>
        <p:spPr>
          <a:xfrm>
            <a:off x="3474721" y="2265680"/>
            <a:ext cx="1391920" cy="218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Open Web Application (Boot Application)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BE5AF3-E334-49FF-9E01-091139ED42C3}"/>
              </a:ext>
            </a:extLst>
          </p:cNvPr>
          <p:cNvSpPr/>
          <p:nvPr/>
        </p:nvSpPr>
        <p:spPr>
          <a:xfrm>
            <a:off x="5775963" y="2255520"/>
            <a:ext cx="1391920" cy="218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Open Micro Service (Boot Application)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A3244131-D9F1-48B4-8DA2-FDF3F69B6D36}"/>
              </a:ext>
            </a:extLst>
          </p:cNvPr>
          <p:cNvSpPr/>
          <p:nvPr/>
        </p:nvSpPr>
        <p:spPr>
          <a:xfrm>
            <a:off x="8112768" y="2265680"/>
            <a:ext cx="1513840" cy="1778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Open DB (My SQL)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4E4AC5B-3419-4664-8076-76488C2F1545}"/>
              </a:ext>
            </a:extLst>
          </p:cNvPr>
          <p:cNvSpPr/>
          <p:nvPr/>
        </p:nvSpPr>
        <p:spPr>
          <a:xfrm>
            <a:off x="2570480" y="3037840"/>
            <a:ext cx="904241" cy="386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7EDD502-45A4-4B54-898E-12D55C9DC2AE}"/>
              </a:ext>
            </a:extLst>
          </p:cNvPr>
          <p:cNvSpPr/>
          <p:nvPr/>
        </p:nvSpPr>
        <p:spPr>
          <a:xfrm>
            <a:off x="4866641" y="3037840"/>
            <a:ext cx="904241" cy="386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B50DF43-7EF3-4F8C-A1B2-797BDDA08F89}"/>
              </a:ext>
            </a:extLst>
          </p:cNvPr>
          <p:cNvSpPr/>
          <p:nvPr/>
        </p:nvSpPr>
        <p:spPr>
          <a:xfrm>
            <a:off x="7188205" y="2961640"/>
            <a:ext cx="904241" cy="386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4F41C7-6710-4EBF-A1A8-C7DECFB502AC}"/>
              </a:ext>
            </a:extLst>
          </p:cNvPr>
          <p:cNvSpPr txBox="1"/>
          <p:nvPr/>
        </p:nvSpPr>
        <p:spPr>
          <a:xfrm>
            <a:off x="426720" y="490825"/>
            <a:ext cx="4612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Account Open Application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24103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Battarusetty, Chennaiah</dc:creator>
  <cp:lastModifiedBy>Battarusetty, Chennaiah</cp:lastModifiedBy>
  <cp:revision>1</cp:revision>
  <dcterms:created xsi:type="dcterms:W3CDTF">2019-02-07T04:32:39Z</dcterms:created>
  <dcterms:modified xsi:type="dcterms:W3CDTF">2019-02-07T04:38:13Z</dcterms:modified>
</cp:coreProperties>
</file>