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3004800" cy="9753600"/>
  <p:notesSz cx="6858000" cy="9144000"/>
  <p:defaultTextStyle>
    <a:lvl1pPr algn="ctr" defTabSz="584200">
      <a:defRPr sz="3600">
        <a:latin typeface="Helvetica Light"/>
        <a:ea typeface="Helvetica Light"/>
        <a:cs typeface="Helvetica Light"/>
        <a:sym typeface="Helvetica Light"/>
      </a:defRPr>
    </a:lvl1pPr>
    <a:lvl2pPr algn="ctr" defTabSz="584200">
      <a:defRPr sz="3600">
        <a:latin typeface="Helvetica Light"/>
        <a:ea typeface="Helvetica Light"/>
        <a:cs typeface="Helvetica Light"/>
        <a:sym typeface="Helvetica Light"/>
      </a:defRPr>
    </a:lvl2pPr>
    <a:lvl3pPr algn="ctr" defTabSz="584200">
      <a:defRPr sz="3600">
        <a:latin typeface="Helvetica Light"/>
        <a:ea typeface="Helvetica Light"/>
        <a:cs typeface="Helvetica Light"/>
        <a:sym typeface="Helvetica Light"/>
      </a:defRPr>
    </a:lvl3pPr>
    <a:lvl4pPr algn="ctr" defTabSz="584200">
      <a:defRPr sz="3600">
        <a:latin typeface="Helvetica Light"/>
        <a:ea typeface="Helvetica Light"/>
        <a:cs typeface="Helvetica Light"/>
        <a:sym typeface="Helvetica Light"/>
      </a:defRPr>
    </a:lvl4pPr>
    <a:lvl5pPr algn="ctr" defTabSz="584200">
      <a:defRPr sz="3600">
        <a:latin typeface="Helvetica Light"/>
        <a:ea typeface="Helvetica Light"/>
        <a:cs typeface="Helvetica Light"/>
        <a:sym typeface="Helvetica Light"/>
      </a:defRPr>
    </a:lvl5pPr>
    <a:lvl6pPr algn="ctr" defTabSz="584200">
      <a:defRPr sz="3600">
        <a:latin typeface="Helvetica Light"/>
        <a:ea typeface="Helvetica Light"/>
        <a:cs typeface="Helvetica Light"/>
        <a:sym typeface="Helvetica Light"/>
      </a:defRPr>
    </a:lvl6pPr>
    <a:lvl7pPr algn="ctr" defTabSz="584200">
      <a:defRPr sz="3600">
        <a:latin typeface="Helvetica Light"/>
        <a:ea typeface="Helvetica Light"/>
        <a:cs typeface="Helvetica Light"/>
        <a:sym typeface="Helvetica Light"/>
      </a:defRPr>
    </a:lvl7pPr>
    <a:lvl8pPr algn="ctr" defTabSz="584200">
      <a:defRPr sz="3600">
        <a:latin typeface="Helvetica Light"/>
        <a:ea typeface="Helvetica Light"/>
        <a:cs typeface="Helvetica Light"/>
        <a:sym typeface="Helvetica Light"/>
      </a:defRPr>
    </a:lvl8pPr>
    <a:lvl9pPr algn="ctr" defTabSz="584200">
      <a:defRPr sz="3600">
        <a:latin typeface="Helvetica Light"/>
        <a:ea typeface="Helvetica Light"/>
        <a:cs typeface="Helvetica Light"/>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D2E9"/>
          </a:solidFill>
        </a:fill>
      </a:tcStyle>
    </a:wholeTbl>
    <a:band2H>
      <a:tcTxStyle b="def" i="def"/>
      <a:tcStyle>
        <a:tcBdr/>
        <a:fill>
          <a:solidFill>
            <a:srgbClr val="E6EAF4"/>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65C1"/>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65C1"/>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65C1"/>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DACA"/>
          </a:solidFill>
        </a:fill>
      </a:tcStyle>
    </a:wholeTbl>
    <a:band2H>
      <a:tcTxStyle b="def" i="def"/>
      <a:tcStyle>
        <a:tcBdr/>
        <a:fill>
          <a:solidFill>
            <a:srgbClr val="E7EDE7"/>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08B16"/>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08B16"/>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08B16"/>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CEE9"/>
          </a:solidFill>
        </a:fill>
      </a:tcStyle>
    </a:wholeTbl>
    <a:band2H>
      <a:tcTxStyle b="def" i="def"/>
      <a:tcStyle>
        <a:tcBdr/>
        <a:fill>
          <a:solidFill>
            <a:srgbClr val="E9E8F4"/>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747C1"/>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747C1"/>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747C1"/>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n">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65C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0065C1"/>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b="def" i="def"/>
      <a:tcStyle>
        <a:tcBdr/>
        <a:fill>
          <a:solidFill>
            <a:srgbClr val="E6E6E6"/>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wholeTbl>
    <a:band2H>
      <a:tcTxStyle b="def" i="def"/>
      <a:tcStyle>
        <a:tcBdr/>
        <a:fill>
          <a:solidFill>
            <a:srgbClr val="FFFFFF"/>
          </a:solidFill>
        </a:fill>
      </a:tcStyle>
    </a:band2H>
    <a:firstCol>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firstCol>
    <a:la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508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lastRow>
    <a:firstRow>
      <a:tcTxStyle b="on" i="on">
        <a:fontRef idx="min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254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p:spTree>
      <p:nvGrpSpPr>
        <p:cNvPr id="1" name=""/>
        <p:cNvGrpSpPr/>
        <p:nvPr/>
      </p:nvGrpSpPr>
      <p:grpSpPr>
        <a:xfrm>
          <a:off x="0" y="0"/>
          <a:ext cx="0" cy="0"/>
          <a:chOff x="0" y="0"/>
          <a:chExt cx="0" cy="0"/>
        </a:xfrm>
      </p:grpSpPr>
      <p:sp>
        <p:nvSpPr>
          <p:cNvPr id="5" name="Shape 5"/>
          <p:cNvSpPr/>
          <p:nvPr>
            <p:ph type="title"/>
          </p:nvPr>
        </p:nvSpPr>
        <p:spPr>
          <a:xfrm>
            <a:off x="1270000" y="0"/>
            <a:ext cx="10464800" cy="4940300"/>
          </a:xfrm>
          <a:prstGeom prst="rect">
            <a:avLst/>
          </a:prstGeom>
        </p:spPr>
        <p:txBody>
          <a:bodyPr anchor="b"/>
          <a:lstStyle/>
          <a:p>
            <a:pPr lvl="0">
              <a:defRPr sz="1800">
                <a:solidFill>
                  <a:srgbClr val="000000"/>
                </a:solidFill>
              </a:defRPr>
            </a:pPr>
            <a:r>
              <a:rPr sz="8000">
                <a:solidFill>
                  <a:srgbClr val="FFFFFF"/>
                </a:solidFill>
              </a:rPr>
              <a:t>Title Text</a:t>
            </a:r>
          </a:p>
        </p:txBody>
      </p:sp>
      <p:sp>
        <p:nvSpPr>
          <p:cNvPr id="6" name="Shape 6"/>
          <p:cNvSpPr/>
          <p:nvPr>
            <p:ph type="body" idx="1"/>
          </p:nvPr>
        </p:nvSpPr>
        <p:spPr>
          <a:xfrm>
            <a:off x="1270000" y="5029200"/>
            <a:ext cx="10464800" cy="35687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8" name="Shape 8"/>
          <p:cNvSpPr/>
          <p:nvPr>
            <p:ph type="title"/>
          </p:nvPr>
        </p:nvSpPr>
        <p:spPr>
          <a:xfrm>
            <a:off x="1270000" y="6667500"/>
            <a:ext cx="10464800" cy="1524000"/>
          </a:xfrm>
          <a:prstGeom prst="rect">
            <a:avLst/>
          </a:prstGeom>
        </p:spPr>
        <p:txBody>
          <a:bodyPr/>
          <a:lstStyle/>
          <a:p>
            <a:pPr lvl="0">
              <a:defRPr sz="1800">
                <a:solidFill>
                  <a:srgbClr val="000000"/>
                </a:solidFill>
              </a:defRPr>
            </a:pPr>
            <a:r>
              <a:rPr sz="8000">
                <a:solidFill>
                  <a:srgbClr val="FFFFFF"/>
                </a:solidFill>
              </a:rPr>
              <a:t>Title Text</a:t>
            </a:r>
          </a:p>
        </p:txBody>
      </p:sp>
      <p:sp>
        <p:nvSpPr>
          <p:cNvPr id="9" name="Shape 9"/>
          <p:cNvSpPr/>
          <p:nvPr>
            <p:ph type="body" idx="1"/>
          </p:nvPr>
        </p:nvSpPr>
        <p:spPr>
          <a:xfrm>
            <a:off x="1270000" y="8191500"/>
            <a:ext cx="10464800" cy="15621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13" name="Shape 13"/>
          <p:cNvSpPr/>
          <p:nvPr>
            <p:ph type="title"/>
          </p:nvPr>
        </p:nvSpPr>
        <p:spPr>
          <a:xfrm>
            <a:off x="952500" y="0"/>
            <a:ext cx="5334000" cy="4622800"/>
          </a:xfrm>
          <a:prstGeom prst="rect">
            <a:avLst/>
          </a:prstGeom>
        </p:spPr>
        <p:txBody>
          <a:bodyPr anchor="b"/>
          <a:lstStyle>
            <a:lvl1pPr>
              <a:defRPr sz="6000"/>
            </a:lvl1pPr>
          </a:lstStyle>
          <a:p>
            <a:pPr lvl="0">
              <a:defRPr sz="1800">
                <a:solidFill>
                  <a:srgbClr val="000000"/>
                </a:solidFill>
              </a:defRPr>
            </a:pPr>
            <a:r>
              <a:rPr sz="6000">
                <a:solidFill>
                  <a:srgbClr val="FFFFFF"/>
                </a:solidFill>
              </a:rPr>
              <a:t>Title Text</a:t>
            </a:r>
          </a:p>
        </p:txBody>
      </p:sp>
      <p:sp>
        <p:nvSpPr>
          <p:cNvPr id="14" name="Shape 14"/>
          <p:cNvSpPr/>
          <p:nvPr>
            <p:ph type="body" idx="1"/>
          </p:nvPr>
        </p:nvSpPr>
        <p:spPr>
          <a:xfrm>
            <a:off x="952500" y="4762500"/>
            <a:ext cx="5334000" cy="4991100"/>
          </a:xfrm>
          <a:prstGeom prst="rect">
            <a:avLst/>
          </a:prstGeom>
        </p:spPr>
        <p:txBody>
          <a:bodyPr anchor="t"/>
          <a:lstStyle>
            <a:lvl1pPr marL="0" indent="0" algn="ctr">
              <a:spcBef>
                <a:spcPts val="0"/>
              </a:spcBef>
              <a:buSzTx/>
              <a:buNone/>
              <a:defRPr sz="3200"/>
            </a:lvl1pPr>
            <a:lvl2pPr marL="0" indent="0" algn="ctr">
              <a:spcBef>
                <a:spcPts val="0"/>
              </a:spcBef>
              <a:buSzTx/>
              <a:buNone/>
              <a:defRPr sz="3200"/>
            </a:lvl2pPr>
            <a:lvl3pPr marL="0" indent="0" algn="ctr">
              <a:spcBef>
                <a:spcPts val="0"/>
              </a:spcBef>
              <a:buSzTx/>
              <a:buNone/>
              <a:defRPr sz="3200"/>
            </a:lvl3pPr>
            <a:lvl4pPr marL="0" indent="0" algn="ctr">
              <a:spcBef>
                <a:spcPts val="0"/>
              </a:spcBef>
              <a:buSzTx/>
              <a:buNone/>
              <a:defRPr sz="3200"/>
            </a:lvl4pPr>
            <a:lvl5pPr marL="0" indent="0" algn="ctr">
              <a:spcBef>
                <a:spcPts val="0"/>
              </a:spcBef>
              <a:buSzTx/>
              <a:buNone/>
              <a:defRPr sz="3200"/>
            </a:lvl5pPr>
          </a:lstStyle>
          <a:p>
            <a:pPr lvl="0">
              <a:defRPr sz="1800">
                <a:solidFill>
                  <a:srgbClr val="000000"/>
                </a:solidFill>
              </a:defRPr>
            </a:pPr>
            <a:r>
              <a:rPr sz="3200">
                <a:solidFill>
                  <a:srgbClr val="FFFFFF"/>
                </a:solidFill>
              </a:rPr>
              <a:t>Body Level One</a:t>
            </a:r>
            <a:endParaRPr sz="3200">
              <a:solidFill>
                <a:srgbClr val="FFFFFF"/>
              </a:solidFill>
            </a:endParaRPr>
          </a:p>
          <a:p>
            <a:pPr lvl="1">
              <a:defRPr sz="1800">
                <a:solidFill>
                  <a:srgbClr val="000000"/>
                </a:solidFill>
              </a:defRPr>
            </a:pPr>
            <a:r>
              <a:rPr sz="3200">
                <a:solidFill>
                  <a:srgbClr val="FFFFFF"/>
                </a:solidFill>
              </a:rPr>
              <a:t>Body Level Two</a:t>
            </a:r>
            <a:endParaRPr sz="3200">
              <a:solidFill>
                <a:srgbClr val="FFFFFF"/>
              </a:solidFill>
            </a:endParaRPr>
          </a:p>
          <a:p>
            <a:pPr lvl="2">
              <a:defRPr sz="1800">
                <a:solidFill>
                  <a:srgbClr val="000000"/>
                </a:solidFill>
              </a:defRPr>
            </a:pPr>
            <a:r>
              <a:rPr sz="3200">
                <a:solidFill>
                  <a:srgbClr val="FFFFFF"/>
                </a:solidFill>
              </a:rPr>
              <a:t>Body Level Three</a:t>
            </a:r>
            <a:endParaRPr sz="3200">
              <a:solidFill>
                <a:srgbClr val="FFFFFF"/>
              </a:solidFill>
            </a:endParaRPr>
          </a:p>
          <a:p>
            <a:pPr lvl="3">
              <a:defRPr sz="1800">
                <a:solidFill>
                  <a:srgbClr val="000000"/>
                </a:solidFill>
              </a:defRPr>
            </a:pPr>
            <a:r>
              <a:rPr sz="3200">
                <a:solidFill>
                  <a:srgbClr val="FFFFFF"/>
                </a:solidFill>
              </a:rPr>
              <a:t>Body Level Four</a:t>
            </a:r>
            <a:endParaRPr sz="3200">
              <a:solidFill>
                <a:srgbClr val="FFFFFF"/>
              </a:solidFill>
            </a:endParaRPr>
          </a:p>
          <a:p>
            <a:pPr lvl="4">
              <a:defRPr sz="1800">
                <a:solidFill>
                  <a:srgbClr val="000000"/>
                </a:solidFill>
              </a:defRPr>
            </a:pPr>
            <a:r>
              <a:rPr sz="3200">
                <a:solidFill>
                  <a:srgbClr val="FFFFFF"/>
                </a:solidFill>
              </a:rPr>
              <a:t>Body Level Five</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16" name="Shape 16"/>
          <p:cNvSpPr/>
          <p:nvPr>
            <p:ph type="title"/>
          </p:nvPr>
        </p:nvSpPr>
        <p:spPr>
          <a:xfrm>
            <a:off x="952500" y="0"/>
            <a:ext cx="11099800" cy="2667000"/>
          </a:xfrm>
          <a:prstGeom prst="rect">
            <a:avLst/>
          </a:prstGeom>
        </p:spPr>
        <p:txBody>
          <a:bodyPr/>
          <a:lstStyle/>
          <a:p>
            <a:pPr lvl="0">
              <a:defRPr sz="1800">
                <a:solidFill>
                  <a:srgbClr val="000000"/>
                </a:solidFill>
              </a:defRPr>
            </a:pPr>
            <a:r>
              <a:rPr sz="8000">
                <a:solidFill>
                  <a:srgbClr val="FFFFFF"/>
                </a:solidFill>
              </a:rPr>
              <a:t>Title Text</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19" name="Shape 19"/>
          <p:cNvSpPr/>
          <p:nvPr>
            <p:ph type="body" idx="1"/>
          </p:nvPr>
        </p:nvSpPr>
        <p:spPr>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defRPr>
            </a:pPr>
            <a:r>
              <a:rPr sz="8000">
                <a:solidFill>
                  <a:srgbClr val="FFFFFF"/>
                </a:solidFill>
              </a:rPr>
              <a:t>Title Text</a:t>
            </a:r>
          </a:p>
        </p:txBody>
      </p:sp>
      <p:sp>
        <p:nvSpPr>
          <p:cNvPr id="22" name="Shape 22"/>
          <p:cNvSpPr/>
          <p:nvPr>
            <p:ph type="body" idx="1"/>
          </p:nvPr>
        </p:nvSpPr>
        <p:spPr>
          <a:xfrm>
            <a:off x="952500" y="2452955"/>
            <a:ext cx="5334000" cy="6562191"/>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Body Level One</a:t>
            </a:r>
            <a:endParaRPr sz="2800">
              <a:solidFill>
                <a:srgbClr val="FFFFFF"/>
              </a:solidFill>
            </a:endParaRPr>
          </a:p>
          <a:p>
            <a:pPr lvl="1">
              <a:defRPr sz="1800">
                <a:solidFill>
                  <a:srgbClr val="000000"/>
                </a:solidFill>
              </a:defRPr>
            </a:pPr>
            <a:r>
              <a:rPr sz="2800">
                <a:solidFill>
                  <a:srgbClr val="FFFFFF"/>
                </a:solidFill>
              </a:rPr>
              <a:t>Body Level Two</a:t>
            </a:r>
            <a:endParaRPr sz="2800">
              <a:solidFill>
                <a:srgbClr val="FFFFFF"/>
              </a:solidFill>
            </a:endParaRPr>
          </a:p>
          <a:p>
            <a:pPr lvl="2">
              <a:defRPr sz="1800">
                <a:solidFill>
                  <a:srgbClr val="000000"/>
                </a:solidFill>
              </a:defRPr>
            </a:pPr>
            <a:r>
              <a:rPr sz="2800">
                <a:solidFill>
                  <a:srgbClr val="FFFFFF"/>
                </a:solidFill>
              </a:rPr>
              <a:t>Body Level Three</a:t>
            </a:r>
            <a:endParaRPr sz="2800">
              <a:solidFill>
                <a:srgbClr val="FFFFFF"/>
              </a:solidFill>
            </a:endParaRPr>
          </a:p>
          <a:p>
            <a:pPr lvl="3">
              <a:defRPr sz="1800">
                <a:solidFill>
                  <a:srgbClr val="000000"/>
                </a:solidFill>
              </a:defRPr>
            </a:pPr>
            <a:r>
              <a:rPr sz="2800">
                <a:solidFill>
                  <a:srgbClr val="FFFFFF"/>
                </a:solidFill>
              </a:rPr>
              <a:t>Body Level Four</a:t>
            </a:r>
            <a:endParaRPr sz="2800">
              <a:solidFill>
                <a:srgbClr val="FFFFFF"/>
              </a:solidFill>
            </a:endParaRPr>
          </a:p>
          <a:p>
            <a:pPr lvl="4">
              <a:defRPr sz="1800">
                <a:solidFill>
                  <a:srgbClr val="000000"/>
                </a:solidFill>
              </a:defRPr>
            </a:pPr>
            <a:r>
              <a:rPr sz="2800">
                <a:solidFill>
                  <a:srgbClr val="FFFFFF"/>
                </a:solidFill>
              </a:rPr>
              <a:t>Body Level Five</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14044"/>
            <a:ext cx="11099800" cy="223891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FFF"/>
                </a:solidFill>
              </a:rPr>
              <a:t>Title Text</a:t>
            </a:r>
          </a:p>
        </p:txBody>
      </p:sp>
      <p:sp>
        <p:nvSpPr>
          <p:cNvPr id="3" name="Shape 3"/>
          <p:cNvSpPr/>
          <p:nvPr>
            <p:ph type="body" idx="1"/>
          </p:nvPr>
        </p:nvSpPr>
        <p:spPr>
          <a:xfrm>
            <a:off x="952500" y="2452955"/>
            <a:ext cx="11099800" cy="656219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800">
                <a:solidFill>
                  <a:srgbClr val="FFFFFF"/>
                </a:solidFill>
              </a:rPr>
              <a:t>Body Level One</a:t>
            </a:r>
            <a:endParaRPr sz="3800">
              <a:solidFill>
                <a:srgbClr val="FFFFFF"/>
              </a:solidFill>
            </a:endParaRPr>
          </a:p>
          <a:p>
            <a:pPr lvl="1">
              <a:defRPr sz="1800">
                <a:solidFill>
                  <a:srgbClr val="000000"/>
                </a:solidFill>
              </a:defRPr>
            </a:pPr>
            <a:r>
              <a:rPr sz="3800">
                <a:solidFill>
                  <a:srgbClr val="FFFFFF"/>
                </a:solidFill>
              </a:rPr>
              <a:t>Body Level Two</a:t>
            </a:r>
            <a:endParaRPr sz="3800">
              <a:solidFill>
                <a:srgbClr val="FFFFFF"/>
              </a:solidFill>
            </a:endParaRPr>
          </a:p>
          <a:p>
            <a:pPr lvl="2">
              <a:defRPr sz="1800">
                <a:solidFill>
                  <a:srgbClr val="000000"/>
                </a:solidFill>
              </a:defRPr>
            </a:pPr>
            <a:r>
              <a:rPr sz="3800">
                <a:solidFill>
                  <a:srgbClr val="FFFFFF"/>
                </a:solidFill>
              </a:rPr>
              <a:t>Body Level Three</a:t>
            </a:r>
            <a:endParaRPr sz="3800">
              <a:solidFill>
                <a:srgbClr val="FFFFFF"/>
              </a:solidFill>
            </a:endParaRPr>
          </a:p>
          <a:p>
            <a:pPr lvl="3">
              <a:defRPr sz="1800">
                <a:solidFill>
                  <a:srgbClr val="000000"/>
                </a:solidFill>
              </a:defRPr>
            </a:pPr>
            <a:r>
              <a:rPr sz="3800">
                <a:solidFill>
                  <a:srgbClr val="FFFFFF"/>
                </a:solidFill>
              </a:rPr>
              <a:t>Body Level Four</a:t>
            </a:r>
            <a:endParaRPr sz="3800">
              <a:solidFill>
                <a:srgbClr val="FFFFFF"/>
              </a:solidFill>
            </a:endParaRPr>
          </a:p>
          <a:p>
            <a:pPr lvl="4">
              <a:defRPr sz="1800">
                <a:solidFill>
                  <a:srgbClr val="000000"/>
                </a:solidFill>
              </a:defRPr>
            </a:pPr>
            <a:r>
              <a:rPr sz="3800">
                <a:solidFill>
                  <a:srgbClr val="FFFFFF"/>
                </a:solidFill>
              </a:rP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solidFill>
            <a:srgbClr val="FFFFFF"/>
          </a:solidFill>
          <a:latin typeface="Helvetica Light"/>
          <a:ea typeface="Helvetica Light"/>
          <a:cs typeface="Helvetica Light"/>
          <a:sym typeface="Helvetica Light"/>
        </a:defRPr>
      </a:lvl1pPr>
      <a:lvl2pPr algn="ctr" defTabSz="584200">
        <a:defRPr sz="8000">
          <a:solidFill>
            <a:srgbClr val="FFFFFF"/>
          </a:solidFill>
          <a:latin typeface="Helvetica Light"/>
          <a:ea typeface="Helvetica Light"/>
          <a:cs typeface="Helvetica Light"/>
          <a:sym typeface="Helvetica Light"/>
        </a:defRPr>
      </a:lvl2pPr>
      <a:lvl3pPr algn="ctr" defTabSz="584200">
        <a:defRPr sz="8000">
          <a:solidFill>
            <a:srgbClr val="FFFFFF"/>
          </a:solidFill>
          <a:latin typeface="Helvetica Light"/>
          <a:ea typeface="Helvetica Light"/>
          <a:cs typeface="Helvetica Light"/>
          <a:sym typeface="Helvetica Light"/>
        </a:defRPr>
      </a:lvl3pPr>
      <a:lvl4pPr algn="ctr" defTabSz="584200">
        <a:defRPr sz="8000">
          <a:solidFill>
            <a:srgbClr val="FFFFFF"/>
          </a:solidFill>
          <a:latin typeface="Helvetica Light"/>
          <a:ea typeface="Helvetica Light"/>
          <a:cs typeface="Helvetica Light"/>
          <a:sym typeface="Helvetica Light"/>
        </a:defRPr>
      </a:lvl4pPr>
      <a:lvl5pPr algn="ctr" defTabSz="584200">
        <a:defRPr sz="8000">
          <a:solidFill>
            <a:srgbClr val="FFFFFF"/>
          </a:solidFill>
          <a:latin typeface="Helvetica Light"/>
          <a:ea typeface="Helvetica Light"/>
          <a:cs typeface="Helvetica Light"/>
          <a:sym typeface="Helvetica Light"/>
        </a:defRPr>
      </a:lvl5pPr>
      <a:lvl6pPr algn="ctr" defTabSz="584200">
        <a:defRPr sz="8000">
          <a:solidFill>
            <a:srgbClr val="FFFFFF"/>
          </a:solidFill>
          <a:latin typeface="Helvetica Light"/>
          <a:ea typeface="Helvetica Light"/>
          <a:cs typeface="Helvetica Light"/>
          <a:sym typeface="Helvetica Light"/>
        </a:defRPr>
      </a:lvl6pPr>
      <a:lvl7pPr algn="ctr" defTabSz="584200">
        <a:defRPr sz="8000">
          <a:solidFill>
            <a:srgbClr val="FFFFFF"/>
          </a:solidFill>
          <a:latin typeface="Helvetica Light"/>
          <a:ea typeface="Helvetica Light"/>
          <a:cs typeface="Helvetica Light"/>
          <a:sym typeface="Helvetica Light"/>
        </a:defRPr>
      </a:lvl7pPr>
      <a:lvl8pPr algn="ctr" defTabSz="584200">
        <a:defRPr sz="8000">
          <a:solidFill>
            <a:srgbClr val="FFFFFF"/>
          </a:solidFill>
          <a:latin typeface="Helvetica Light"/>
          <a:ea typeface="Helvetica Light"/>
          <a:cs typeface="Helvetica Light"/>
          <a:sym typeface="Helvetica Light"/>
        </a:defRPr>
      </a:lvl8pPr>
      <a:lvl9pPr algn="ctr" defTabSz="584200">
        <a:defRPr sz="8000">
          <a:solidFill>
            <a:srgbClr val="FFFFFF"/>
          </a:solidFill>
          <a:latin typeface="Helvetica Light"/>
          <a:ea typeface="Helvetica Light"/>
          <a:cs typeface="Helvetica Light"/>
          <a:sym typeface="Helvetica Light"/>
        </a:defRPr>
      </a:lvl9pPr>
    </p:titleStyle>
    <p:bodyStyle>
      <a:lvl1pPr marL="444500" indent="-444500" defTabSz="584200">
        <a:spcBef>
          <a:spcPts val="4200"/>
        </a:spcBef>
        <a:buSzPct val="75000"/>
        <a:buChar char="•"/>
        <a:defRPr sz="3800">
          <a:solidFill>
            <a:srgbClr val="FFFFFF"/>
          </a:solidFill>
          <a:latin typeface="Helvetica Light"/>
          <a:ea typeface="Helvetica Light"/>
          <a:cs typeface="Helvetica Light"/>
          <a:sym typeface="Helvetica Light"/>
        </a:defRPr>
      </a:lvl1pPr>
      <a:lvl2pPr marL="889000" indent="-444500" defTabSz="584200">
        <a:spcBef>
          <a:spcPts val="4200"/>
        </a:spcBef>
        <a:buSzPct val="75000"/>
        <a:buChar char="•"/>
        <a:defRPr sz="3800">
          <a:solidFill>
            <a:srgbClr val="FFFFFF"/>
          </a:solidFill>
          <a:latin typeface="Helvetica Light"/>
          <a:ea typeface="Helvetica Light"/>
          <a:cs typeface="Helvetica Light"/>
          <a:sym typeface="Helvetica Light"/>
        </a:defRPr>
      </a:lvl2pPr>
      <a:lvl3pPr marL="1333500" indent="-444500" defTabSz="584200">
        <a:spcBef>
          <a:spcPts val="4200"/>
        </a:spcBef>
        <a:buSzPct val="75000"/>
        <a:buChar char="•"/>
        <a:defRPr sz="3800">
          <a:solidFill>
            <a:srgbClr val="FFFFFF"/>
          </a:solidFill>
          <a:latin typeface="Helvetica Light"/>
          <a:ea typeface="Helvetica Light"/>
          <a:cs typeface="Helvetica Light"/>
          <a:sym typeface="Helvetica Light"/>
        </a:defRPr>
      </a:lvl3pPr>
      <a:lvl4pPr marL="1778000" indent="-444500" defTabSz="584200">
        <a:spcBef>
          <a:spcPts val="4200"/>
        </a:spcBef>
        <a:buSzPct val="75000"/>
        <a:buChar char="•"/>
        <a:defRPr sz="3800">
          <a:solidFill>
            <a:srgbClr val="FFFFFF"/>
          </a:solidFill>
          <a:latin typeface="Helvetica Light"/>
          <a:ea typeface="Helvetica Light"/>
          <a:cs typeface="Helvetica Light"/>
          <a:sym typeface="Helvetica Light"/>
        </a:defRPr>
      </a:lvl4pPr>
      <a:lvl5pPr marL="2222500" indent="-444500" defTabSz="584200">
        <a:spcBef>
          <a:spcPts val="4200"/>
        </a:spcBef>
        <a:buSzPct val="75000"/>
        <a:buChar char="•"/>
        <a:defRPr sz="3800">
          <a:solidFill>
            <a:srgbClr val="FFFFFF"/>
          </a:solidFill>
          <a:latin typeface="Helvetica Light"/>
          <a:ea typeface="Helvetica Light"/>
          <a:cs typeface="Helvetica Light"/>
          <a:sym typeface="Helvetica Light"/>
        </a:defRPr>
      </a:lvl5pPr>
      <a:lvl6pPr marL="2667000" indent="-444500" defTabSz="584200">
        <a:spcBef>
          <a:spcPts val="4200"/>
        </a:spcBef>
        <a:buSzPct val="75000"/>
        <a:buChar char="•"/>
        <a:defRPr sz="3800">
          <a:solidFill>
            <a:srgbClr val="FFFFFF"/>
          </a:solidFill>
          <a:latin typeface="Helvetica Light"/>
          <a:ea typeface="Helvetica Light"/>
          <a:cs typeface="Helvetica Light"/>
          <a:sym typeface="Helvetica Light"/>
        </a:defRPr>
      </a:lvl6pPr>
      <a:lvl7pPr marL="3111500" indent="-444500" defTabSz="584200">
        <a:spcBef>
          <a:spcPts val="4200"/>
        </a:spcBef>
        <a:buSzPct val="75000"/>
        <a:buChar char="•"/>
        <a:defRPr sz="3800">
          <a:solidFill>
            <a:srgbClr val="FFFFFF"/>
          </a:solidFill>
          <a:latin typeface="Helvetica Light"/>
          <a:ea typeface="Helvetica Light"/>
          <a:cs typeface="Helvetica Light"/>
          <a:sym typeface="Helvetica Light"/>
        </a:defRPr>
      </a:lvl7pPr>
      <a:lvl8pPr marL="3556000" indent="-444500" defTabSz="584200">
        <a:spcBef>
          <a:spcPts val="4200"/>
        </a:spcBef>
        <a:buSzPct val="75000"/>
        <a:buChar char="•"/>
        <a:defRPr sz="3800">
          <a:solidFill>
            <a:srgbClr val="FFFFFF"/>
          </a:solidFill>
          <a:latin typeface="Helvetica Light"/>
          <a:ea typeface="Helvetica Light"/>
          <a:cs typeface="Helvetica Light"/>
          <a:sym typeface="Helvetica Light"/>
        </a:defRPr>
      </a:lvl8pPr>
      <a:lvl9pPr marL="4000500" indent="-444500" defTabSz="584200">
        <a:spcBef>
          <a:spcPts val="4200"/>
        </a:spcBef>
        <a:buSzPct val="75000"/>
        <a:buChar char="•"/>
        <a:defRPr sz="3800">
          <a:solidFill>
            <a:srgbClr val="FFFFFF"/>
          </a:solidFill>
          <a:latin typeface="Helvetica Light"/>
          <a:ea typeface="Helvetica Light"/>
          <a:cs typeface="Helvetica Light"/>
          <a:sym typeface="Helvetica Light"/>
        </a:defRPr>
      </a:lvl9pPr>
    </p:bodyStyle>
    <p:otherStyle>
      <a:lvl1pPr algn="r" defTabSz="584200">
        <a:defRPr sz="1200">
          <a:solidFill>
            <a:schemeClr val="tx1"/>
          </a:solidFill>
          <a:latin typeface="+mn-lt"/>
          <a:ea typeface="+mn-ea"/>
          <a:cs typeface="+mn-cs"/>
          <a:sym typeface="Helvetica Light"/>
        </a:defRPr>
      </a:lvl1pPr>
      <a:lvl2pPr algn="r" defTabSz="584200">
        <a:defRPr sz="1200">
          <a:solidFill>
            <a:schemeClr val="tx1"/>
          </a:solidFill>
          <a:latin typeface="+mn-lt"/>
          <a:ea typeface="+mn-ea"/>
          <a:cs typeface="+mn-cs"/>
          <a:sym typeface="Helvetica Light"/>
        </a:defRPr>
      </a:lvl2pPr>
      <a:lvl3pPr algn="r" defTabSz="584200">
        <a:defRPr sz="1200">
          <a:solidFill>
            <a:schemeClr val="tx1"/>
          </a:solidFill>
          <a:latin typeface="+mn-lt"/>
          <a:ea typeface="+mn-ea"/>
          <a:cs typeface="+mn-cs"/>
          <a:sym typeface="Helvetica Light"/>
        </a:defRPr>
      </a:lvl3pPr>
      <a:lvl4pPr algn="r" defTabSz="584200">
        <a:defRPr sz="1200">
          <a:solidFill>
            <a:schemeClr val="tx1"/>
          </a:solidFill>
          <a:latin typeface="+mn-lt"/>
          <a:ea typeface="+mn-ea"/>
          <a:cs typeface="+mn-cs"/>
          <a:sym typeface="Helvetica Light"/>
        </a:defRPr>
      </a:lvl4pPr>
      <a:lvl5pPr algn="r" defTabSz="584200">
        <a:defRPr sz="1200">
          <a:solidFill>
            <a:schemeClr val="tx1"/>
          </a:solidFill>
          <a:latin typeface="+mn-lt"/>
          <a:ea typeface="+mn-ea"/>
          <a:cs typeface="+mn-cs"/>
          <a:sym typeface="Helvetica Light"/>
        </a:defRPr>
      </a:lvl5pPr>
      <a:lvl6pPr algn="r" defTabSz="584200">
        <a:defRPr sz="1200">
          <a:solidFill>
            <a:schemeClr val="tx1"/>
          </a:solidFill>
          <a:latin typeface="+mn-lt"/>
          <a:ea typeface="+mn-ea"/>
          <a:cs typeface="+mn-cs"/>
          <a:sym typeface="Helvetica Light"/>
        </a:defRPr>
      </a:lvl6pPr>
      <a:lvl7pPr algn="r" defTabSz="584200">
        <a:defRPr sz="1200">
          <a:solidFill>
            <a:schemeClr val="tx1"/>
          </a:solidFill>
          <a:latin typeface="+mn-lt"/>
          <a:ea typeface="+mn-ea"/>
          <a:cs typeface="+mn-cs"/>
          <a:sym typeface="Helvetica Light"/>
        </a:defRPr>
      </a:lvl7pPr>
      <a:lvl8pPr algn="r" defTabSz="584200">
        <a:defRPr sz="1200">
          <a:solidFill>
            <a:schemeClr val="tx1"/>
          </a:solidFill>
          <a:latin typeface="+mn-lt"/>
          <a:ea typeface="+mn-ea"/>
          <a:cs typeface="+mn-cs"/>
          <a:sym typeface="Helvetica Light"/>
        </a:defRPr>
      </a:lvl8pPr>
      <a:lvl9pPr algn="r" defTabSz="584200">
        <a:defRPr sz="1200">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9" Type="http://schemas.openxmlformats.org/officeDocument/2006/relationships/image" Target="../media/image18.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10.png"/><Relationship Id="rId11" Type="http://schemas.openxmlformats.org/officeDocument/2006/relationships/image" Target="../media/image25.png"/><Relationship Id="rId12" Type="http://schemas.openxmlformats.org/officeDocument/2006/relationships/image" Target="../media/image26.png"/><Relationship Id="rId13" Type="http://schemas.openxmlformats.org/officeDocument/2006/relationships/image" Target="../media/image27.png"/><Relationship Id="rId14" Type="http://schemas.openxmlformats.org/officeDocument/2006/relationships/image" Target="../media/image28.png"/><Relationship Id="rId15" Type="http://schemas.openxmlformats.org/officeDocument/2006/relationships/image" Target="../media/image2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betgram.github.io/" TargetMode="External"/><Relationship Id="rId3" Type="http://schemas.openxmlformats.org/officeDocument/2006/relationships/hyperlink" Target="http://www.apple.com" TargetMode="Externa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xfrm>
            <a:off x="1270000" y="2873880"/>
            <a:ext cx="10464800" cy="3302002"/>
          </a:xfrm>
          <a:prstGeom prst="rect">
            <a:avLst/>
          </a:prstGeom>
        </p:spPr>
        <p:txBody>
          <a:bodyPr/>
          <a:lstStyle>
            <a:lvl1pPr>
              <a:defRPr sz="8300">
                <a:latin typeface="Menlo"/>
                <a:ea typeface="Menlo"/>
                <a:cs typeface="Menlo"/>
                <a:sym typeface="Menlo"/>
              </a:defRPr>
            </a:lvl1pPr>
          </a:lstStyle>
          <a:p>
            <a:pPr lvl="0">
              <a:defRPr sz="1800">
                <a:solidFill>
                  <a:srgbClr val="000000"/>
                </a:solidFill>
              </a:defRPr>
            </a:pPr>
            <a:r>
              <a:rPr sz="8300">
                <a:solidFill>
                  <a:srgbClr val="FFFFFF"/>
                </a:solidFill>
              </a:rPr>
              <a:t>betgram</a:t>
            </a:r>
          </a:p>
        </p:txBody>
      </p:sp>
      <p:pic>
        <p:nvPicPr>
          <p:cNvPr id="33" name="image2.png"/>
          <p:cNvPicPr/>
          <p:nvPr/>
        </p:nvPicPr>
        <p:blipFill>
          <a:blip r:embed="rId2">
            <a:extLst/>
          </a:blip>
          <a:stretch>
            <a:fillRect/>
          </a:stretch>
        </p:blipFill>
        <p:spPr>
          <a:xfrm>
            <a:off x="5862308" y="3616325"/>
            <a:ext cx="1280183" cy="1244622"/>
          </a:xfrm>
          <a:prstGeom prst="rect">
            <a:avLst/>
          </a:prstGeom>
          <a:ln w="12700">
            <a:miter lim="400000"/>
          </a:ln>
        </p:spPr>
      </p:pic>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9" name="Shape 149"/>
          <p:cNvSpPr/>
          <p:nvPr>
            <p:ph type="title"/>
          </p:nvPr>
        </p:nvSpPr>
        <p:spPr>
          <a:xfrm>
            <a:off x="952500" y="1152603"/>
            <a:ext cx="11099800" cy="2159002"/>
          </a:xfrm>
          <a:prstGeom prst="rect">
            <a:avLst/>
          </a:prstGeom>
        </p:spPr>
        <p:txBody>
          <a:bodyPr/>
          <a:lstStyle>
            <a:lvl1pPr algn="l">
              <a:defRPr sz="5500">
                <a:latin typeface="Menlo"/>
                <a:ea typeface="Menlo"/>
                <a:cs typeface="Menlo"/>
                <a:sym typeface="Menlo"/>
              </a:defRPr>
            </a:lvl1pPr>
          </a:lstStyle>
          <a:p>
            <a:pPr lvl="0">
              <a:defRPr sz="1800">
                <a:solidFill>
                  <a:srgbClr val="000000"/>
                </a:solidFill>
              </a:defRPr>
            </a:pPr>
            <a:r>
              <a:rPr sz="5500">
                <a:solidFill>
                  <a:srgbClr val="FFFFFF"/>
                </a:solidFill>
              </a:rPr>
              <a:t>We are betgram</a:t>
            </a:r>
          </a:p>
        </p:txBody>
      </p:sp>
      <p:sp>
        <p:nvSpPr>
          <p:cNvPr id="150" name="Shape 150"/>
          <p:cNvSpPr/>
          <p:nvPr/>
        </p:nvSpPr>
        <p:spPr>
          <a:xfrm>
            <a:off x="1017499" y="2682832"/>
            <a:ext cx="2301069"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just">
              <a:defRPr sz="2200">
                <a:solidFill>
                  <a:srgbClr val="FFFFFF"/>
                </a:solidFill>
                <a:latin typeface="Menlo"/>
                <a:ea typeface="Menlo"/>
                <a:cs typeface="Menlo"/>
                <a:sym typeface="Menlo"/>
              </a:defRPr>
            </a:lvl1pPr>
          </a:lstStyle>
          <a:p>
            <a:pPr lvl="0">
              <a:defRPr sz="1800">
                <a:solidFill>
                  <a:srgbClr val="000000"/>
                </a:solidFill>
              </a:defRPr>
            </a:pPr>
            <a:r>
              <a:rPr sz="2200">
                <a:solidFill>
                  <a:srgbClr val="FFFFFF"/>
                </a:solidFill>
              </a:rPr>
              <a:t>We can do it!</a:t>
            </a:r>
          </a:p>
        </p:txBody>
      </p:sp>
      <p:pic>
        <p:nvPicPr>
          <p:cNvPr id="151" name="image20.png"/>
          <p:cNvPicPr/>
          <p:nvPr/>
        </p:nvPicPr>
        <p:blipFill>
          <a:blip r:embed="rId2">
            <a:extLst/>
          </a:blip>
          <a:stretch>
            <a:fillRect/>
          </a:stretch>
        </p:blipFill>
        <p:spPr>
          <a:xfrm>
            <a:off x="633766" y="5878233"/>
            <a:ext cx="1626005" cy="2499110"/>
          </a:xfrm>
          <a:prstGeom prst="rect">
            <a:avLst/>
          </a:prstGeom>
          <a:ln w="12700">
            <a:miter lim="400000"/>
          </a:ln>
        </p:spPr>
      </p:pic>
      <p:pic>
        <p:nvPicPr>
          <p:cNvPr id="152" name="image21.png"/>
          <p:cNvPicPr/>
          <p:nvPr/>
        </p:nvPicPr>
        <p:blipFill>
          <a:blip r:embed="rId3">
            <a:extLst/>
          </a:blip>
          <a:stretch>
            <a:fillRect/>
          </a:stretch>
        </p:blipFill>
        <p:spPr>
          <a:xfrm>
            <a:off x="9792037" y="3627251"/>
            <a:ext cx="1584183" cy="2499111"/>
          </a:xfrm>
          <a:prstGeom prst="rect">
            <a:avLst/>
          </a:prstGeom>
          <a:ln w="12700">
            <a:miter lim="400000"/>
          </a:ln>
        </p:spPr>
      </p:pic>
      <p:pic>
        <p:nvPicPr>
          <p:cNvPr id="153" name="image22.png"/>
          <p:cNvPicPr/>
          <p:nvPr/>
        </p:nvPicPr>
        <p:blipFill>
          <a:blip r:embed="rId4">
            <a:extLst/>
          </a:blip>
          <a:stretch>
            <a:fillRect/>
          </a:stretch>
        </p:blipFill>
        <p:spPr>
          <a:xfrm>
            <a:off x="785945" y="3352122"/>
            <a:ext cx="1321648" cy="2275921"/>
          </a:xfrm>
          <a:prstGeom prst="rect">
            <a:avLst/>
          </a:prstGeom>
          <a:ln w="12700">
            <a:miter lim="400000"/>
          </a:ln>
        </p:spPr>
      </p:pic>
      <p:pic>
        <p:nvPicPr>
          <p:cNvPr id="154" name="image23.png"/>
          <p:cNvPicPr/>
          <p:nvPr/>
        </p:nvPicPr>
        <p:blipFill>
          <a:blip r:embed="rId5">
            <a:extLst/>
          </a:blip>
          <a:stretch>
            <a:fillRect/>
          </a:stretch>
        </p:blipFill>
        <p:spPr>
          <a:xfrm>
            <a:off x="10094155" y="6646822"/>
            <a:ext cx="1356540" cy="2275921"/>
          </a:xfrm>
          <a:prstGeom prst="rect">
            <a:avLst/>
          </a:prstGeom>
          <a:ln w="12700">
            <a:miter lim="400000"/>
          </a:ln>
        </p:spPr>
      </p:pic>
      <p:pic>
        <p:nvPicPr>
          <p:cNvPr id="155" name="image24.png"/>
          <p:cNvPicPr/>
          <p:nvPr/>
        </p:nvPicPr>
        <p:blipFill>
          <a:blip r:embed="rId6">
            <a:extLst/>
          </a:blip>
          <a:stretch>
            <a:fillRect/>
          </a:stretch>
        </p:blipFill>
        <p:spPr>
          <a:xfrm>
            <a:off x="2356691" y="3666173"/>
            <a:ext cx="3771813" cy="1372883"/>
          </a:xfrm>
          <a:prstGeom prst="rect">
            <a:avLst/>
          </a:prstGeom>
          <a:ln w="12700">
            <a:miter lim="400000"/>
          </a:ln>
        </p:spPr>
      </p:pic>
      <p:pic>
        <p:nvPicPr>
          <p:cNvPr id="156" name="image25.png"/>
          <p:cNvPicPr/>
          <p:nvPr/>
        </p:nvPicPr>
        <p:blipFill>
          <a:blip r:embed="rId7">
            <a:extLst/>
          </a:blip>
          <a:stretch>
            <a:fillRect/>
          </a:stretch>
        </p:blipFill>
        <p:spPr>
          <a:xfrm>
            <a:off x="2356690" y="6242858"/>
            <a:ext cx="3771814" cy="1389371"/>
          </a:xfrm>
          <a:prstGeom prst="rect">
            <a:avLst/>
          </a:prstGeom>
          <a:ln w="12700">
            <a:miter lim="400000"/>
          </a:ln>
        </p:spPr>
      </p:pic>
      <p:pic>
        <p:nvPicPr>
          <p:cNvPr id="157" name="image26.png"/>
          <p:cNvPicPr/>
          <p:nvPr/>
        </p:nvPicPr>
        <p:blipFill>
          <a:blip r:embed="rId8">
            <a:extLst/>
          </a:blip>
          <a:stretch>
            <a:fillRect/>
          </a:stretch>
        </p:blipFill>
        <p:spPr>
          <a:xfrm>
            <a:off x="6225423" y="7258912"/>
            <a:ext cx="3771814" cy="1229941"/>
          </a:xfrm>
          <a:prstGeom prst="rect">
            <a:avLst/>
          </a:prstGeom>
          <a:ln w="12700">
            <a:miter lim="400000"/>
          </a:ln>
        </p:spPr>
      </p:pic>
      <p:pic>
        <p:nvPicPr>
          <p:cNvPr id="158" name="image27.png"/>
          <p:cNvPicPr/>
          <p:nvPr/>
        </p:nvPicPr>
        <p:blipFill>
          <a:blip r:embed="rId9">
            <a:extLst/>
          </a:blip>
          <a:stretch>
            <a:fillRect/>
          </a:stretch>
        </p:blipFill>
        <p:spPr>
          <a:xfrm>
            <a:off x="6225423" y="4937612"/>
            <a:ext cx="3771814" cy="1169556"/>
          </a:xfrm>
          <a:prstGeom prst="rect">
            <a:avLst/>
          </a:prstGeom>
          <a:ln w="12700">
            <a:miter lim="400000"/>
          </a:ln>
        </p:spPr>
      </p:pic>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xfrm>
            <a:off x="952500" y="1152603"/>
            <a:ext cx="11099800" cy="2159002"/>
          </a:xfrm>
          <a:prstGeom prst="rect">
            <a:avLst/>
          </a:prstGeom>
        </p:spPr>
        <p:txBody>
          <a:bodyPr/>
          <a:lstStyle>
            <a:lvl1pPr algn="l">
              <a:defRPr sz="5500">
                <a:latin typeface="Menlo"/>
                <a:ea typeface="Menlo"/>
                <a:cs typeface="Menlo"/>
                <a:sym typeface="Menlo"/>
              </a:defRPr>
            </a:lvl1pPr>
          </a:lstStyle>
          <a:p>
            <a:pPr lvl="0">
              <a:defRPr sz="1800">
                <a:solidFill>
                  <a:srgbClr val="000000"/>
                </a:solidFill>
              </a:defRPr>
            </a:pPr>
            <a:r>
              <a:rPr sz="5500">
                <a:solidFill>
                  <a:srgbClr val="FFFFFF"/>
                </a:solidFill>
              </a:rPr>
              <a:t>Problem</a:t>
            </a:r>
          </a:p>
        </p:txBody>
      </p:sp>
      <p:sp>
        <p:nvSpPr>
          <p:cNvPr id="36" name="Shape 36"/>
          <p:cNvSpPr/>
          <p:nvPr>
            <p:ph type="body" idx="1"/>
          </p:nvPr>
        </p:nvSpPr>
        <p:spPr>
          <a:xfrm>
            <a:off x="952500" y="2967252"/>
            <a:ext cx="11099800" cy="3819096"/>
          </a:xfrm>
          <a:prstGeom prst="rect">
            <a:avLst/>
          </a:prstGeom>
        </p:spPr>
        <p:txBody>
          <a:bodyPr/>
          <a:lstStyle/>
          <a:p>
            <a:pPr lvl="0" marL="506730" indent="-506730" algn="just" defTabSz="443991">
              <a:spcBef>
                <a:spcPts val="3100"/>
              </a:spcBef>
              <a:buClr>
                <a:srgbClr val="FFFFFF"/>
              </a:buClr>
              <a:buFont typeface="Menlo"/>
              <a:defRPr sz="1800">
                <a:solidFill>
                  <a:srgbClr val="000000"/>
                </a:solidFill>
              </a:defRPr>
            </a:pPr>
            <a:r>
              <a:rPr sz="2700">
                <a:solidFill>
                  <a:srgbClr val="FFFFFF"/>
                </a:solidFill>
                <a:latin typeface="Menlo"/>
                <a:ea typeface="Menlo"/>
                <a:cs typeface="Menlo"/>
                <a:sym typeface="Menlo"/>
              </a:rPr>
              <a:t>Sport gamblers and bettors uses simple </a:t>
            </a:r>
            <a:r>
              <a:rPr sz="2700" u="sng">
                <a:solidFill>
                  <a:srgbClr val="FFFFFF"/>
                </a:solidFill>
                <a:latin typeface="Menlo"/>
                <a:ea typeface="Menlo"/>
                <a:cs typeface="Menlo"/>
                <a:sym typeface="Menlo"/>
              </a:rPr>
              <a:t>knowledge</a:t>
            </a:r>
            <a:r>
              <a:rPr sz="2700">
                <a:solidFill>
                  <a:srgbClr val="FFFFFF"/>
                </a:solidFill>
                <a:latin typeface="Menlo"/>
                <a:ea typeface="Menlo"/>
                <a:cs typeface="Menlo"/>
                <a:sym typeface="Menlo"/>
              </a:rPr>
              <a:t> and </a:t>
            </a:r>
            <a:r>
              <a:rPr sz="2700" u="sng">
                <a:solidFill>
                  <a:srgbClr val="FFFFFF"/>
                </a:solidFill>
                <a:latin typeface="Menlo"/>
                <a:ea typeface="Menlo"/>
                <a:cs typeface="Menlo"/>
                <a:sym typeface="Menlo"/>
              </a:rPr>
              <a:t>intuition</a:t>
            </a:r>
            <a:r>
              <a:rPr sz="2700">
                <a:solidFill>
                  <a:srgbClr val="FFFFFF"/>
                </a:solidFill>
                <a:latin typeface="Menlo"/>
                <a:ea typeface="Menlo"/>
                <a:cs typeface="Menlo"/>
                <a:sym typeface="Menlo"/>
              </a:rPr>
              <a:t> for betting.</a:t>
            </a:r>
            <a:endParaRPr sz="2700">
              <a:latin typeface="Menlo"/>
              <a:ea typeface="Menlo"/>
              <a:cs typeface="Menlo"/>
              <a:sym typeface="Menlo"/>
            </a:endParaRPr>
          </a:p>
          <a:p>
            <a:pPr lvl="0" marL="506730" indent="-506730" algn="just" defTabSz="443991">
              <a:spcBef>
                <a:spcPts val="3100"/>
              </a:spcBef>
              <a:buClr>
                <a:srgbClr val="FFFFFF"/>
              </a:buClr>
              <a:buFont typeface="Menlo"/>
              <a:defRPr sz="1800">
                <a:solidFill>
                  <a:srgbClr val="000000"/>
                </a:solidFill>
              </a:defRPr>
            </a:pPr>
            <a:r>
              <a:rPr sz="2700">
                <a:solidFill>
                  <a:srgbClr val="FFFFFF"/>
                </a:solidFill>
                <a:latin typeface="Menlo"/>
                <a:ea typeface="Menlo"/>
                <a:cs typeface="Menlo"/>
                <a:sym typeface="Menlo"/>
              </a:rPr>
              <a:t>Those bets have a high degree of </a:t>
            </a:r>
            <a:r>
              <a:rPr sz="2700" u="sng">
                <a:solidFill>
                  <a:srgbClr val="FFFFFF"/>
                </a:solidFill>
                <a:latin typeface="Menlo"/>
                <a:ea typeface="Menlo"/>
                <a:cs typeface="Menlo"/>
                <a:sym typeface="Menlo"/>
              </a:rPr>
              <a:t>uncertainty</a:t>
            </a:r>
            <a:r>
              <a:rPr sz="2700">
                <a:solidFill>
                  <a:srgbClr val="FFFFFF"/>
                </a:solidFill>
                <a:latin typeface="Menlo"/>
                <a:ea typeface="Menlo"/>
                <a:cs typeface="Menlo"/>
                <a:sym typeface="Menlo"/>
              </a:rPr>
              <a:t>, and uncertainty means risk of </a:t>
            </a:r>
            <a:r>
              <a:rPr sz="2700" u="sng">
                <a:solidFill>
                  <a:srgbClr val="FFFFFF"/>
                </a:solidFill>
                <a:latin typeface="Menlo"/>
                <a:ea typeface="Menlo"/>
                <a:cs typeface="Menlo"/>
                <a:sym typeface="Menlo"/>
              </a:rPr>
              <a:t>money</a:t>
            </a:r>
            <a:r>
              <a:rPr sz="2700">
                <a:solidFill>
                  <a:srgbClr val="FFFFFF"/>
                </a:solidFill>
                <a:latin typeface="Menlo"/>
                <a:ea typeface="Menlo"/>
                <a:cs typeface="Menlo"/>
                <a:sym typeface="Menlo"/>
              </a:rPr>
              <a:t> losses.</a:t>
            </a:r>
            <a:endParaRPr sz="2700">
              <a:latin typeface="Menlo"/>
              <a:ea typeface="Menlo"/>
              <a:cs typeface="Menlo"/>
              <a:sym typeface="Menlo"/>
            </a:endParaRPr>
          </a:p>
          <a:p>
            <a:pPr lvl="0" marL="506730" indent="-506730" algn="just" defTabSz="443991">
              <a:spcBef>
                <a:spcPts val="3100"/>
              </a:spcBef>
              <a:buClr>
                <a:srgbClr val="FFFFFF"/>
              </a:buClr>
              <a:buFont typeface="Menlo"/>
              <a:defRPr sz="1800">
                <a:solidFill>
                  <a:srgbClr val="000000"/>
                </a:solidFill>
              </a:defRPr>
            </a:pPr>
            <a:r>
              <a:rPr sz="2700" u="sng">
                <a:solidFill>
                  <a:srgbClr val="FFFFFF"/>
                </a:solidFill>
                <a:latin typeface="Menlo"/>
                <a:ea typeface="Menlo"/>
                <a:cs typeface="Menlo"/>
                <a:sym typeface="Menlo"/>
              </a:rPr>
              <a:t>Bettors</a:t>
            </a:r>
            <a:r>
              <a:rPr sz="2700">
                <a:solidFill>
                  <a:srgbClr val="FFFFFF"/>
                </a:solidFill>
                <a:latin typeface="Menlo"/>
                <a:ea typeface="Menlo"/>
                <a:cs typeface="Menlo"/>
                <a:sym typeface="Menlo"/>
              </a:rPr>
              <a:t> don’t know new ways to improve their bets that help them to decrease the </a:t>
            </a:r>
            <a:r>
              <a:rPr sz="2700" u="sng">
                <a:solidFill>
                  <a:srgbClr val="FFFFFF"/>
                </a:solidFill>
                <a:latin typeface="Menlo"/>
                <a:ea typeface="Menlo"/>
                <a:cs typeface="Menlo"/>
                <a:sym typeface="Menlo"/>
              </a:rPr>
              <a:t>risk</a:t>
            </a:r>
            <a:r>
              <a:rPr sz="2700">
                <a:solidFill>
                  <a:srgbClr val="FFFFFF"/>
                </a:solidFill>
                <a:latin typeface="Menlo"/>
                <a:ea typeface="Menlo"/>
                <a:cs typeface="Menlo"/>
                <a:sym typeface="Menlo"/>
              </a:rPr>
              <a:t> of money losses</a:t>
            </a:r>
          </a:p>
        </p:txBody>
      </p:sp>
      <p:sp>
        <p:nvSpPr>
          <p:cNvPr id="37" name="Shape 37"/>
          <p:cNvSpPr/>
          <p:nvPr/>
        </p:nvSpPr>
        <p:spPr>
          <a:xfrm>
            <a:off x="952500" y="6907165"/>
            <a:ext cx="11099800" cy="215900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lvl1pPr>
              <a:defRPr sz="3800">
                <a:solidFill>
                  <a:srgbClr val="FFFFFF"/>
                </a:solidFill>
                <a:latin typeface="Menlo"/>
                <a:ea typeface="Menlo"/>
                <a:cs typeface="Menlo"/>
                <a:sym typeface="Menlo"/>
              </a:defRPr>
            </a:lvl1pPr>
          </a:lstStyle>
          <a:p>
            <a:pPr lvl="0">
              <a:defRPr sz="1800">
                <a:solidFill>
                  <a:srgbClr val="000000"/>
                </a:solidFill>
              </a:defRPr>
            </a:pPr>
            <a:r>
              <a:rPr sz="3800">
                <a:solidFill>
                  <a:srgbClr val="FFFFFF"/>
                </a:solidFill>
              </a:rPr>
              <a:t>betgram does what bettors need, bets with less uncertainty</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 name="Shape 39"/>
          <p:cNvSpPr/>
          <p:nvPr/>
        </p:nvSpPr>
        <p:spPr>
          <a:xfrm>
            <a:off x="7762064" y="2596336"/>
            <a:ext cx="4637817" cy="2335597"/>
          </a:xfrm>
          <a:prstGeom prst="roundRect">
            <a:avLst>
              <a:gd name="adj" fmla="val 8156"/>
            </a:avLst>
          </a:prstGeom>
          <a:solidFill/>
          <a:ln w="25400">
            <a:solidFill>
              <a:srgbClr val="FFFFFF"/>
            </a:solidFill>
            <a:custDash>
              <a:ds d="200000" sp="200000"/>
            </a:custDash>
            <a:miter lim="400000"/>
          </a:ln>
        </p:spPr>
        <p:txBody>
          <a:bodyPr lIns="0" tIns="0" rIns="0" bIns="0" anchor="ctr"/>
          <a:lstStyle/>
          <a:p>
            <a:pPr lvl="0">
              <a:defRPr sz="2600">
                <a:solidFill>
                  <a:srgbClr val="FFFFFF"/>
                </a:solidFill>
              </a:defRPr>
            </a:pPr>
          </a:p>
        </p:txBody>
      </p:sp>
      <p:pic>
        <p:nvPicPr>
          <p:cNvPr id="40" name="image3.png"/>
          <p:cNvPicPr/>
          <p:nvPr/>
        </p:nvPicPr>
        <p:blipFill>
          <a:blip r:embed="rId2">
            <a:extLst/>
          </a:blip>
          <a:stretch>
            <a:fillRect/>
          </a:stretch>
        </p:blipFill>
        <p:spPr>
          <a:xfrm>
            <a:off x="4072639" y="2526514"/>
            <a:ext cx="2007213" cy="2027286"/>
          </a:xfrm>
          <a:prstGeom prst="rect">
            <a:avLst/>
          </a:prstGeom>
          <a:ln w="12700">
            <a:miter lim="400000"/>
          </a:ln>
        </p:spPr>
      </p:pic>
      <p:sp>
        <p:nvSpPr>
          <p:cNvPr id="41" name="Shape 41"/>
          <p:cNvSpPr/>
          <p:nvPr>
            <p:ph type="title"/>
          </p:nvPr>
        </p:nvSpPr>
        <p:spPr>
          <a:xfrm>
            <a:off x="952500" y="1152603"/>
            <a:ext cx="11099800" cy="2159002"/>
          </a:xfrm>
          <a:prstGeom prst="rect">
            <a:avLst/>
          </a:prstGeom>
        </p:spPr>
        <p:txBody>
          <a:bodyPr/>
          <a:lstStyle>
            <a:lvl1pPr algn="l">
              <a:defRPr sz="5500">
                <a:latin typeface="Menlo"/>
                <a:ea typeface="Menlo"/>
                <a:cs typeface="Menlo"/>
                <a:sym typeface="Menlo"/>
              </a:defRPr>
            </a:lvl1pPr>
          </a:lstStyle>
          <a:p>
            <a:pPr lvl="0">
              <a:defRPr sz="1800">
                <a:solidFill>
                  <a:srgbClr val="000000"/>
                </a:solidFill>
              </a:defRPr>
            </a:pPr>
            <a:r>
              <a:rPr sz="5500">
                <a:solidFill>
                  <a:srgbClr val="FFFFFF"/>
                </a:solidFill>
              </a:rPr>
              <a:t>Market</a:t>
            </a:r>
          </a:p>
        </p:txBody>
      </p:sp>
      <p:sp>
        <p:nvSpPr>
          <p:cNvPr id="42" name="Shape 42"/>
          <p:cNvSpPr/>
          <p:nvPr/>
        </p:nvSpPr>
        <p:spPr>
          <a:xfrm>
            <a:off x="800221" y="2934105"/>
            <a:ext cx="3809808" cy="3748576"/>
          </a:xfrm>
          <a:custGeom>
            <a:avLst/>
            <a:gdLst/>
            <a:ahLst/>
            <a:cxnLst>
              <a:cxn ang="0">
                <a:pos x="wd2" y="hd2"/>
              </a:cxn>
              <a:cxn ang="5400000">
                <a:pos x="wd2" y="hd2"/>
              </a:cxn>
              <a:cxn ang="10800000">
                <a:pos x="wd2" y="hd2"/>
              </a:cxn>
              <a:cxn ang="16200000">
                <a:pos x="wd2" y="hd2"/>
              </a:cxn>
            </a:cxnLst>
            <a:rect l="0" t="0" r="r" b="b"/>
            <a:pathLst>
              <a:path w="19678" h="19678"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795E9"/>
          </a:solidFill>
          <a:ln w="25400">
            <a:solidFill>
              <a:srgbClr val="FFFFFF"/>
            </a:solidFill>
            <a:custDash>
              <a:ds d="200000" sp="200000"/>
            </a:custDash>
            <a:miter lim="400000"/>
          </a:ln>
        </p:spPr>
        <p:txBody>
          <a:bodyPr lIns="0" tIns="0" rIns="0" bIns="0" anchor="ctr"/>
          <a:lstStyle/>
          <a:p>
            <a:pPr lvl="0">
              <a:defRPr sz="2600">
                <a:solidFill>
                  <a:srgbClr val="FFFFFF"/>
                </a:solidFill>
              </a:defRPr>
            </a:pPr>
          </a:p>
        </p:txBody>
      </p:sp>
      <p:pic>
        <p:nvPicPr>
          <p:cNvPr id="43" name="image4.png"/>
          <p:cNvPicPr/>
          <p:nvPr/>
        </p:nvPicPr>
        <p:blipFill>
          <a:blip r:embed="rId3">
            <a:extLst/>
          </a:blip>
          <a:stretch>
            <a:fillRect/>
          </a:stretch>
        </p:blipFill>
        <p:spPr>
          <a:xfrm>
            <a:off x="11321725" y="2775380"/>
            <a:ext cx="822053" cy="1011759"/>
          </a:xfrm>
          <a:prstGeom prst="rect">
            <a:avLst/>
          </a:prstGeom>
          <a:ln w="12700">
            <a:miter lim="400000"/>
          </a:ln>
        </p:spPr>
      </p:pic>
      <p:pic>
        <p:nvPicPr>
          <p:cNvPr id="44" name="image5.png"/>
          <p:cNvPicPr/>
          <p:nvPr/>
        </p:nvPicPr>
        <p:blipFill>
          <a:blip r:embed="rId4">
            <a:extLst/>
          </a:blip>
          <a:stretch>
            <a:fillRect/>
          </a:stretch>
        </p:blipFill>
        <p:spPr>
          <a:xfrm>
            <a:off x="8020825" y="2775380"/>
            <a:ext cx="1008756" cy="1011759"/>
          </a:xfrm>
          <a:prstGeom prst="rect">
            <a:avLst/>
          </a:prstGeom>
          <a:ln w="12700">
            <a:miter lim="400000"/>
          </a:ln>
        </p:spPr>
      </p:pic>
      <p:grpSp>
        <p:nvGrpSpPr>
          <p:cNvPr id="47" name="Group 47"/>
          <p:cNvGrpSpPr/>
          <p:nvPr/>
        </p:nvGrpSpPr>
        <p:grpSpPr>
          <a:xfrm>
            <a:off x="4297009" y="4328735"/>
            <a:ext cx="2100721" cy="2069566"/>
            <a:chOff x="-26" y="-26"/>
            <a:chExt cx="2100719" cy="2069564"/>
          </a:xfrm>
        </p:grpSpPr>
        <p:sp>
          <p:nvSpPr>
            <p:cNvPr id="45" name="Shape 45"/>
            <p:cNvSpPr/>
            <p:nvPr/>
          </p:nvSpPr>
          <p:spPr>
            <a:xfrm>
              <a:off x="-27" y="-27"/>
              <a:ext cx="2100641" cy="2069566"/>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795E9"/>
            </a:solidFill>
            <a:ln w="25400" cap="flat">
              <a:solidFill>
                <a:srgbClr val="FFFFFF"/>
              </a:solidFill>
              <a:custDash>
                <a:ds d="200000" sp="200000"/>
              </a:custDash>
              <a:miter lim="400000"/>
            </a:ln>
            <a:effectLst/>
          </p:spPr>
          <p:txBody>
            <a:bodyPr wrap="square" lIns="0" tIns="0" rIns="0" bIns="0" numCol="1" anchor="ctr">
              <a:noAutofit/>
            </a:bodyPr>
            <a:lstStyle/>
            <a:p>
              <a:pPr lvl="0">
                <a:defRPr sz="1800">
                  <a:latin typeface="Menlo"/>
                  <a:ea typeface="Menlo"/>
                  <a:cs typeface="Menlo"/>
                  <a:sym typeface="Menlo"/>
                </a:defRPr>
              </a:pPr>
            </a:p>
          </p:txBody>
        </p:sp>
        <p:sp>
          <p:nvSpPr>
            <p:cNvPr id="46" name="Shape 46"/>
            <p:cNvSpPr/>
            <p:nvPr/>
          </p:nvSpPr>
          <p:spPr>
            <a:xfrm>
              <a:off x="-1" y="558558"/>
              <a:ext cx="2100695" cy="952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b="1" sz="2200">
                  <a:solidFill>
                    <a:srgbClr val="FFFFFF"/>
                  </a:solidFill>
                  <a:latin typeface="Menlo"/>
                  <a:ea typeface="Menlo"/>
                  <a:cs typeface="Menlo"/>
                  <a:sym typeface="Menlo"/>
                </a:defRPr>
              </a:lvl1pPr>
            </a:lstStyle>
            <a:p>
              <a:pPr lvl="0">
                <a:defRPr b="0" sz="1800">
                  <a:solidFill>
                    <a:srgbClr val="000000"/>
                  </a:solidFill>
                </a:defRPr>
              </a:pPr>
              <a:r>
                <a:rPr b="1" sz="2200">
                  <a:solidFill>
                    <a:srgbClr val="FFFFFF"/>
                  </a:solidFill>
                </a:rPr>
                <a:t>76% competitors accuracy</a:t>
              </a:r>
            </a:p>
          </p:txBody>
        </p:sp>
      </p:grpSp>
      <p:pic>
        <p:nvPicPr>
          <p:cNvPr id="48" name="image6.png"/>
          <p:cNvPicPr/>
          <p:nvPr/>
        </p:nvPicPr>
        <p:blipFill>
          <a:blip r:embed="rId5">
            <a:extLst/>
          </a:blip>
          <a:stretch>
            <a:fillRect/>
          </a:stretch>
        </p:blipFill>
        <p:spPr>
          <a:xfrm>
            <a:off x="4575571" y="5708362"/>
            <a:ext cx="2457715" cy="3245923"/>
          </a:xfrm>
          <a:prstGeom prst="rect">
            <a:avLst/>
          </a:prstGeom>
          <a:ln w="12700">
            <a:miter lim="400000"/>
          </a:ln>
        </p:spPr>
      </p:pic>
      <p:sp>
        <p:nvSpPr>
          <p:cNvPr id="49" name="Shape 49"/>
          <p:cNvSpPr/>
          <p:nvPr/>
        </p:nvSpPr>
        <p:spPr>
          <a:xfrm>
            <a:off x="5009569" y="7013823"/>
            <a:ext cx="1589720" cy="635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800">
                <a:solidFill>
                  <a:srgbClr val="FFFFFF"/>
                </a:solidFill>
                <a:latin typeface="Menlo"/>
                <a:ea typeface="Menlo"/>
                <a:cs typeface="Menlo"/>
                <a:sym typeface="Menlo"/>
              </a:defRPr>
            </a:lvl1pPr>
          </a:lstStyle>
          <a:p>
            <a:pPr lvl="0">
              <a:defRPr b="0">
                <a:solidFill>
                  <a:srgbClr val="000000"/>
                </a:solidFill>
              </a:defRPr>
            </a:pPr>
            <a:r>
              <a:rPr b="1">
                <a:solidFill>
                  <a:srgbClr val="FFFFFF"/>
                </a:solidFill>
              </a:rPr>
              <a:t>GDP: $ 350 billion</a:t>
            </a:r>
          </a:p>
        </p:txBody>
      </p:sp>
      <p:pic>
        <p:nvPicPr>
          <p:cNvPr id="50" name="image7.png"/>
          <p:cNvPicPr/>
          <p:nvPr/>
        </p:nvPicPr>
        <p:blipFill>
          <a:blip r:embed="rId6">
            <a:extLst/>
          </a:blip>
          <a:stretch>
            <a:fillRect/>
          </a:stretch>
        </p:blipFill>
        <p:spPr>
          <a:xfrm>
            <a:off x="9624300" y="2953180"/>
            <a:ext cx="716045" cy="1011759"/>
          </a:xfrm>
          <a:prstGeom prst="rect">
            <a:avLst/>
          </a:prstGeom>
          <a:ln w="12700">
            <a:miter lim="400000"/>
          </a:ln>
        </p:spPr>
      </p:pic>
      <p:grpSp>
        <p:nvGrpSpPr>
          <p:cNvPr id="53" name="Group 53"/>
          <p:cNvGrpSpPr/>
          <p:nvPr/>
        </p:nvGrpSpPr>
        <p:grpSpPr>
          <a:xfrm>
            <a:off x="2302297" y="5494163"/>
            <a:ext cx="2660309" cy="2639047"/>
            <a:chOff x="-33" y="-33"/>
            <a:chExt cx="2660307" cy="2639046"/>
          </a:xfrm>
        </p:grpSpPr>
        <p:sp>
          <p:nvSpPr>
            <p:cNvPr id="51" name="Shape 51"/>
            <p:cNvSpPr/>
            <p:nvPr/>
          </p:nvSpPr>
          <p:spPr>
            <a:xfrm>
              <a:off x="-34" y="-34"/>
              <a:ext cx="2660207" cy="2639048"/>
            </a:xfrm>
            <a:custGeom>
              <a:avLst/>
              <a:gdLst/>
              <a:ahLst/>
              <a:cxnLst>
                <a:cxn ang="0">
                  <a:pos x="wd2" y="hd2"/>
                </a:cxn>
                <a:cxn ang="5400000">
                  <a:pos x="wd2" y="hd2"/>
                </a:cxn>
                <a:cxn ang="10800000">
                  <a:pos x="wd2" y="hd2"/>
                </a:cxn>
                <a:cxn ang="16200000">
                  <a:pos x="wd2" y="hd2"/>
                </a:cxn>
              </a:cxnLst>
              <a:rect l="0" t="0" r="r" b="b"/>
              <a:pathLst>
                <a:path w="19678"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795E9"/>
            </a:solidFill>
            <a:ln w="25400" cap="flat">
              <a:solidFill>
                <a:srgbClr val="FFFFFF"/>
              </a:solidFill>
              <a:custDash>
                <a:ds d="200000" sp="200000"/>
              </a:custDash>
              <a:miter lim="400000"/>
            </a:ln>
            <a:effectLst/>
          </p:spPr>
          <p:txBody>
            <a:bodyPr wrap="square" lIns="0" tIns="0" rIns="0" bIns="0" numCol="1" anchor="ctr">
              <a:noAutofit/>
            </a:bodyPr>
            <a:lstStyle/>
            <a:p>
              <a:pPr lvl="0">
                <a:defRPr sz="1800">
                  <a:latin typeface="Menlo"/>
                  <a:ea typeface="Menlo"/>
                  <a:cs typeface="Menlo"/>
                  <a:sym typeface="Menlo"/>
                </a:defRPr>
              </a:pPr>
            </a:p>
          </p:txBody>
        </p:sp>
        <p:sp>
          <p:nvSpPr>
            <p:cNvPr id="52" name="Shape 52"/>
            <p:cNvSpPr/>
            <p:nvPr/>
          </p:nvSpPr>
          <p:spPr>
            <a:xfrm>
              <a:off x="-1" y="1002056"/>
              <a:ext cx="2660276" cy="635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defRPr b="1" sz="2200">
                  <a:solidFill>
                    <a:srgbClr val="FFFFFF"/>
                  </a:solidFill>
                  <a:latin typeface="Menlo"/>
                  <a:ea typeface="Menlo"/>
                  <a:cs typeface="Menlo"/>
                  <a:sym typeface="Menlo"/>
                </a:defRPr>
              </a:lvl1pPr>
            </a:lstStyle>
            <a:p>
              <a:pPr lvl="0">
                <a:defRPr b="0" sz="1800">
                  <a:solidFill>
                    <a:srgbClr val="000000"/>
                  </a:solidFill>
                </a:defRPr>
              </a:pPr>
              <a:r>
                <a:rPr b="1" sz="2200">
                  <a:solidFill>
                    <a:srgbClr val="FFFFFF"/>
                  </a:solidFill>
                </a:rPr>
                <a:t>3.5 Billion soccer fans</a:t>
              </a:r>
            </a:p>
          </p:txBody>
        </p:sp>
      </p:grpSp>
      <p:sp>
        <p:nvSpPr>
          <p:cNvPr id="54" name="Shape 54"/>
          <p:cNvSpPr/>
          <p:nvPr/>
        </p:nvSpPr>
        <p:spPr>
          <a:xfrm>
            <a:off x="7851233" y="4072684"/>
            <a:ext cx="4459479"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900">
                <a:solidFill>
                  <a:srgbClr val="FFFFFF"/>
                </a:solidFill>
                <a:latin typeface="Menlo"/>
                <a:ea typeface="Menlo"/>
                <a:cs typeface="Menlo"/>
                <a:sym typeface="Menlo"/>
              </a:defRPr>
            </a:lvl1pPr>
          </a:lstStyle>
          <a:p>
            <a:pPr lvl="0">
              <a:defRPr b="0" sz="1800">
                <a:solidFill>
                  <a:srgbClr val="000000"/>
                </a:solidFill>
              </a:defRPr>
            </a:pPr>
            <a:r>
              <a:rPr b="1" sz="1900">
                <a:solidFill>
                  <a:srgbClr val="FFFFFF"/>
                </a:solidFill>
              </a:rPr>
              <a:t>More than 750 Million twitter followers </a:t>
            </a:r>
          </a:p>
        </p:txBody>
      </p:sp>
      <p:sp>
        <p:nvSpPr>
          <p:cNvPr id="55" name="Shape 55"/>
          <p:cNvSpPr/>
          <p:nvPr/>
        </p:nvSpPr>
        <p:spPr>
          <a:xfrm>
            <a:off x="7762064" y="5519731"/>
            <a:ext cx="4637817" cy="3371487"/>
          </a:xfrm>
          <a:prstGeom prst="roundRect">
            <a:avLst>
              <a:gd name="adj" fmla="val 5650"/>
            </a:avLst>
          </a:prstGeom>
          <a:solidFill/>
          <a:ln w="25400">
            <a:solidFill>
              <a:srgbClr val="FFFFFF"/>
            </a:solidFill>
            <a:custDash>
              <a:ds d="200000" sp="200000"/>
            </a:custDash>
            <a:miter lim="400000"/>
          </a:ln>
        </p:spPr>
        <p:txBody>
          <a:bodyPr lIns="0" tIns="0" rIns="0" bIns="0" anchor="ctr"/>
          <a:lstStyle/>
          <a:p>
            <a:pPr lvl="0">
              <a:defRPr sz="2600">
                <a:solidFill>
                  <a:srgbClr val="FFFFFF"/>
                </a:solidFill>
              </a:defRPr>
            </a:pPr>
          </a:p>
        </p:txBody>
      </p:sp>
      <p:sp>
        <p:nvSpPr>
          <p:cNvPr id="56" name="Shape 56"/>
          <p:cNvSpPr/>
          <p:nvPr/>
        </p:nvSpPr>
        <p:spPr>
          <a:xfrm>
            <a:off x="7851233" y="6072737"/>
            <a:ext cx="4459480"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900">
                <a:solidFill>
                  <a:srgbClr val="FFFFFF"/>
                </a:solidFill>
                <a:latin typeface="Menlo"/>
                <a:ea typeface="Menlo"/>
                <a:cs typeface="Menlo"/>
                <a:sym typeface="Menlo"/>
              </a:defRPr>
            </a:lvl1pPr>
          </a:lstStyle>
          <a:p>
            <a:pPr lvl="0">
              <a:defRPr b="0" sz="1800">
                <a:solidFill>
                  <a:srgbClr val="000000"/>
                </a:solidFill>
              </a:defRPr>
            </a:pPr>
            <a:r>
              <a:rPr b="1" sz="1900">
                <a:solidFill>
                  <a:srgbClr val="FFFFFF"/>
                </a:solidFill>
              </a:rPr>
              <a:t>Online betting is legal in more than 25 countries</a:t>
            </a:r>
          </a:p>
        </p:txBody>
      </p:sp>
      <p:sp>
        <p:nvSpPr>
          <p:cNvPr id="57" name="Shape 57"/>
          <p:cNvSpPr/>
          <p:nvPr/>
        </p:nvSpPr>
        <p:spPr>
          <a:xfrm>
            <a:off x="7851233" y="7001123"/>
            <a:ext cx="4459480"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900">
                <a:solidFill>
                  <a:srgbClr val="FFFFFF"/>
                </a:solidFill>
                <a:latin typeface="Menlo"/>
                <a:ea typeface="Menlo"/>
                <a:cs typeface="Menlo"/>
                <a:sym typeface="Menlo"/>
              </a:defRPr>
            </a:lvl1pPr>
          </a:lstStyle>
          <a:p>
            <a:pPr lvl="0">
              <a:defRPr b="0" sz="1800">
                <a:solidFill>
                  <a:srgbClr val="000000"/>
                </a:solidFill>
              </a:defRPr>
            </a:pPr>
            <a:r>
              <a:rPr b="1" sz="1900">
                <a:solidFill>
                  <a:srgbClr val="FFFFFF"/>
                </a:solidFill>
              </a:rPr>
              <a:t>65% of soccer fans own a smartphone</a:t>
            </a:r>
          </a:p>
        </p:txBody>
      </p:sp>
      <p:sp>
        <p:nvSpPr>
          <p:cNvPr id="58" name="Shape 58"/>
          <p:cNvSpPr/>
          <p:nvPr/>
        </p:nvSpPr>
        <p:spPr>
          <a:xfrm>
            <a:off x="7851232" y="7861243"/>
            <a:ext cx="4459480"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1900">
                <a:solidFill>
                  <a:srgbClr val="FFFFFF"/>
                </a:solidFill>
                <a:latin typeface="Menlo"/>
                <a:ea typeface="Menlo"/>
                <a:cs typeface="Menlo"/>
                <a:sym typeface="Menlo"/>
              </a:defRPr>
            </a:lvl1pPr>
          </a:lstStyle>
          <a:p>
            <a:pPr lvl="0">
              <a:defRPr b="0" sz="1800">
                <a:solidFill>
                  <a:srgbClr val="000000"/>
                </a:solidFill>
              </a:defRPr>
            </a:pPr>
            <a:r>
              <a:rPr b="1" sz="1900">
                <a:solidFill>
                  <a:srgbClr val="FFFFFF"/>
                </a:solidFill>
              </a:rPr>
              <a:t>30% of soccer fans are using Twitter actively</a:t>
            </a:r>
          </a:p>
        </p:txBody>
      </p:sp>
      <p:sp>
        <p:nvSpPr>
          <p:cNvPr id="59" name="Shape 59"/>
          <p:cNvSpPr/>
          <p:nvPr/>
        </p:nvSpPr>
        <p:spPr>
          <a:xfrm>
            <a:off x="1069188" y="3963937"/>
            <a:ext cx="3272068" cy="1689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b="1" sz="2200">
                <a:solidFill>
                  <a:srgbClr val="FFFFFF"/>
                </a:solidFill>
                <a:latin typeface="Menlo"/>
                <a:ea typeface="Menlo"/>
                <a:cs typeface="Menlo"/>
                <a:sym typeface="Menlo"/>
              </a:rPr>
              <a:t>Online sports betting market worth:</a:t>
            </a:r>
            <a:endParaRPr b="1" sz="2200">
              <a:solidFill>
                <a:srgbClr val="FFFFFF"/>
              </a:solidFill>
              <a:latin typeface="Menlo"/>
              <a:ea typeface="Menlo"/>
              <a:cs typeface="Menlo"/>
              <a:sym typeface="Menlo"/>
            </a:endParaRPr>
          </a:p>
          <a:p>
            <a:pPr lvl="0">
              <a:defRPr sz="1800"/>
            </a:pPr>
            <a:r>
              <a:rPr b="1" sz="2200">
                <a:solidFill>
                  <a:srgbClr val="FFFFFF"/>
                </a:solidFill>
                <a:latin typeface="Menlo"/>
                <a:ea typeface="Menlo"/>
                <a:cs typeface="Menlo"/>
                <a:sym typeface="Menlo"/>
              </a:rPr>
              <a:t>$700 billion per year(*)</a:t>
            </a:r>
          </a:p>
        </p:txBody>
      </p:sp>
      <p:sp>
        <p:nvSpPr>
          <p:cNvPr id="60" name="Shape 60"/>
          <p:cNvSpPr/>
          <p:nvPr/>
        </p:nvSpPr>
        <p:spPr>
          <a:xfrm>
            <a:off x="857229" y="8923940"/>
            <a:ext cx="2522806" cy="330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500">
                <a:solidFill>
                  <a:srgbClr val="FFFFFF"/>
                </a:solidFill>
                <a:latin typeface="Menlo"/>
                <a:ea typeface="Menlo"/>
                <a:cs typeface="Menlo"/>
                <a:sym typeface="Menlo"/>
              </a:defRPr>
            </a:lvl1pPr>
          </a:lstStyle>
          <a:p>
            <a:pPr lvl="0">
              <a:defRPr sz="1800">
                <a:solidFill>
                  <a:srgbClr val="000000"/>
                </a:solidFill>
              </a:defRPr>
            </a:pPr>
            <a:r>
              <a:rPr sz="1500">
                <a:solidFill>
                  <a:srgbClr val="FFFFFF"/>
                </a:solidFill>
              </a:rPr>
              <a:t>*Legal sport gambling</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2" name="Shape 62"/>
          <p:cNvSpPr/>
          <p:nvPr/>
        </p:nvSpPr>
        <p:spPr>
          <a:xfrm>
            <a:off x="1062484" y="1633351"/>
            <a:ext cx="10879831" cy="1893643"/>
          </a:xfrm>
          <a:prstGeom prst="roundRect">
            <a:avLst>
              <a:gd name="adj" fmla="val 10060"/>
            </a:avLst>
          </a:prstGeom>
          <a:ln w="25400">
            <a:solidFill>
              <a:srgbClr val="FFFFFF"/>
            </a:solidFill>
            <a:miter lim="400000"/>
          </a:ln>
        </p:spPr>
        <p:txBody>
          <a:bodyPr lIns="0" tIns="0" rIns="0" bIns="0" anchor="ctr"/>
          <a:lstStyle/>
          <a:p>
            <a:pPr lvl="0">
              <a:defRPr sz="2600">
                <a:solidFill>
                  <a:srgbClr val="FFFFFF"/>
                </a:solidFill>
              </a:defRPr>
            </a:pPr>
          </a:p>
        </p:txBody>
      </p:sp>
      <p:sp>
        <p:nvSpPr>
          <p:cNvPr id="63" name="Shape 63"/>
          <p:cNvSpPr/>
          <p:nvPr/>
        </p:nvSpPr>
        <p:spPr>
          <a:xfrm>
            <a:off x="2664280" y="1913421"/>
            <a:ext cx="7676239" cy="1333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0">
              <a:defRPr sz="1800"/>
            </a:pPr>
            <a:r>
              <a:rPr sz="8300">
                <a:solidFill>
                  <a:srgbClr val="FFFFFF"/>
                </a:solidFill>
                <a:latin typeface="Menlo"/>
                <a:ea typeface="Menlo"/>
                <a:cs typeface="Menlo"/>
                <a:sym typeface="Menlo"/>
              </a:rPr>
              <a:t>betgram</a:t>
            </a:r>
            <a:r>
              <a:rPr sz="3400">
                <a:solidFill>
                  <a:srgbClr val="FFFFFF"/>
                </a:solidFill>
                <a:latin typeface="Menlo"/>
                <a:ea typeface="Menlo"/>
                <a:cs typeface="Menlo"/>
                <a:sym typeface="Menlo"/>
              </a:rPr>
              <a:t> + some keys</a:t>
            </a:r>
          </a:p>
        </p:txBody>
      </p:sp>
      <p:pic>
        <p:nvPicPr>
          <p:cNvPr id="64" name="image8.png"/>
          <p:cNvPicPr/>
          <p:nvPr/>
        </p:nvPicPr>
        <p:blipFill>
          <a:blip r:embed="rId2">
            <a:extLst/>
          </a:blip>
          <a:stretch>
            <a:fillRect/>
          </a:stretch>
        </p:blipFill>
        <p:spPr>
          <a:xfrm>
            <a:off x="7655497" y="4897973"/>
            <a:ext cx="858264" cy="697763"/>
          </a:xfrm>
          <a:prstGeom prst="rect">
            <a:avLst/>
          </a:prstGeom>
          <a:ln w="12700">
            <a:miter lim="400000"/>
          </a:ln>
        </p:spPr>
      </p:pic>
      <p:pic>
        <p:nvPicPr>
          <p:cNvPr id="65" name="image9.png"/>
          <p:cNvPicPr/>
          <p:nvPr/>
        </p:nvPicPr>
        <p:blipFill>
          <a:blip r:embed="rId3">
            <a:extLst/>
          </a:blip>
          <a:stretch>
            <a:fillRect/>
          </a:stretch>
        </p:blipFill>
        <p:spPr>
          <a:xfrm>
            <a:off x="10130663" y="4717879"/>
            <a:ext cx="1057953" cy="1057953"/>
          </a:xfrm>
          <a:prstGeom prst="rect">
            <a:avLst/>
          </a:prstGeom>
          <a:ln w="12700">
            <a:miter lim="400000"/>
          </a:ln>
        </p:spPr>
      </p:pic>
      <p:sp>
        <p:nvSpPr>
          <p:cNvPr id="66" name="Shape 66"/>
          <p:cNvSpPr/>
          <p:nvPr/>
        </p:nvSpPr>
        <p:spPr>
          <a:xfrm>
            <a:off x="1332901" y="4354221"/>
            <a:ext cx="2075295" cy="1785266"/>
          </a:xfrm>
          <a:prstGeom prst="roundRect">
            <a:avLst>
              <a:gd name="adj" fmla="val 10671"/>
            </a:avLst>
          </a:prstGeom>
          <a:ln w="25400">
            <a:solidFill>
              <a:srgbClr val="FFFFFF"/>
            </a:solidFill>
            <a:custDash>
              <a:ds d="200000" sp="200000"/>
            </a:custDash>
            <a:miter lim="400000"/>
          </a:ln>
        </p:spPr>
        <p:txBody>
          <a:bodyPr lIns="0" tIns="0" rIns="0" bIns="0" anchor="ctr"/>
          <a:lstStyle/>
          <a:p>
            <a:pPr lvl="0">
              <a:defRPr sz="2600">
                <a:solidFill>
                  <a:srgbClr val="FFFFFF"/>
                </a:solidFill>
              </a:defRPr>
            </a:pPr>
          </a:p>
        </p:txBody>
      </p:sp>
      <p:pic>
        <p:nvPicPr>
          <p:cNvPr id="67" name="image10.png"/>
          <p:cNvPicPr/>
          <p:nvPr/>
        </p:nvPicPr>
        <p:blipFill>
          <a:blip r:embed="rId4">
            <a:extLst/>
          </a:blip>
          <a:stretch>
            <a:fillRect/>
          </a:stretch>
        </p:blipFill>
        <p:spPr>
          <a:xfrm>
            <a:off x="1678202" y="4580104"/>
            <a:ext cx="1333502" cy="1333502"/>
          </a:xfrm>
          <a:prstGeom prst="rect">
            <a:avLst/>
          </a:prstGeom>
          <a:ln w="12700">
            <a:miter lim="400000"/>
          </a:ln>
        </p:spPr>
      </p:pic>
      <p:sp>
        <p:nvSpPr>
          <p:cNvPr id="68" name="Shape 68"/>
          <p:cNvSpPr/>
          <p:nvPr/>
        </p:nvSpPr>
        <p:spPr>
          <a:xfrm>
            <a:off x="3959535" y="4354221"/>
            <a:ext cx="2075294" cy="1785266"/>
          </a:xfrm>
          <a:prstGeom prst="roundRect">
            <a:avLst>
              <a:gd name="adj" fmla="val 10671"/>
            </a:avLst>
          </a:prstGeom>
          <a:ln w="25400">
            <a:solidFill>
              <a:srgbClr val="FFFFFF"/>
            </a:solidFill>
            <a:custDash>
              <a:ds d="200000" sp="200000"/>
            </a:custDash>
            <a:miter lim="400000"/>
          </a:ln>
        </p:spPr>
        <p:txBody>
          <a:bodyPr lIns="0" tIns="0" rIns="0" bIns="0" anchor="ctr"/>
          <a:lstStyle/>
          <a:p>
            <a:pPr lvl="0">
              <a:defRPr sz="2600">
                <a:solidFill>
                  <a:srgbClr val="FFFFFF"/>
                </a:solidFill>
              </a:defRPr>
            </a:pPr>
          </a:p>
        </p:txBody>
      </p:sp>
      <p:pic>
        <p:nvPicPr>
          <p:cNvPr id="69" name="image11.png"/>
          <p:cNvPicPr/>
          <p:nvPr/>
        </p:nvPicPr>
        <p:blipFill>
          <a:blip r:embed="rId5">
            <a:extLst/>
          </a:blip>
          <a:stretch>
            <a:fillRect/>
          </a:stretch>
        </p:blipFill>
        <p:spPr>
          <a:xfrm>
            <a:off x="4271903" y="4486085"/>
            <a:ext cx="1521540" cy="1521540"/>
          </a:xfrm>
          <a:prstGeom prst="rect">
            <a:avLst/>
          </a:prstGeom>
          <a:ln w="12700">
            <a:miter lim="400000"/>
          </a:ln>
        </p:spPr>
      </p:pic>
      <p:sp>
        <p:nvSpPr>
          <p:cNvPr id="70" name="Shape 70"/>
          <p:cNvSpPr/>
          <p:nvPr/>
        </p:nvSpPr>
        <p:spPr>
          <a:xfrm>
            <a:off x="1114309" y="3984166"/>
            <a:ext cx="5143380" cy="2525377"/>
          </a:xfrm>
          <a:prstGeom prst="roundRect">
            <a:avLst>
              <a:gd name="adj" fmla="val 7543"/>
            </a:avLst>
          </a:prstGeom>
          <a:ln w="25400">
            <a:solidFill>
              <a:srgbClr val="FFFFFF"/>
            </a:solidFill>
            <a:custDash>
              <a:ds d="200000" sp="200000"/>
            </a:custDash>
            <a:miter lim="400000"/>
          </a:ln>
        </p:spPr>
        <p:txBody>
          <a:bodyPr lIns="0" tIns="0" rIns="0" bIns="0" anchor="ctr"/>
          <a:lstStyle/>
          <a:p>
            <a:pPr lvl="0">
              <a:defRPr sz="2600">
                <a:solidFill>
                  <a:srgbClr val="FFFFFF"/>
                </a:solidFill>
              </a:defRPr>
            </a:pPr>
          </a:p>
        </p:txBody>
      </p:sp>
      <p:sp>
        <p:nvSpPr>
          <p:cNvPr id="71" name="Shape 71"/>
          <p:cNvSpPr/>
          <p:nvPr/>
        </p:nvSpPr>
        <p:spPr>
          <a:xfrm>
            <a:off x="6995359" y="4354221"/>
            <a:ext cx="2075294" cy="1785267"/>
          </a:xfrm>
          <a:prstGeom prst="roundRect">
            <a:avLst>
              <a:gd name="adj" fmla="val 10671"/>
            </a:avLst>
          </a:prstGeom>
          <a:ln w="25400">
            <a:solidFill>
              <a:srgbClr val="FFFFFF"/>
            </a:solidFill>
            <a:custDash>
              <a:ds d="200000" sp="200000"/>
            </a:custDash>
            <a:miter lim="400000"/>
          </a:ln>
        </p:spPr>
        <p:txBody>
          <a:bodyPr lIns="0" tIns="0" rIns="0" bIns="0" anchor="ctr"/>
          <a:lstStyle/>
          <a:p>
            <a:pPr lvl="0">
              <a:defRPr sz="2600">
                <a:solidFill>
                  <a:srgbClr val="FFFFFF"/>
                </a:solidFill>
              </a:defRPr>
            </a:pPr>
          </a:p>
        </p:txBody>
      </p:sp>
      <p:sp>
        <p:nvSpPr>
          <p:cNvPr id="72" name="Shape 72"/>
          <p:cNvSpPr/>
          <p:nvPr/>
        </p:nvSpPr>
        <p:spPr>
          <a:xfrm>
            <a:off x="9621993" y="4354221"/>
            <a:ext cx="2075294" cy="1785267"/>
          </a:xfrm>
          <a:prstGeom prst="roundRect">
            <a:avLst>
              <a:gd name="adj" fmla="val 10671"/>
            </a:avLst>
          </a:prstGeom>
          <a:ln w="25400">
            <a:solidFill>
              <a:srgbClr val="FFFFFF"/>
            </a:solidFill>
            <a:custDash>
              <a:ds d="200000" sp="200000"/>
            </a:custDash>
            <a:miter lim="400000"/>
          </a:ln>
        </p:spPr>
        <p:txBody>
          <a:bodyPr lIns="0" tIns="0" rIns="0" bIns="0" anchor="ctr"/>
          <a:lstStyle/>
          <a:p>
            <a:pPr lvl="0">
              <a:defRPr sz="2600">
                <a:solidFill>
                  <a:srgbClr val="FFFFFF"/>
                </a:solidFill>
              </a:defRPr>
            </a:pPr>
          </a:p>
        </p:txBody>
      </p:sp>
      <p:sp>
        <p:nvSpPr>
          <p:cNvPr id="73" name="Shape 73"/>
          <p:cNvSpPr/>
          <p:nvPr/>
        </p:nvSpPr>
        <p:spPr>
          <a:xfrm>
            <a:off x="6776766" y="3984168"/>
            <a:ext cx="5143380" cy="2525375"/>
          </a:xfrm>
          <a:prstGeom prst="roundRect">
            <a:avLst>
              <a:gd name="adj" fmla="val 7543"/>
            </a:avLst>
          </a:prstGeom>
          <a:ln w="25400">
            <a:solidFill>
              <a:srgbClr val="FFFFFF"/>
            </a:solidFill>
            <a:custDash>
              <a:ds d="200000" sp="200000"/>
            </a:custDash>
            <a:miter lim="400000"/>
          </a:ln>
        </p:spPr>
        <p:txBody>
          <a:bodyPr lIns="0" tIns="0" rIns="0" bIns="0" anchor="ctr"/>
          <a:lstStyle/>
          <a:p>
            <a:pPr lvl="0">
              <a:defRPr sz="2600">
                <a:solidFill>
                  <a:srgbClr val="FFFFFF"/>
                </a:solidFill>
              </a:defRPr>
            </a:pPr>
          </a:p>
        </p:txBody>
      </p:sp>
      <p:sp>
        <p:nvSpPr>
          <p:cNvPr id="74" name="Shape 74"/>
          <p:cNvSpPr/>
          <p:nvPr/>
        </p:nvSpPr>
        <p:spPr>
          <a:xfrm>
            <a:off x="1591957" y="7092827"/>
            <a:ext cx="9820886" cy="12065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defRPr sz="1800"/>
            </a:pPr>
            <a:r>
              <a:rPr sz="5000">
                <a:solidFill>
                  <a:srgbClr val="FFFFFF"/>
                </a:solidFill>
                <a:latin typeface="Menlo"/>
                <a:ea typeface="Menlo"/>
                <a:cs typeface="Menlo"/>
                <a:sym typeface="Menlo"/>
              </a:rPr>
              <a:t>Statistical analysis</a:t>
            </a:r>
            <a:r>
              <a:rPr sz="3800">
                <a:solidFill>
                  <a:srgbClr val="FFFFFF"/>
                </a:solidFill>
                <a:latin typeface="Menlo"/>
                <a:ea typeface="Menlo"/>
                <a:cs typeface="Menlo"/>
                <a:sym typeface="Menlo"/>
              </a:rPr>
              <a:t> + </a:t>
            </a:r>
            <a:endParaRPr sz="3800">
              <a:solidFill>
                <a:srgbClr val="FFFFFF"/>
              </a:solidFill>
              <a:latin typeface="Menlo"/>
              <a:ea typeface="Menlo"/>
              <a:cs typeface="Menlo"/>
              <a:sym typeface="Menlo"/>
            </a:endParaRPr>
          </a:p>
          <a:p>
            <a:pPr lvl="0">
              <a:defRPr sz="1800"/>
            </a:pPr>
            <a:r>
              <a:rPr sz="2500">
                <a:solidFill>
                  <a:srgbClr val="FFFFFF"/>
                </a:solidFill>
                <a:latin typeface="Menlo"/>
                <a:ea typeface="Menlo"/>
                <a:cs typeface="Menlo"/>
                <a:sym typeface="Menlo"/>
              </a:rPr>
              <a:t>people wisdom</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76" name="image1.tif"/>
          <p:cNvPicPr/>
          <p:nvPr/>
        </p:nvPicPr>
        <p:blipFill>
          <a:blip r:embed="rId2">
            <a:extLst/>
          </a:blip>
          <a:stretch>
            <a:fillRect/>
          </a:stretch>
        </p:blipFill>
        <p:spPr>
          <a:xfrm>
            <a:off x="6870395" y="672609"/>
            <a:ext cx="4880287" cy="8133808"/>
          </a:xfrm>
          <a:prstGeom prst="rect">
            <a:avLst/>
          </a:prstGeom>
          <a:ln w="12700">
            <a:miter lim="400000"/>
          </a:ln>
        </p:spPr>
      </p:pic>
      <p:sp>
        <p:nvSpPr>
          <p:cNvPr id="77" name="Shape 77"/>
          <p:cNvSpPr/>
          <p:nvPr/>
        </p:nvSpPr>
        <p:spPr>
          <a:xfrm>
            <a:off x="1469403" y="1988634"/>
            <a:ext cx="4709031" cy="6375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just">
              <a:defRPr sz="1800"/>
            </a:pPr>
            <a:r>
              <a:rPr sz="2300">
                <a:solidFill>
                  <a:srgbClr val="FFFFFF"/>
                </a:solidFill>
                <a:latin typeface="Menlo"/>
                <a:ea typeface="Menlo"/>
                <a:cs typeface="Menlo"/>
                <a:sym typeface="Menlo"/>
              </a:rPr>
              <a:t>betgram analyses a huge amount of soccer related information in a clever way. </a:t>
            </a:r>
            <a:endParaRPr sz="2300">
              <a:solidFill>
                <a:srgbClr val="FFFFFF"/>
              </a:solidFill>
              <a:latin typeface="Menlo"/>
              <a:ea typeface="Menlo"/>
              <a:cs typeface="Menlo"/>
              <a:sym typeface="Menlo"/>
            </a:endParaRPr>
          </a:p>
          <a:p>
            <a:pPr lvl="0" algn="just">
              <a:defRPr sz="1800"/>
            </a:pPr>
            <a:endParaRPr sz="2300">
              <a:solidFill>
                <a:srgbClr val="FFFFFF"/>
              </a:solidFill>
              <a:latin typeface="Menlo"/>
              <a:ea typeface="Menlo"/>
              <a:cs typeface="Menlo"/>
              <a:sym typeface="Menlo"/>
            </a:endParaRPr>
          </a:p>
          <a:p>
            <a:pPr lvl="0" algn="just">
              <a:defRPr sz="1800"/>
            </a:pPr>
            <a:r>
              <a:rPr sz="2300">
                <a:solidFill>
                  <a:srgbClr val="FFFFFF"/>
                </a:solidFill>
                <a:latin typeface="Menlo"/>
                <a:ea typeface="Menlo"/>
                <a:cs typeface="Menlo"/>
                <a:sym typeface="Menlo"/>
              </a:rPr>
              <a:t>betgram uses past and present information to predict soccer matches. If that information is not enough, betgram inserts common wisdom to the predictions (may sound naive, but think, we do classical statistical analysis and social trends analysis).</a:t>
            </a:r>
            <a:endParaRPr sz="2300">
              <a:solidFill>
                <a:srgbClr val="FFFFFF"/>
              </a:solidFill>
              <a:latin typeface="Menlo"/>
              <a:ea typeface="Menlo"/>
              <a:cs typeface="Menlo"/>
              <a:sym typeface="Menlo"/>
            </a:endParaRPr>
          </a:p>
          <a:p>
            <a:pPr lvl="0" algn="just">
              <a:defRPr sz="1800"/>
            </a:pPr>
            <a:endParaRPr sz="2300">
              <a:solidFill>
                <a:srgbClr val="FFFFFF"/>
              </a:solidFill>
              <a:latin typeface="Menlo"/>
              <a:ea typeface="Menlo"/>
              <a:cs typeface="Menlo"/>
              <a:sym typeface="Menlo"/>
            </a:endParaRPr>
          </a:p>
          <a:p>
            <a:pPr lvl="0">
              <a:defRPr sz="1800"/>
            </a:pPr>
            <a:endParaRPr sz="2300">
              <a:solidFill>
                <a:srgbClr val="FFFFFF"/>
              </a:solidFill>
              <a:latin typeface="Menlo"/>
              <a:ea typeface="Menlo"/>
              <a:cs typeface="Menlo"/>
              <a:sym typeface="Menlo"/>
            </a:endParaRPr>
          </a:p>
        </p:txBody>
      </p:sp>
      <p:sp>
        <p:nvSpPr>
          <p:cNvPr id="78" name="Shape 78"/>
          <p:cNvSpPr/>
          <p:nvPr/>
        </p:nvSpPr>
        <p:spPr>
          <a:xfrm>
            <a:off x="1062484" y="663568"/>
            <a:ext cx="5522869" cy="8108408"/>
          </a:xfrm>
          <a:prstGeom prst="roundRect">
            <a:avLst>
              <a:gd name="adj" fmla="val 3449"/>
            </a:avLst>
          </a:prstGeom>
          <a:ln w="25400">
            <a:solidFill>
              <a:srgbClr val="FFFFFF"/>
            </a:solidFill>
            <a:miter lim="400000"/>
          </a:ln>
        </p:spPr>
        <p:txBody>
          <a:bodyPr lIns="0" tIns="0" rIns="0" bIns="0" anchor="ctr"/>
          <a:lstStyle/>
          <a:p>
            <a:pPr lvl="0">
              <a:defRPr sz="2600">
                <a:solidFill>
                  <a:srgbClr val="FFFFFF"/>
                </a:solidFill>
              </a:defRPr>
            </a:pP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0" name="Shape 80"/>
          <p:cNvSpPr/>
          <p:nvPr>
            <p:ph type="title"/>
          </p:nvPr>
        </p:nvSpPr>
        <p:spPr>
          <a:xfrm>
            <a:off x="952500" y="1152603"/>
            <a:ext cx="11099800" cy="2159002"/>
          </a:xfrm>
          <a:prstGeom prst="rect">
            <a:avLst/>
          </a:prstGeom>
        </p:spPr>
        <p:txBody>
          <a:bodyPr/>
          <a:lstStyle>
            <a:lvl1pPr algn="l">
              <a:defRPr sz="5500">
                <a:latin typeface="Menlo"/>
                <a:ea typeface="Menlo"/>
                <a:cs typeface="Menlo"/>
                <a:sym typeface="Menlo"/>
              </a:defRPr>
            </a:lvl1pPr>
          </a:lstStyle>
          <a:p>
            <a:pPr lvl="0">
              <a:defRPr sz="1800">
                <a:solidFill>
                  <a:srgbClr val="000000"/>
                </a:solidFill>
              </a:defRPr>
            </a:pPr>
            <a:r>
              <a:rPr sz="5500">
                <a:solidFill>
                  <a:srgbClr val="FFFFFF"/>
                </a:solidFill>
              </a:rPr>
              <a:t>Why to trust</a:t>
            </a:r>
          </a:p>
        </p:txBody>
      </p:sp>
      <p:sp>
        <p:nvSpPr>
          <p:cNvPr id="81" name="Shape 81"/>
          <p:cNvSpPr/>
          <p:nvPr/>
        </p:nvSpPr>
        <p:spPr>
          <a:xfrm>
            <a:off x="1074844" y="3226677"/>
            <a:ext cx="5053820" cy="2458683"/>
          </a:xfrm>
          <a:prstGeom prst="rect">
            <a:avLst/>
          </a:prstGeom>
          <a:solidFill/>
          <a:ln w="25400">
            <a:solidFill>
              <a:srgbClr val="FFFFFF"/>
            </a:solidFill>
            <a:custDash>
              <a:ds d="200000" sp="200000"/>
            </a:custDash>
            <a:miter lim="400000"/>
          </a:ln>
        </p:spPr>
        <p:txBody>
          <a:bodyPr lIns="0" tIns="0" rIns="0" bIns="0" anchor="ctr"/>
          <a:lstStyle/>
          <a:p>
            <a:pPr lvl="0">
              <a:defRPr sz="2600">
                <a:solidFill>
                  <a:srgbClr val="FFFFFF"/>
                </a:solidFill>
              </a:defRPr>
            </a:pPr>
          </a:p>
        </p:txBody>
      </p:sp>
      <p:sp>
        <p:nvSpPr>
          <p:cNvPr id="82" name="Shape 82"/>
          <p:cNvSpPr/>
          <p:nvPr/>
        </p:nvSpPr>
        <p:spPr>
          <a:xfrm>
            <a:off x="6719396" y="3226677"/>
            <a:ext cx="5053822" cy="5525354"/>
          </a:xfrm>
          <a:prstGeom prst="rect">
            <a:avLst/>
          </a:prstGeom>
          <a:solidFill/>
          <a:ln w="25400">
            <a:solidFill>
              <a:srgbClr val="FFFFFF"/>
            </a:solidFill>
            <a:custDash>
              <a:ds d="200000" sp="200000"/>
            </a:custDash>
            <a:miter lim="400000"/>
          </a:ln>
        </p:spPr>
        <p:txBody>
          <a:bodyPr lIns="0" tIns="0" rIns="0" bIns="0" anchor="ctr"/>
          <a:lstStyle/>
          <a:p>
            <a:pPr lvl="0">
              <a:defRPr sz="2600">
                <a:solidFill>
                  <a:srgbClr val="FFFFFF"/>
                </a:solidFill>
              </a:defRPr>
            </a:pPr>
          </a:p>
        </p:txBody>
      </p:sp>
      <p:sp>
        <p:nvSpPr>
          <p:cNvPr id="83" name="Shape 83"/>
          <p:cNvSpPr/>
          <p:nvPr/>
        </p:nvSpPr>
        <p:spPr>
          <a:xfrm>
            <a:off x="1698083" y="3437798"/>
            <a:ext cx="3807341"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solidFill>
                  <a:srgbClr val="FFFFFF"/>
                </a:solidFill>
                <a:latin typeface="Menlo"/>
                <a:ea typeface="Menlo"/>
                <a:cs typeface="Menlo"/>
                <a:sym typeface="Menlo"/>
              </a:defRPr>
            </a:lvl1pPr>
          </a:lstStyle>
          <a:p>
            <a:pPr lvl="0">
              <a:defRPr sz="1800">
                <a:solidFill>
                  <a:srgbClr val="000000"/>
                </a:solidFill>
              </a:defRPr>
            </a:pPr>
            <a:r>
              <a:rPr sz="2300">
                <a:solidFill>
                  <a:srgbClr val="FFFFFF"/>
                </a:solidFill>
              </a:rPr>
              <a:t>Competitive landscape</a:t>
            </a:r>
          </a:p>
        </p:txBody>
      </p:sp>
      <p:sp>
        <p:nvSpPr>
          <p:cNvPr id="84" name="Shape 84"/>
          <p:cNvSpPr/>
          <p:nvPr/>
        </p:nvSpPr>
        <p:spPr>
          <a:xfrm>
            <a:off x="7254706" y="3437798"/>
            <a:ext cx="3983200"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solidFill>
                  <a:srgbClr val="FFFFFF"/>
                </a:solidFill>
                <a:latin typeface="Menlo"/>
                <a:ea typeface="Menlo"/>
                <a:cs typeface="Menlo"/>
                <a:sym typeface="Menlo"/>
              </a:defRPr>
            </a:lvl1pPr>
          </a:lstStyle>
          <a:p>
            <a:pPr lvl="0">
              <a:defRPr sz="1800">
                <a:solidFill>
                  <a:srgbClr val="000000"/>
                </a:solidFill>
              </a:defRPr>
            </a:pPr>
            <a:r>
              <a:rPr sz="2300">
                <a:solidFill>
                  <a:srgbClr val="FFFFFF"/>
                </a:solidFill>
              </a:rPr>
              <a:t>Theoretical background</a:t>
            </a:r>
          </a:p>
        </p:txBody>
      </p:sp>
      <p:pic>
        <p:nvPicPr>
          <p:cNvPr id="85" name="image12.png"/>
          <p:cNvPicPr/>
          <p:nvPr/>
        </p:nvPicPr>
        <p:blipFill>
          <a:blip r:embed="rId2">
            <a:extLst/>
          </a:blip>
          <a:stretch>
            <a:fillRect/>
          </a:stretch>
        </p:blipFill>
        <p:spPr>
          <a:xfrm>
            <a:off x="7194635" y="4317239"/>
            <a:ext cx="751910" cy="1119121"/>
          </a:xfrm>
          <a:prstGeom prst="rect">
            <a:avLst/>
          </a:prstGeom>
          <a:ln w="12700">
            <a:miter lim="400000"/>
          </a:ln>
        </p:spPr>
      </p:pic>
      <p:pic>
        <p:nvPicPr>
          <p:cNvPr id="86" name="image13.png"/>
          <p:cNvPicPr/>
          <p:nvPr/>
        </p:nvPicPr>
        <p:blipFill>
          <a:blip r:embed="rId3">
            <a:extLst/>
          </a:blip>
          <a:stretch>
            <a:fillRect/>
          </a:stretch>
        </p:blipFill>
        <p:spPr>
          <a:xfrm>
            <a:off x="8608614" y="4576069"/>
            <a:ext cx="1163063" cy="601460"/>
          </a:xfrm>
          <a:prstGeom prst="rect">
            <a:avLst/>
          </a:prstGeom>
          <a:ln w="12700">
            <a:miter lim="400000"/>
          </a:ln>
        </p:spPr>
      </p:pic>
      <p:pic>
        <p:nvPicPr>
          <p:cNvPr id="87" name="image14.png"/>
          <p:cNvPicPr/>
          <p:nvPr/>
        </p:nvPicPr>
        <p:blipFill>
          <a:blip r:embed="rId4">
            <a:extLst/>
          </a:blip>
          <a:stretch>
            <a:fillRect/>
          </a:stretch>
        </p:blipFill>
        <p:spPr>
          <a:xfrm>
            <a:off x="8379724" y="5373427"/>
            <a:ext cx="1620852" cy="736752"/>
          </a:xfrm>
          <a:prstGeom prst="rect">
            <a:avLst/>
          </a:prstGeom>
          <a:ln w="12700">
            <a:miter lim="400000"/>
          </a:ln>
        </p:spPr>
      </p:pic>
      <p:pic>
        <p:nvPicPr>
          <p:cNvPr id="88" name="image15.png"/>
          <p:cNvPicPr/>
          <p:nvPr/>
        </p:nvPicPr>
        <p:blipFill>
          <a:blip r:embed="rId5">
            <a:extLst/>
          </a:blip>
          <a:stretch>
            <a:fillRect/>
          </a:stretch>
        </p:blipFill>
        <p:spPr>
          <a:xfrm>
            <a:off x="6871527" y="6441995"/>
            <a:ext cx="1398124" cy="346037"/>
          </a:xfrm>
          <a:prstGeom prst="rect">
            <a:avLst/>
          </a:prstGeom>
          <a:ln w="12700">
            <a:miter lim="400000"/>
          </a:ln>
        </p:spPr>
      </p:pic>
      <p:pic>
        <p:nvPicPr>
          <p:cNvPr id="89" name="image16.png"/>
          <p:cNvPicPr/>
          <p:nvPr/>
        </p:nvPicPr>
        <p:blipFill>
          <a:blip r:embed="rId6">
            <a:extLst/>
          </a:blip>
          <a:stretch>
            <a:fillRect/>
          </a:stretch>
        </p:blipFill>
        <p:spPr>
          <a:xfrm>
            <a:off x="9921264" y="6460718"/>
            <a:ext cx="1670397" cy="308590"/>
          </a:xfrm>
          <a:prstGeom prst="rect">
            <a:avLst/>
          </a:prstGeom>
          <a:ln w="12700">
            <a:miter lim="400000"/>
          </a:ln>
        </p:spPr>
      </p:pic>
      <p:pic>
        <p:nvPicPr>
          <p:cNvPr id="90" name="image17.png"/>
          <p:cNvPicPr/>
          <p:nvPr/>
        </p:nvPicPr>
        <p:blipFill>
          <a:blip r:embed="rId7">
            <a:extLst/>
          </a:blip>
          <a:stretch>
            <a:fillRect/>
          </a:stretch>
        </p:blipFill>
        <p:spPr>
          <a:xfrm>
            <a:off x="2021231" y="4317239"/>
            <a:ext cx="3161047" cy="495253"/>
          </a:xfrm>
          <a:prstGeom prst="rect">
            <a:avLst/>
          </a:prstGeom>
          <a:ln w="12700">
            <a:miter lim="400000"/>
          </a:ln>
        </p:spPr>
      </p:pic>
      <p:pic>
        <p:nvPicPr>
          <p:cNvPr id="91" name="image18.png"/>
          <p:cNvPicPr/>
          <p:nvPr/>
        </p:nvPicPr>
        <p:blipFill>
          <a:blip r:embed="rId8">
            <a:extLst/>
          </a:blip>
          <a:stretch>
            <a:fillRect/>
          </a:stretch>
        </p:blipFill>
        <p:spPr>
          <a:xfrm>
            <a:off x="10185303" y="4317239"/>
            <a:ext cx="1142319" cy="1142321"/>
          </a:xfrm>
          <a:prstGeom prst="rect">
            <a:avLst/>
          </a:prstGeom>
          <a:ln w="12700">
            <a:miter lim="400000"/>
          </a:ln>
        </p:spPr>
      </p:pic>
      <p:pic>
        <p:nvPicPr>
          <p:cNvPr id="92" name="image19.png"/>
          <p:cNvPicPr/>
          <p:nvPr/>
        </p:nvPicPr>
        <p:blipFill>
          <a:blip r:embed="rId9">
            <a:extLst/>
          </a:blip>
          <a:stretch>
            <a:fillRect/>
          </a:stretch>
        </p:blipFill>
        <p:spPr>
          <a:xfrm>
            <a:off x="8411109" y="7055484"/>
            <a:ext cx="1670398" cy="574618"/>
          </a:xfrm>
          <a:prstGeom prst="rect">
            <a:avLst/>
          </a:prstGeom>
          <a:ln w="12700">
            <a:miter lim="400000"/>
          </a:ln>
        </p:spPr>
      </p:pic>
      <p:sp>
        <p:nvSpPr>
          <p:cNvPr id="93" name="Shape 93"/>
          <p:cNvSpPr/>
          <p:nvPr/>
        </p:nvSpPr>
        <p:spPr>
          <a:xfrm>
            <a:off x="1074843" y="6209938"/>
            <a:ext cx="5053822" cy="2458682"/>
          </a:xfrm>
          <a:prstGeom prst="rect">
            <a:avLst/>
          </a:prstGeom>
          <a:solidFill/>
          <a:ln w="25400">
            <a:solidFill>
              <a:srgbClr val="FFFFFF"/>
            </a:solidFill>
            <a:custDash>
              <a:ds d="200000" sp="200000"/>
            </a:custDash>
            <a:miter lim="400000"/>
          </a:ln>
          <a:extLst>
            <a:ext uri="{C572A759-6A51-4108-AA02-DFA0A04FC94B}">
              <ma14:wrappingTextBoxFlag xmlns:ma14="http://schemas.microsoft.com/office/mac/drawingml/2011/main" val="1"/>
            </a:ext>
          </a:extLst>
        </p:spPr>
        <p:txBody>
          <a:bodyPr lIns="0" tIns="0" rIns="0" bIns="0" anchor="ctr"/>
          <a:lstStyle>
            <a:lvl1pPr>
              <a:defRPr sz="2600">
                <a:solidFill>
                  <a:srgbClr val="FFFFFF"/>
                </a:solidFill>
                <a:latin typeface="Menlo"/>
                <a:ea typeface="Menlo"/>
                <a:cs typeface="Menlo"/>
                <a:sym typeface="Menlo"/>
              </a:defRPr>
            </a:lvl1pPr>
          </a:lstStyle>
          <a:p>
            <a:pPr lvl="0">
              <a:defRPr sz="1800">
                <a:solidFill>
                  <a:srgbClr val="000000"/>
                </a:solidFill>
              </a:defRPr>
            </a:pPr>
            <a:r>
              <a:rPr sz="2600">
                <a:solidFill>
                  <a:srgbClr val="FFFFFF"/>
                </a:solidFill>
              </a:rPr>
              <a:t>There’s a lot of theoretical work done in this area. Just one startup using this work.</a:t>
            </a:r>
          </a:p>
        </p:txBody>
      </p:sp>
      <p:sp>
        <p:nvSpPr>
          <p:cNvPr id="94" name="Shape 94"/>
          <p:cNvSpPr/>
          <p:nvPr/>
        </p:nvSpPr>
        <p:spPr>
          <a:xfrm>
            <a:off x="7865030" y="7928978"/>
            <a:ext cx="2762555" cy="614990"/>
          </a:xfrm>
          <a:prstGeom prst="rect">
            <a:avLst/>
          </a:prstGeom>
          <a:solidFill/>
          <a:ln w="25400">
            <a:solidFill>
              <a:srgbClr val="FFFFFF"/>
            </a:solidFill>
            <a:custDash>
              <a:ds d="200000" sp="200000"/>
            </a:custDash>
            <a:miter lim="400000"/>
          </a:ln>
        </p:spPr>
        <p:txBody>
          <a:bodyPr lIns="0" tIns="0" rIns="0" bIns="0" anchor="ctr"/>
          <a:lstStyle/>
          <a:p>
            <a:pPr lvl="0">
              <a:defRPr sz="2600">
                <a:solidFill>
                  <a:srgbClr val="FFFFFF"/>
                </a:solidFill>
              </a:defRPr>
            </a:pPr>
          </a:p>
        </p:txBody>
      </p:sp>
      <p:sp>
        <p:nvSpPr>
          <p:cNvPr id="95" name="Shape 95"/>
          <p:cNvSpPr/>
          <p:nvPr/>
        </p:nvSpPr>
        <p:spPr>
          <a:xfrm>
            <a:off x="8046073" y="8020572"/>
            <a:ext cx="2400468" cy="431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300">
                <a:solidFill>
                  <a:srgbClr val="77D275"/>
                </a:solidFill>
                <a:latin typeface="Menlo"/>
                <a:ea typeface="Menlo"/>
                <a:cs typeface="Menlo"/>
                <a:sym typeface="Menlo"/>
              </a:defRPr>
            </a:lvl1pPr>
          </a:lstStyle>
          <a:p>
            <a:pPr lvl="0">
              <a:defRPr sz="1800">
                <a:solidFill>
                  <a:srgbClr val="000000"/>
                </a:solidFill>
              </a:defRPr>
            </a:pPr>
            <a:r>
              <a:rPr sz="2300">
                <a:solidFill>
                  <a:srgbClr val="77D275"/>
                </a:solidFill>
              </a:rPr>
              <a:t>Billy Walters</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title"/>
          </p:nvPr>
        </p:nvSpPr>
        <p:spPr>
          <a:xfrm>
            <a:off x="954199" y="426411"/>
            <a:ext cx="11099801" cy="2159002"/>
          </a:xfrm>
          <a:prstGeom prst="rect">
            <a:avLst/>
          </a:prstGeom>
        </p:spPr>
        <p:txBody>
          <a:bodyPr/>
          <a:lstStyle>
            <a:lvl1pPr algn="l">
              <a:defRPr sz="5500">
                <a:latin typeface="Menlo"/>
                <a:ea typeface="Menlo"/>
                <a:cs typeface="Menlo"/>
                <a:sym typeface="Menlo"/>
              </a:defRPr>
            </a:lvl1pPr>
          </a:lstStyle>
          <a:p>
            <a:pPr lvl="0">
              <a:defRPr sz="1800">
                <a:solidFill>
                  <a:srgbClr val="000000"/>
                </a:solidFill>
              </a:defRPr>
            </a:pPr>
            <a:r>
              <a:rPr sz="5500">
                <a:solidFill>
                  <a:srgbClr val="FFFFFF"/>
                </a:solidFill>
              </a:rPr>
              <a:t>Technical stuff</a:t>
            </a:r>
          </a:p>
        </p:txBody>
      </p:sp>
      <p:sp>
        <p:nvSpPr>
          <p:cNvPr id="98" name="Shape 98"/>
          <p:cNvSpPr/>
          <p:nvPr/>
        </p:nvSpPr>
        <p:spPr>
          <a:xfrm>
            <a:off x="3220702" y="3311398"/>
            <a:ext cx="3277766" cy="1"/>
          </a:xfrm>
          <a:prstGeom prst="line">
            <a:avLst/>
          </a:prstGeom>
          <a:ln w="25400">
            <a:solidFill>
              <a:srgbClr val="FFFFFF"/>
            </a:solidFill>
            <a:custDash>
              <a:ds d="200000" sp="200000"/>
            </a:custDash>
            <a:miter lim="400000"/>
          </a:ln>
        </p:spPr>
        <p:txBody>
          <a:bodyPr lIns="0" tIns="0" rIns="0" bIns="0"/>
          <a:lstStyle/>
          <a:p>
            <a:pPr lvl="0" algn="l" defTabSz="457200">
              <a:defRPr sz="1200">
                <a:latin typeface="+mn-lt"/>
                <a:ea typeface="+mn-ea"/>
                <a:cs typeface="+mn-cs"/>
                <a:sym typeface="Helvetica"/>
              </a:defRPr>
            </a:pPr>
          </a:p>
        </p:txBody>
      </p:sp>
      <p:sp>
        <p:nvSpPr>
          <p:cNvPr id="99" name="Shape 99"/>
          <p:cNvSpPr/>
          <p:nvPr/>
        </p:nvSpPr>
        <p:spPr>
          <a:xfrm flipV="1">
            <a:off x="5126741" y="3959048"/>
            <a:ext cx="1277441" cy="1277442"/>
          </a:xfrm>
          <a:prstGeom prst="line">
            <a:avLst/>
          </a:prstGeom>
          <a:ln w="25400">
            <a:solidFill>
              <a:srgbClr val="FFFFFF"/>
            </a:solidFill>
            <a:custDash>
              <a:ds d="200000" sp="200000"/>
            </a:custDash>
            <a:miter lim="400000"/>
          </a:ln>
        </p:spPr>
        <p:txBody>
          <a:bodyPr lIns="0" tIns="0" rIns="0" bIns="0"/>
          <a:lstStyle/>
          <a:p>
            <a:pPr lvl="0" algn="l" defTabSz="457200">
              <a:defRPr sz="1200">
                <a:latin typeface="+mn-lt"/>
                <a:ea typeface="+mn-ea"/>
                <a:cs typeface="+mn-cs"/>
                <a:sym typeface="Helvetica"/>
              </a:defRPr>
            </a:pPr>
          </a:p>
        </p:txBody>
      </p:sp>
      <p:sp>
        <p:nvSpPr>
          <p:cNvPr id="100" name="Shape 100"/>
          <p:cNvSpPr/>
          <p:nvPr/>
        </p:nvSpPr>
        <p:spPr>
          <a:xfrm flipV="1">
            <a:off x="6841592" y="3614293"/>
            <a:ext cx="2" cy="2177172"/>
          </a:xfrm>
          <a:prstGeom prst="line">
            <a:avLst/>
          </a:prstGeom>
          <a:ln w="25400">
            <a:solidFill>
              <a:srgbClr val="FFFFFF"/>
            </a:solidFill>
            <a:custDash>
              <a:ds d="200000" sp="200000"/>
            </a:custDash>
            <a:miter lim="400000"/>
          </a:ln>
        </p:spPr>
        <p:txBody>
          <a:bodyPr lIns="0" tIns="0" rIns="0" bIns="0"/>
          <a:lstStyle/>
          <a:p>
            <a:pPr lvl="0" algn="l" defTabSz="457200">
              <a:defRPr sz="1200">
                <a:latin typeface="+mn-lt"/>
                <a:ea typeface="+mn-ea"/>
                <a:cs typeface="+mn-cs"/>
                <a:sym typeface="Helvetica"/>
              </a:defRPr>
            </a:pPr>
          </a:p>
        </p:txBody>
      </p:sp>
      <p:sp>
        <p:nvSpPr>
          <p:cNvPr id="101" name="Shape 101"/>
          <p:cNvSpPr/>
          <p:nvPr/>
        </p:nvSpPr>
        <p:spPr>
          <a:xfrm flipV="1">
            <a:off x="6843433" y="5390638"/>
            <a:ext cx="2" cy="964852"/>
          </a:xfrm>
          <a:prstGeom prst="line">
            <a:avLst/>
          </a:prstGeom>
          <a:ln w="25400">
            <a:solidFill>
              <a:srgbClr val="FFFFFF"/>
            </a:solidFill>
            <a:miter lim="400000"/>
          </a:ln>
        </p:spPr>
        <p:txBody>
          <a:bodyPr lIns="0" tIns="0" rIns="0" bIns="0"/>
          <a:lstStyle/>
          <a:p>
            <a:pPr lvl="0" algn="l" defTabSz="457200">
              <a:defRPr sz="1200">
                <a:latin typeface="+mn-lt"/>
                <a:ea typeface="+mn-ea"/>
                <a:cs typeface="+mn-cs"/>
                <a:sym typeface="Helvetica"/>
              </a:defRPr>
            </a:pPr>
          </a:p>
        </p:txBody>
      </p:sp>
      <p:sp>
        <p:nvSpPr>
          <p:cNvPr id="102" name="Shape 102"/>
          <p:cNvSpPr/>
          <p:nvPr/>
        </p:nvSpPr>
        <p:spPr>
          <a:xfrm flipV="1">
            <a:off x="9618904" y="2679719"/>
            <a:ext cx="2" cy="412472"/>
          </a:xfrm>
          <a:prstGeom prst="line">
            <a:avLst/>
          </a:prstGeom>
          <a:ln w="25400">
            <a:solidFill>
              <a:srgbClr val="FFFFFF"/>
            </a:solidFill>
            <a:miter lim="400000"/>
          </a:ln>
        </p:spPr>
        <p:txBody>
          <a:bodyPr lIns="0" tIns="0" rIns="0" bIns="0"/>
          <a:lstStyle/>
          <a:p>
            <a:pPr lvl="0" algn="l" defTabSz="457200">
              <a:defRPr sz="1200">
                <a:latin typeface="+mn-lt"/>
                <a:ea typeface="+mn-ea"/>
                <a:cs typeface="+mn-cs"/>
                <a:sym typeface="Helvetica"/>
              </a:defRPr>
            </a:pPr>
          </a:p>
        </p:txBody>
      </p:sp>
      <p:sp>
        <p:nvSpPr>
          <p:cNvPr id="103" name="Shape 103"/>
          <p:cNvSpPr/>
          <p:nvPr/>
        </p:nvSpPr>
        <p:spPr>
          <a:xfrm flipV="1">
            <a:off x="9612664" y="3560557"/>
            <a:ext cx="2" cy="412473"/>
          </a:xfrm>
          <a:prstGeom prst="line">
            <a:avLst/>
          </a:prstGeom>
          <a:ln w="25400">
            <a:solidFill>
              <a:srgbClr val="FFFFFF"/>
            </a:solidFill>
            <a:miter lim="400000"/>
          </a:ln>
        </p:spPr>
        <p:txBody>
          <a:bodyPr lIns="0" tIns="0" rIns="0" bIns="0"/>
          <a:lstStyle/>
          <a:p>
            <a:pPr lvl="0" algn="l" defTabSz="457200">
              <a:defRPr sz="1200">
                <a:latin typeface="+mn-lt"/>
                <a:ea typeface="+mn-ea"/>
                <a:cs typeface="+mn-cs"/>
                <a:sym typeface="Helvetica"/>
              </a:defRPr>
            </a:pPr>
          </a:p>
        </p:txBody>
      </p:sp>
      <p:pic>
        <p:nvPicPr>
          <p:cNvPr id="104" name="image28.png"/>
          <p:cNvPicPr/>
          <p:nvPr/>
        </p:nvPicPr>
        <p:blipFill>
          <a:blip r:embed="rId2">
            <a:extLst/>
          </a:blip>
          <a:stretch>
            <a:fillRect/>
          </a:stretch>
        </p:blipFill>
        <p:spPr>
          <a:xfrm>
            <a:off x="4496284" y="5443908"/>
            <a:ext cx="510219" cy="412473"/>
          </a:xfrm>
          <a:prstGeom prst="rect">
            <a:avLst/>
          </a:prstGeom>
          <a:ln w="12700">
            <a:miter lim="400000"/>
          </a:ln>
        </p:spPr>
      </p:pic>
      <p:sp>
        <p:nvSpPr>
          <p:cNvPr id="105" name="Shape 105"/>
          <p:cNvSpPr/>
          <p:nvPr/>
        </p:nvSpPr>
        <p:spPr>
          <a:xfrm>
            <a:off x="3108291" y="3753622"/>
            <a:ext cx="1217630" cy="15310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2058" y="14627"/>
                  <a:pt x="4858" y="7427"/>
                  <a:pt x="0" y="0"/>
                </a:cubicBezTo>
              </a:path>
            </a:pathLst>
          </a:custGeom>
          <a:ln w="25400">
            <a:solidFill>
              <a:srgbClr val="FFFFFF"/>
            </a:solidFill>
            <a:custDash>
              <a:ds d="200000" sp="200000"/>
            </a:custDash>
            <a:miter lim="400000"/>
          </a:ln>
        </p:spPr>
        <p:txBody>
          <a:bodyPr lIns="0" tIns="0" rIns="0" bIns="0"/>
          <a:lstStyle/>
          <a:p>
            <a:pPr lvl="0">
              <a:defRPr>
                <a:solidFill>
                  <a:srgbClr val="FFFFFF"/>
                </a:solidFill>
              </a:defRPr>
            </a:pPr>
          </a:p>
        </p:txBody>
      </p:sp>
      <p:sp>
        <p:nvSpPr>
          <p:cNvPr id="106" name="Shape 106"/>
          <p:cNvSpPr/>
          <p:nvPr/>
        </p:nvSpPr>
        <p:spPr>
          <a:xfrm>
            <a:off x="3219948" y="3536027"/>
            <a:ext cx="1353832" cy="17004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6450" y="13072"/>
                  <a:pt x="9250" y="5872"/>
                  <a:pt x="0" y="0"/>
                </a:cubicBezTo>
              </a:path>
            </a:pathLst>
          </a:custGeom>
          <a:ln w="25400">
            <a:solidFill>
              <a:srgbClr val="FFFFFF"/>
            </a:solidFill>
            <a:custDash>
              <a:ds d="200000" sp="200000"/>
            </a:custDash>
            <a:miter lim="400000"/>
          </a:ln>
        </p:spPr>
        <p:txBody>
          <a:bodyPr lIns="0" tIns="0" rIns="0" bIns="0"/>
          <a:lstStyle/>
          <a:p>
            <a:pPr lvl="0">
              <a:defRPr>
                <a:solidFill>
                  <a:srgbClr val="FFFFFF"/>
                </a:solidFill>
              </a:defRPr>
            </a:pPr>
          </a:p>
        </p:txBody>
      </p:sp>
      <p:pic>
        <p:nvPicPr>
          <p:cNvPr id="107" name="image29.png"/>
          <p:cNvPicPr/>
          <p:nvPr/>
        </p:nvPicPr>
        <p:blipFill>
          <a:blip r:embed="rId3">
            <a:extLst/>
          </a:blip>
          <a:stretch>
            <a:fillRect/>
          </a:stretch>
        </p:blipFill>
        <p:spPr>
          <a:xfrm>
            <a:off x="2593579" y="2824034"/>
            <a:ext cx="629253" cy="964853"/>
          </a:xfrm>
          <a:prstGeom prst="rect">
            <a:avLst/>
          </a:prstGeom>
          <a:ln w="12700">
            <a:miter lim="400000"/>
          </a:ln>
        </p:spPr>
      </p:pic>
      <p:pic>
        <p:nvPicPr>
          <p:cNvPr id="108" name="image2.png"/>
          <p:cNvPicPr/>
          <p:nvPr/>
        </p:nvPicPr>
        <p:blipFill>
          <a:blip r:embed="rId4">
            <a:extLst/>
          </a:blip>
          <a:stretch>
            <a:fillRect/>
          </a:stretch>
        </p:blipFill>
        <p:spPr>
          <a:xfrm>
            <a:off x="6395263" y="2954861"/>
            <a:ext cx="850949" cy="827311"/>
          </a:xfrm>
          <a:prstGeom prst="rect">
            <a:avLst/>
          </a:prstGeom>
          <a:ln w="12700">
            <a:miter lim="400000"/>
          </a:ln>
        </p:spPr>
      </p:pic>
      <p:sp>
        <p:nvSpPr>
          <p:cNvPr id="109" name="Shape 109"/>
          <p:cNvSpPr/>
          <p:nvPr/>
        </p:nvSpPr>
        <p:spPr>
          <a:xfrm>
            <a:off x="10874320" y="873228"/>
            <a:ext cx="1270002" cy="1270002"/>
          </a:xfrm>
          <a:prstGeom prst="rect">
            <a:avLst/>
          </a:prstGeom>
          <a:ln w="25400">
            <a:solidFill>
              <a:srgbClr val="FFFFFF"/>
            </a:solidFill>
            <a:custDash>
              <a:ds d="200000" sp="200000"/>
            </a:custDash>
            <a:miter lim="400000"/>
          </a:ln>
        </p:spPr>
        <p:txBody>
          <a:bodyPr lIns="0" tIns="0" rIns="0" bIns="0" anchor="ctr"/>
          <a:lstStyle/>
          <a:p>
            <a:pPr lvl="0">
              <a:defRPr sz="2600">
                <a:solidFill>
                  <a:srgbClr val="FFFFFF"/>
                </a:solidFill>
              </a:defRPr>
            </a:pPr>
          </a:p>
        </p:txBody>
      </p:sp>
      <p:sp>
        <p:nvSpPr>
          <p:cNvPr id="110" name="Shape 110"/>
          <p:cNvSpPr/>
          <p:nvPr/>
        </p:nvSpPr>
        <p:spPr>
          <a:xfrm>
            <a:off x="10874320" y="2671436"/>
            <a:ext cx="1270002" cy="1270002"/>
          </a:xfrm>
          <a:prstGeom prst="rect">
            <a:avLst/>
          </a:prstGeom>
          <a:ln w="25400">
            <a:solidFill>
              <a:srgbClr val="FFFFFF"/>
            </a:solidFill>
            <a:custDash>
              <a:ds d="200000" sp="200000"/>
            </a:custDash>
            <a:miter lim="400000"/>
          </a:ln>
        </p:spPr>
        <p:txBody>
          <a:bodyPr lIns="0" tIns="0" rIns="0" bIns="0" anchor="ctr"/>
          <a:lstStyle/>
          <a:p>
            <a:pPr lvl="0">
              <a:defRPr sz="2600">
                <a:solidFill>
                  <a:srgbClr val="FFFFFF"/>
                </a:solidFill>
              </a:defRPr>
            </a:pPr>
          </a:p>
        </p:txBody>
      </p:sp>
      <p:sp>
        <p:nvSpPr>
          <p:cNvPr id="111" name="Shape 111"/>
          <p:cNvSpPr/>
          <p:nvPr/>
        </p:nvSpPr>
        <p:spPr>
          <a:xfrm>
            <a:off x="10874320" y="4469644"/>
            <a:ext cx="1270002" cy="1270002"/>
          </a:xfrm>
          <a:prstGeom prst="rect">
            <a:avLst/>
          </a:prstGeom>
          <a:ln w="25400">
            <a:solidFill>
              <a:srgbClr val="FFFFFF"/>
            </a:solidFill>
            <a:custDash>
              <a:ds d="200000" sp="200000"/>
            </a:custDash>
            <a:miter lim="400000"/>
          </a:ln>
        </p:spPr>
        <p:txBody>
          <a:bodyPr lIns="0" tIns="0" rIns="0" bIns="0" anchor="ctr"/>
          <a:lstStyle/>
          <a:p>
            <a:pPr lvl="0">
              <a:defRPr sz="2600">
                <a:solidFill>
                  <a:srgbClr val="FFFFFF"/>
                </a:solidFill>
              </a:defRPr>
            </a:pPr>
          </a:p>
        </p:txBody>
      </p:sp>
      <p:pic>
        <p:nvPicPr>
          <p:cNvPr id="112" name="image5.png"/>
          <p:cNvPicPr/>
          <p:nvPr/>
        </p:nvPicPr>
        <p:blipFill>
          <a:blip r:embed="rId5">
            <a:extLst/>
          </a:blip>
          <a:stretch>
            <a:fillRect/>
          </a:stretch>
        </p:blipFill>
        <p:spPr>
          <a:xfrm>
            <a:off x="11028325" y="1025802"/>
            <a:ext cx="961990" cy="964853"/>
          </a:xfrm>
          <a:prstGeom prst="rect">
            <a:avLst/>
          </a:prstGeom>
          <a:ln w="12700">
            <a:miter lim="400000"/>
          </a:ln>
        </p:spPr>
      </p:pic>
      <p:pic>
        <p:nvPicPr>
          <p:cNvPr id="113" name="image30.png"/>
          <p:cNvPicPr/>
          <p:nvPr/>
        </p:nvPicPr>
        <p:blipFill>
          <a:blip r:embed="rId6">
            <a:extLst/>
          </a:blip>
          <a:stretch>
            <a:fillRect/>
          </a:stretch>
        </p:blipFill>
        <p:spPr>
          <a:xfrm>
            <a:off x="11026894" y="2833444"/>
            <a:ext cx="964853" cy="964854"/>
          </a:xfrm>
          <a:prstGeom prst="rect">
            <a:avLst/>
          </a:prstGeom>
          <a:ln w="12700">
            <a:miter lim="400000"/>
          </a:ln>
        </p:spPr>
      </p:pic>
      <p:pic>
        <p:nvPicPr>
          <p:cNvPr id="114" name="image31.png"/>
          <p:cNvPicPr/>
          <p:nvPr/>
        </p:nvPicPr>
        <p:blipFill>
          <a:blip r:embed="rId7">
            <a:extLst/>
          </a:blip>
          <a:stretch>
            <a:fillRect/>
          </a:stretch>
        </p:blipFill>
        <p:spPr>
          <a:xfrm>
            <a:off x="11028325" y="4690989"/>
            <a:ext cx="961990" cy="827311"/>
          </a:xfrm>
          <a:prstGeom prst="rect">
            <a:avLst/>
          </a:prstGeom>
          <a:ln w="12700">
            <a:miter lim="400000"/>
          </a:ln>
        </p:spPr>
      </p:pic>
      <p:pic>
        <p:nvPicPr>
          <p:cNvPr id="115" name="image32.png"/>
          <p:cNvPicPr/>
          <p:nvPr/>
        </p:nvPicPr>
        <p:blipFill>
          <a:blip r:embed="rId8">
            <a:extLst/>
          </a:blip>
          <a:stretch>
            <a:fillRect/>
          </a:stretch>
        </p:blipFill>
        <p:spPr>
          <a:xfrm>
            <a:off x="6504099" y="5023757"/>
            <a:ext cx="678667" cy="678667"/>
          </a:xfrm>
          <a:prstGeom prst="rect">
            <a:avLst/>
          </a:prstGeom>
          <a:ln w="12700">
            <a:miter lim="400000"/>
          </a:ln>
        </p:spPr>
      </p:pic>
      <p:pic>
        <p:nvPicPr>
          <p:cNvPr id="116" name="image33.png"/>
          <p:cNvPicPr/>
          <p:nvPr/>
        </p:nvPicPr>
        <p:blipFill>
          <a:blip r:embed="rId9">
            <a:extLst/>
          </a:blip>
          <a:stretch>
            <a:fillRect/>
          </a:stretch>
        </p:blipFill>
        <p:spPr>
          <a:xfrm>
            <a:off x="6117018" y="5199889"/>
            <a:ext cx="510220" cy="900536"/>
          </a:xfrm>
          <a:prstGeom prst="rect">
            <a:avLst/>
          </a:prstGeom>
          <a:ln w="12700">
            <a:miter lim="400000"/>
          </a:ln>
        </p:spPr>
      </p:pic>
      <p:pic>
        <p:nvPicPr>
          <p:cNvPr id="117" name="image11.png"/>
          <p:cNvPicPr/>
          <p:nvPr/>
        </p:nvPicPr>
        <p:blipFill>
          <a:blip r:embed="rId10">
            <a:extLst/>
          </a:blip>
          <a:stretch>
            <a:fillRect/>
          </a:stretch>
        </p:blipFill>
        <p:spPr>
          <a:xfrm>
            <a:off x="5525716" y="6539280"/>
            <a:ext cx="622302" cy="622302"/>
          </a:xfrm>
          <a:prstGeom prst="rect">
            <a:avLst/>
          </a:prstGeom>
          <a:ln w="12700">
            <a:miter lim="400000"/>
          </a:ln>
        </p:spPr>
      </p:pic>
      <p:pic>
        <p:nvPicPr>
          <p:cNvPr id="118" name="image34.png"/>
          <p:cNvPicPr/>
          <p:nvPr/>
        </p:nvPicPr>
        <p:blipFill>
          <a:blip r:embed="rId11">
            <a:extLst/>
          </a:blip>
          <a:stretch>
            <a:fillRect/>
          </a:stretch>
        </p:blipFill>
        <p:spPr>
          <a:xfrm>
            <a:off x="6447215" y="6539280"/>
            <a:ext cx="622302" cy="622302"/>
          </a:xfrm>
          <a:prstGeom prst="rect">
            <a:avLst/>
          </a:prstGeom>
          <a:ln w="12700">
            <a:miter lim="400000"/>
          </a:ln>
        </p:spPr>
      </p:pic>
      <p:sp>
        <p:nvSpPr>
          <p:cNvPr id="119" name="Shape 119"/>
          <p:cNvSpPr/>
          <p:nvPr/>
        </p:nvSpPr>
        <p:spPr>
          <a:xfrm>
            <a:off x="5326672" y="6322538"/>
            <a:ext cx="3033523" cy="1055787"/>
          </a:xfrm>
          <a:prstGeom prst="rect">
            <a:avLst/>
          </a:prstGeom>
          <a:ln w="25400">
            <a:solidFill>
              <a:srgbClr val="FFFFFF"/>
            </a:solidFill>
            <a:custDash>
              <a:ds d="200000" sp="200000"/>
            </a:custDash>
            <a:miter lim="400000"/>
          </a:ln>
        </p:spPr>
        <p:txBody>
          <a:bodyPr lIns="0" tIns="0" rIns="0" bIns="0" anchor="ctr"/>
          <a:lstStyle/>
          <a:p>
            <a:pPr lvl="0">
              <a:defRPr sz="2600">
                <a:solidFill>
                  <a:srgbClr val="FFFFFF"/>
                </a:solidFill>
              </a:defRPr>
            </a:pPr>
          </a:p>
        </p:txBody>
      </p:sp>
      <p:pic>
        <p:nvPicPr>
          <p:cNvPr id="120" name="image35.png"/>
          <p:cNvPicPr/>
          <p:nvPr/>
        </p:nvPicPr>
        <p:blipFill>
          <a:blip r:embed="rId12">
            <a:extLst/>
          </a:blip>
          <a:stretch>
            <a:fillRect/>
          </a:stretch>
        </p:blipFill>
        <p:spPr>
          <a:xfrm>
            <a:off x="7368714" y="6456364"/>
            <a:ext cx="788136" cy="788136"/>
          </a:xfrm>
          <a:prstGeom prst="rect">
            <a:avLst/>
          </a:prstGeom>
          <a:ln w="12700">
            <a:miter lim="400000"/>
          </a:ln>
        </p:spPr>
      </p:pic>
      <p:sp>
        <p:nvSpPr>
          <p:cNvPr id="121" name="Shape 121"/>
          <p:cNvSpPr/>
          <p:nvPr/>
        </p:nvSpPr>
        <p:spPr>
          <a:xfrm>
            <a:off x="9617653" y="1367631"/>
            <a:ext cx="1243969" cy="1040521"/>
          </a:xfrm>
          <a:custGeom>
            <a:avLst/>
            <a:gdLst/>
            <a:ahLst/>
            <a:cxnLst>
              <a:cxn ang="0">
                <a:pos x="wd2" y="hd2"/>
              </a:cxn>
              <a:cxn ang="5400000">
                <a:pos x="wd2" y="hd2"/>
              </a:cxn>
              <a:cxn ang="10800000">
                <a:pos x="wd2" y="hd2"/>
              </a:cxn>
              <a:cxn ang="16200000">
                <a:pos x="wd2" y="hd2"/>
              </a:cxn>
            </a:cxnLst>
            <a:rect l="0" t="0" r="r" b="b"/>
            <a:pathLst>
              <a:path w="21600" h="21249" fill="norm" stroke="1" extrusionOk="0">
                <a:moveTo>
                  <a:pt x="0" y="21249"/>
                </a:moveTo>
                <a:cubicBezTo>
                  <a:pt x="4190" y="6728"/>
                  <a:pt x="11390" y="-351"/>
                  <a:pt x="21600" y="13"/>
                </a:cubicBezTo>
              </a:path>
            </a:pathLst>
          </a:custGeom>
          <a:ln w="25400">
            <a:solidFill>
              <a:srgbClr val="FFFFFF"/>
            </a:solidFill>
            <a:miter lim="400000"/>
          </a:ln>
        </p:spPr>
        <p:txBody>
          <a:bodyPr lIns="0" tIns="0" rIns="0" bIns="0"/>
          <a:lstStyle/>
          <a:p>
            <a:pPr lvl="0">
              <a:defRPr>
                <a:solidFill>
                  <a:srgbClr val="FFFFFF"/>
                </a:solidFill>
              </a:defRPr>
            </a:pPr>
          </a:p>
        </p:txBody>
      </p:sp>
      <p:sp>
        <p:nvSpPr>
          <p:cNvPr id="122" name="Shape 122"/>
          <p:cNvSpPr/>
          <p:nvPr/>
        </p:nvSpPr>
        <p:spPr>
          <a:xfrm>
            <a:off x="9898638" y="3314718"/>
            <a:ext cx="961989" cy="2"/>
          </a:xfrm>
          <a:prstGeom prst="line">
            <a:avLst/>
          </a:prstGeom>
          <a:ln w="25400">
            <a:solidFill>
              <a:srgbClr val="FFFFFF"/>
            </a:solidFill>
            <a:miter lim="400000"/>
          </a:ln>
        </p:spPr>
        <p:txBody>
          <a:bodyPr lIns="0" tIns="0" rIns="0" bIns="0"/>
          <a:lstStyle/>
          <a:p>
            <a:pPr lvl="0" algn="l" defTabSz="457200">
              <a:defRPr sz="1200">
                <a:latin typeface="+mn-lt"/>
                <a:ea typeface="+mn-ea"/>
                <a:cs typeface="+mn-cs"/>
                <a:sym typeface="Helvetica"/>
              </a:defRPr>
            </a:pPr>
          </a:p>
        </p:txBody>
      </p:sp>
      <p:sp>
        <p:nvSpPr>
          <p:cNvPr id="123" name="Shape 123"/>
          <p:cNvSpPr/>
          <p:nvPr/>
        </p:nvSpPr>
        <p:spPr>
          <a:xfrm>
            <a:off x="9619221" y="4503711"/>
            <a:ext cx="1242401" cy="857923"/>
          </a:xfrm>
          <a:custGeom>
            <a:avLst/>
            <a:gdLst/>
            <a:ahLst/>
            <a:cxnLst>
              <a:cxn ang="0">
                <a:pos x="wd2" y="hd2"/>
              </a:cxn>
              <a:cxn ang="5400000">
                <a:pos x="wd2" y="hd2"/>
              </a:cxn>
              <a:cxn ang="10800000">
                <a:pos x="wd2" y="hd2"/>
              </a:cxn>
              <a:cxn ang="16200000">
                <a:pos x="wd2" y="hd2"/>
              </a:cxn>
            </a:cxnLst>
            <a:rect l="0" t="0" r="r" b="b"/>
            <a:pathLst>
              <a:path w="21600" h="20052" fill="norm" stroke="1" extrusionOk="0">
                <a:moveTo>
                  <a:pt x="21600" y="19747"/>
                </a:moveTo>
                <a:cubicBezTo>
                  <a:pt x="12405" y="21600"/>
                  <a:pt x="5205" y="15018"/>
                  <a:pt x="0" y="0"/>
                </a:cubicBezTo>
              </a:path>
            </a:pathLst>
          </a:custGeom>
          <a:ln w="25400">
            <a:solidFill>
              <a:srgbClr val="FFFFFF"/>
            </a:solidFill>
            <a:miter lim="400000"/>
          </a:ln>
        </p:spPr>
        <p:txBody>
          <a:bodyPr lIns="0" tIns="0" rIns="0" bIns="0"/>
          <a:lstStyle/>
          <a:p>
            <a:pPr lvl="0">
              <a:defRPr>
                <a:solidFill>
                  <a:srgbClr val="FFFFFF"/>
                </a:solidFill>
              </a:defRPr>
            </a:pPr>
          </a:p>
        </p:txBody>
      </p:sp>
      <p:pic>
        <p:nvPicPr>
          <p:cNvPr id="124" name="image36.png"/>
          <p:cNvPicPr/>
          <p:nvPr/>
        </p:nvPicPr>
        <p:blipFill>
          <a:blip r:embed="rId13">
            <a:extLst/>
          </a:blip>
          <a:stretch>
            <a:fillRect/>
          </a:stretch>
        </p:blipFill>
        <p:spPr>
          <a:xfrm>
            <a:off x="2489964" y="3348350"/>
            <a:ext cx="652889" cy="652889"/>
          </a:xfrm>
          <a:prstGeom prst="rect">
            <a:avLst/>
          </a:prstGeom>
          <a:ln w="12700">
            <a:miter lim="400000"/>
          </a:ln>
        </p:spPr>
      </p:pic>
      <p:pic>
        <p:nvPicPr>
          <p:cNvPr id="125" name="image36.png"/>
          <p:cNvPicPr/>
          <p:nvPr/>
        </p:nvPicPr>
        <p:blipFill>
          <a:blip r:embed="rId13">
            <a:extLst/>
          </a:blip>
          <a:stretch>
            <a:fillRect/>
          </a:stretch>
        </p:blipFill>
        <p:spPr>
          <a:xfrm>
            <a:off x="6197685" y="3348350"/>
            <a:ext cx="652890" cy="652889"/>
          </a:xfrm>
          <a:prstGeom prst="rect">
            <a:avLst/>
          </a:prstGeom>
          <a:ln w="12700">
            <a:miter lim="400000"/>
          </a:ln>
        </p:spPr>
      </p:pic>
      <p:sp>
        <p:nvSpPr>
          <p:cNvPr id="126" name="Shape 126"/>
          <p:cNvSpPr/>
          <p:nvPr/>
        </p:nvSpPr>
        <p:spPr>
          <a:xfrm>
            <a:off x="7054503" y="2265677"/>
            <a:ext cx="2563152" cy="804725"/>
          </a:xfrm>
          <a:custGeom>
            <a:avLst/>
            <a:gdLst/>
            <a:ahLst/>
            <a:cxnLst>
              <a:cxn ang="0">
                <a:pos x="wd2" y="hd2"/>
              </a:cxn>
              <a:cxn ang="5400000">
                <a:pos x="wd2" y="hd2"/>
              </a:cxn>
              <a:cxn ang="10800000">
                <a:pos x="wd2" y="hd2"/>
              </a:cxn>
              <a:cxn ang="16200000">
                <a:pos x="wd2" y="hd2"/>
              </a:cxn>
            </a:cxnLst>
            <a:rect l="0" t="0" r="r" b="b"/>
            <a:pathLst>
              <a:path w="21600" h="17683" fill="norm" stroke="1" extrusionOk="0">
                <a:moveTo>
                  <a:pt x="0" y="17683"/>
                </a:moveTo>
                <a:cubicBezTo>
                  <a:pt x="5632" y="934"/>
                  <a:pt x="12832" y="-3917"/>
                  <a:pt x="21600" y="3131"/>
                </a:cubicBezTo>
              </a:path>
            </a:pathLst>
          </a:custGeom>
          <a:ln w="25400">
            <a:solidFill>
              <a:srgbClr val="FFFFFF"/>
            </a:solidFill>
            <a:miter lim="400000"/>
          </a:ln>
        </p:spPr>
        <p:txBody>
          <a:bodyPr lIns="0" tIns="0" rIns="0" bIns="0"/>
          <a:lstStyle/>
          <a:p>
            <a:pPr lvl="0">
              <a:defRPr>
                <a:solidFill>
                  <a:srgbClr val="FFFFFF"/>
                </a:solidFill>
              </a:defRPr>
            </a:pPr>
          </a:p>
        </p:txBody>
      </p:sp>
      <p:sp>
        <p:nvSpPr>
          <p:cNvPr id="127" name="Shape 127"/>
          <p:cNvSpPr/>
          <p:nvPr/>
        </p:nvSpPr>
        <p:spPr>
          <a:xfrm flipV="1">
            <a:off x="7206900" y="3360947"/>
            <a:ext cx="2247105" cy="1"/>
          </a:xfrm>
          <a:prstGeom prst="line">
            <a:avLst/>
          </a:prstGeom>
          <a:ln w="25400">
            <a:solidFill>
              <a:srgbClr val="FFFFFF"/>
            </a:solidFill>
            <a:miter lim="400000"/>
          </a:ln>
        </p:spPr>
        <p:txBody>
          <a:bodyPr lIns="0" tIns="0" rIns="0" bIns="0"/>
          <a:lstStyle/>
          <a:p>
            <a:pPr lvl="0" algn="l" defTabSz="457200">
              <a:defRPr sz="1200">
                <a:latin typeface="+mn-lt"/>
                <a:ea typeface="+mn-ea"/>
                <a:cs typeface="+mn-cs"/>
                <a:sym typeface="Helvetica"/>
              </a:defRPr>
            </a:pPr>
          </a:p>
        </p:txBody>
      </p:sp>
      <p:sp>
        <p:nvSpPr>
          <p:cNvPr id="128" name="Shape 128"/>
          <p:cNvSpPr/>
          <p:nvPr/>
        </p:nvSpPr>
        <p:spPr>
          <a:xfrm>
            <a:off x="7085877" y="3643558"/>
            <a:ext cx="2221726" cy="759095"/>
          </a:xfrm>
          <a:custGeom>
            <a:avLst/>
            <a:gdLst/>
            <a:ahLst/>
            <a:cxnLst>
              <a:cxn ang="0">
                <a:pos x="wd2" y="hd2"/>
              </a:cxn>
              <a:cxn ang="5400000">
                <a:pos x="wd2" y="hd2"/>
              </a:cxn>
              <a:cxn ang="10800000">
                <a:pos x="wd2" y="hd2"/>
              </a:cxn>
              <a:cxn ang="16200000">
                <a:pos x="wd2" y="hd2"/>
              </a:cxn>
            </a:cxnLst>
            <a:rect l="0" t="0" r="r" b="b"/>
            <a:pathLst>
              <a:path w="21600" h="17770" fill="norm" stroke="1" extrusionOk="0">
                <a:moveTo>
                  <a:pt x="0" y="0"/>
                </a:moveTo>
                <a:cubicBezTo>
                  <a:pt x="7205" y="16651"/>
                  <a:pt x="14405" y="21600"/>
                  <a:pt x="21600" y="14847"/>
                </a:cubicBezTo>
              </a:path>
            </a:pathLst>
          </a:custGeom>
          <a:ln w="25400">
            <a:solidFill>
              <a:srgbClr val="FFFFFF"/>
            </a:solidFill>
            <a:miter lim="400000"/>
          </a:ln>
        </p:spPr>
        <p:txBody>
          <a:bodyPr lIns="0" tIns="0" rIns="0" bIns="0"/>
          <a:lstStyle/>
          <a:p>
            <a:pPr lvl="0">
              <a:defRPr>
                <a:solidFill>
                  <a:srgbClr val="FFFFFF"/>
                </a:solidFill>
              </a:defRPr>
            </a:pPr>
          </a:p>
        </p:txBody>
      </p:sp>
      <p:pic>
        <p:nvPicPr>
          <p:cNvPr id="129" name="image37.png"/>
          <p:cNvPicPr/>
          <p:nvPr/>
        </p:nvPicPr>
        <p:blipFill>
          <a:blip r:embed="rId14">
            <a:extLst/>
          </a:blip>
          <a:stretch>
            <a:fillRect/>
          </a:stretch>
        </p:blipFill>
        <p:spPr>
          <a:xfrm>
            <a:off x="2955211" y="2956445"/>
            <a:ext cx="964853" cy="964854"/>
          </a:xfrm>
          <a:prstGeom prst="rect">
            <a:avLst/>
          </a:prstGeom>
          <a:ln w="12700">
            <a:miter lim="400000"/>
          </a:ln>
        </p:spPr>
      </p:pic>
      <p:pic>
        <p:nvPicPr>
          <p:cNvPr id="130" name="image37.png"/>
          <p:cNvPicPr/>
          <p:nvPr/>
        </p:nvPicPr>
        <p:blipFill>
          <a:blip r:embed="rId14">
            <a:extLst/>
          </a:blip>
          <a:stretch>
            <a:fillRect/>
          </a:stretch>
        </p:blipFill>
        <p:spPr>
          <a:xfrm>
            <a:off x="9128195" y="1921539"/>
            <a:ext cx="964854" cy="964853"/>
          </a:xfrm>
          <a:prstGeom prst="rect">
            <a:avLst/>
          </a:prstGeom>
          <a:ln w="12700">
            <a:miter lim="400000"/>
          </a:ln>
        </p:spPr>
      </p:pic>
      <p:pic>
        <p:nvPicPr>
          <p:cNvPr id="131" name="image37.png"/>
          <p:cNvPicPr/>
          <p:nvPr/>
        </p:nvPicPr>
        <p:blipFill>
          <a:blip r:embed="rId14">
            <a:extLst/>
          </a:blip>
          <a:stretch>
            <a:fillRect/>
          </a:stretch>
        </p:blipFill>
        <p:spPr>
          <a:xfrm>
            <a:off x="9128195" y="2828963"/>
            <a:ext cx="964854" cy="964853"/>
          </a:xfrm>
          <a:prstGeom prst="rect">
            <a:avLst/>
          </a:prstGeom>
          <a:ln w="12700">
            <a:miter lim="400000"/>
          </a:ln>
        </p:spPr>
      </p:pic>
      <p:pic>
        <p:nvPicPr>
          <p:cNvPr id="132" name="image37.png"/>
          <p:cNvPicPr/>
          <p:nvPr/>
        </p:nvPicPr>
        <p:blipFill>
          <a:blip r:embed="rId14">
            <a:extLst/>
          </a:blip>
          <a:stretch>
            <a:fillRect/>
          </a:stretch>
        </p:blipFill>
        <p:spPr>
          <a:xfrm>
            <a:off x="9128195" y="3743047"/>
            <a:ext cx="964854" cy="964853"/>
          </a:xfrm>
          <a:prstGeom prst="rect">
            <a:avLst/>
          </a:prstGeom>
          <a:ln w="12700">
            <a:miter lim="400000"/>
          </a:ln>
        </p:spPr>
      </p:pic>
      <p:pic>
        <p:nvPicPr>
          <p:cNvPr id="133" name="image38.png"/>
          <p:cNvPicPr/>
          <p:nvPr/>
        </p:nvPicPr>
        <p:blipFill>
          <a:blip r:embed="rId15">
            <a:extLst/>
          </a:blip>
          <a:stretch>
            <a:fillRect/>
          </a:stretch>
        </p:blipFill>
        <p:spPr>
          <a:xfrm>
            <a:off x="7985409" y="5877159"/>
            <a:ext cx="853636" cy="853635"/>
          </a:xfrm>
          <a:prstGeom prst="rect">
            <a:avLst/>
          </a:prstGeom>
          <a:ln w="12700">
            <a:miter lim="400000"/>
          </a:ln>
        </p:spPr>
      </p:pic>
      <p:sp>
        <p:nvSpPr>
          <p:cNvPr id="134" name="Shape 134"/>
          <p:cNvSpPr/>
          <p:nvPr/>
        </p:nvSpPr>
        <p:spPr>
          <a:xfrm>
            <a:off x="4338619" y="5249188"/>
            <a:ext cx="825548" cy="801912"/>
          </a:xfrm>
          <a:prstGeom prst="rect">
            <a:avLst/>
          </a:prstGeom>
          <a:ln w="25400">
            <a:solidFill>
              <a:srgbClr val="FFFFFF"/>
            </a:solidFill>
            <a:custDash>
              <a:ds d="200000" sp="200000"/>
            </a:custDash>
            <a:miter lim="400000"/>
          </a:ln>
        </p:spPr>
        <p:txBody>
          <a:bodyPr lIns="0" tIns="0" rIns="0" bIns="0" anchor="ctr"/>
          <a:lstStyle/>
          <a:p>
            <a:pPr lvl="0">
              <a:defRPr sz="2600">
                <a:solidFill>
                  <a:srgbClr val="FFFFFF"/>
                </a:solidFill>
              </a:defRPr>
            </a:pPr>
          </a:p>
        </p:txBody>
      </p:sp>
      <p:sp>
        <p:nvSpPr>
          <p:cNvPr id="135" name="Shape 135"/>
          <p:cNvSpPr/>
          <p:nvPr/>
        </p:nvSpPr>
        <p:spPr>
          <a:xfrm>
            <a:off x="613060" y="6332552"/>
            <a:ext cx="4110394" cy="2769341"/>
          </a:xfrm>
          <a:prstGeom prst="rect">
            <a:avLst/>
          </a:prstGeom>
          <a:solidFill/>
          <a:ln w="25400">
            <a:solidFill>
              <a:srgbClr val="FFFFFF"/>
            </a:solidFill>
            <a:custDash>
              <a:ds d="200000" sp="200000"/>
            </a:custDash>
            <a:miter lim="400000"/>
          </a:ln>
          <a:extLst>
            <a:ext uri="{C572A759-6A51-4108-AA02-DFA0A04FC94B}">
              <ma14:wrappingTextBoxFlag xmlns:ma14="http://schemas.microsoft.com/office/mac/drawingml/2011/main" val="1"/>
            </a:ext>
          </a:extLst>
        </p:spPr>
        <p:txBody>
          <a:bodyPr lIns="0" tIns="0" rIns="0" bIns="0" anchor="ctr"/>
          <a:lstStyle>
            <a:lvl1pPr>
              <a:defRPr sz="2600">
                <a:solidFill>
                  <a:srgbClr val="FFFFFF"/>
                </a:solidFill>
                <a:latin typeface="Menlo"/>
                <a:ea typeface="Menlo"/>
                <a:cs typeface="Menlo"/>
                <a:sym typeface="Menlo"/>
              </a:defRPr>
            </a:lvl1pPr>
          </a:lstStyle>
          <a:p>
            <a:pPr lvl="0">
              <a:defRPr sz="1800">
                <a:solidFill>
                  <a:srgbClr val="000000"/>
                </a:solidFill>
              </a:defRPr>
            </a:pPr>
            <a:r>
              <a:rPr sz="2600">
                <a:solidFill>
                  <a:srgbClr val="FFFFFF"/>
                </a:solidFill>
              </a:rPr>
              <a:t>We support our system on amazon’s servers and powerful ML, statistical learning and NLP libraries and procedures</a:t>
            </a:r>
          </a:p>
        </p:txBody>
      </p:sp>
      <p:sp>
        <p:nvSpPr>
          <p:cNvPr id="136" name="Shape 136"/>
          <p:cNvSpPr/>
          <p:nvPr/>
        </p:nvSpPr>
        <p:spPr>
          <a:xfrm>
            <a:off x="1121325" y="1825533"/>
            <a:ext cx="5894711"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489C2D"/>
                </a:solidFill>
                <a:latin typeface="Menlo"/>
                <a:ea typeface="Menlo"/>
                <a:cs typeface="Menlo"/>
                <a:sym typeface="Menlo"/>
              </a:defRPr>
            </a:lvl1pPr>
          </a:lstStyle>
          <a:p>
            <a:pPr lvl="0">
              <a:defRPr sz="1800">
                <a:solidFill>
                  <a:srgbClr val="000000"/>
                </a:solidFill>
              </a:defRPr>
            </a:pPr>
            <a:r>
              <a:rPr sz="3600">
                <a:solidFill>
                  <a:srgbClr val="489C2D"/>
                </a:solidFill>
              </a:rPr>
              <a:t>No legal requirements</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a:hlinkClick r:id="rId2" invalidUrl="" action="" tgtFrame="" tooltip="" history="1" highlightClick="0" endSnd="0"/>
          </p:cNvPr>
          <p:cNvSpPr/>
          <p:nvPr>
            <p:ph type="title"/>
          </p:nvPr>
        </p:nvSpPr>
        <p:spPr>
          <a:xfrm>
            <a:off x="752810" y="3797300"/>
            <a:ext cx="11099801" cy="2159000"/>
          </a:xfrm>
          <a:prstGeom prst="rect">
            <a:avLst/>
          </a:prstGeom>
        </p:spPr>
        <p:txBody>
          <a:bodyPr/>
          <a:lstStyle>
            <a:lvl1pPr defTabSz="525779">
              <a:defRPr sz="6900">
                <a:solidFill>
                  <a:srgbClr val="FFFDF3"/>
                </a:solidFill>
                <a:latin typeface="Menlo"/>
                <a:ea typeface="Menlo"/>
                <a:cs typeface="Menlo"/>
                <a:sym typeface="Menlo"/>
                <a:hlinkClick r:id="rId3" invalidUrl="" action="" tgtFrame="" tooltip="" history="1" highlightClick="0" endSnd="0"/>
              </a:defRPr>
            </a:lvl1pPr>
          </a:lstStyle>
          <a:p>
            <a:pPr lvl="0">
              <a:defRPr sz="1800">
                <a:solidFill>
                  <a:srgbClr val="000000"/>
                </a:solidFill>
              </a:defRPr>
            </a:pPr>
            <a:r>
              <a:rPr sz="6900">
                <a:solidFill>
                  <a:srgbClr val="FFFDF3"/>
                </a:solidFill>
                <a:hlinkClick r:id="rId3" invalidUrl="" action="" tgtFrame="" tooltip="" history="1" highlightClick="0" endSnd="0"/>
              </a:rPr>
              <a:t>Prototype</a:t>
            </a:r>
          </a:p>
        </p:txBody>
      </p:sp>
      <p:sp>
        <p:nvSpPr>
          <p:cNvPr id="139" name="Shape 139"/>
          <p:cNvSpPr/>
          <p:nvPr/>
        </p:nvSpPr>
        <p:spPr>
          <a:xfrm>
            <a:off x="1062485" y="3929979"/>
            <a:ext cx="10879830" cy="1893643"/>
          </a:xfrm>
          <a:prstGeom prst="roundRect">
            <a:avLst>
              <a:gd name="adj" fmla="val 10060"/>
            </a:avLst>
          </a:prstGeom>
          <a:ln w="25400">
            <a:solidFill>
              <a:srgbClr val="FFFFFF"/>
            </a:solidFill>
            <a:miter lim="400000"/>
          </a:ln>
        </p:spPr>
        <p:txBody>
          <a:bodyPr lIns="0" tIns="0" rIns="0" bIns="0" anchor="ctr"/>
          <a:lstStyle/>
          <a:p>
            <a:pPr lvl="0">
              <a:defRPr sz="2600">
                <a:solidFill>
                  <a:srgbClr val="FFFFFF"/>
                </a:solidFill>
              </a:defRPr>
            </a:pPr>
          </a:p>
        </p:txBody>
      </p:sp>
    </p:spTree>
  </p:cSld>
  <p:clrMapOvr>
    <a:masterClrMapping/>
  </p:clrMapOvr>
  <p:transitio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1" name="Shape 141"/>
          <p:cNvSpPr/>
          <p:nvPr>
            <p:ph type="title"/>
          </p:nvPr>
        </p:nvSpPr>
        <p:spPr>
          <a:xfrm>
            <a:off x="952499" y="1152603"/>
            <a:ext cx="6006103" cy="2059353"/>
          </a:xfrm>
          <a:prstGeom prst="rect">
            <a:avLst/>
          </a:prstGeom>
        </p:spPr>
        <p:txBody>
          <a:bodyPr/>
          <a:lstStyle>
            <a:lvl1pPr algn="l">
              <a:defRPr sz="5500">
                <a:latin typeface="Menlo"/>
                <a:ea typeface="Menlo"/>
                <a:cs typeface="Menlo"/>
                <a:sym typeface="Menlo"/>
              </a:defRPr>
            </a:lvl1pPr>
          </a:lstStyle>
          <a:p>
            <a:pPr lvl="0">
              <a:defRPr sz="1800">
                <a:solidFill>
                  <a:srgbClr val="000000"/>
                </a:solidFill>
              </a:defRPr>
            </a:pPr>
            <a:r>
              <a:rPr sz="5500">
                <a:solidFill>
                  <a:srgbClr val="FFFFFF"/>
                </a:solidFill>
              </a:rPr>
              <a:t>Business Model</a:t>
            </a:r>
          </a:p>
        </p:txBody>
      </p:sp>
      <p:sp>
        <p:nvSpPr>
          <p:cNvPr id="142" name="Shape 142"/>
          <p:cNvSpPr/>
          <p:nvPr/>
        </p:nvSpPr>
        <p:spPr>
          <a:xfrm>
            <a:off x="1617140" y="3443039"/>
            <a:ext cx="4676821" cy="5125928"/>
          </a:xfrm>
          <a:prstGeom prst="rect">
            <a:avLst/>
          </a:prstGeom>
          <a:solidFill/>
          <a:ln w="25400">
            <a:solidFill>
              <a:srgbClr val="FFFFFF"/>
            </a:solidFill>
            <a:custDash>
              <a:ds d="200000" sp="200000"/>
            </a:custDash>
            <a:miter lim="400000"/>
          </a:ln>
        </p:spPr>
        <p:txBody>
          <a:bodyPr lIns="0" tIns="0" rIns="0" bIns="0" anchor="ctr"/>
          <a:lstStyle/>
          <a:p>
            <a:pPr lvl="0">
              <a:defRPr sz="2600">
                <a:solidFill>
                  <a:srgbClr val="FFFFFF"/>
                </a:solidFill>
              </a:defRPr>
            </a:pPr>
          </a:p>
        </p:txBody>
      </p:sp>
      <p:sp>
        <p:nvSpPr>
          <p:cNvPr id="143" name="Shape 143"/>
          <p:cNvSpPr/>
          <p:nvPr/>
        </p:nvSpPr>
        <p:spPr>
          <a:xfrm>
            <a:off x="7148246" y="3443039"/>
            <a:ext cx="4676820" cy="5125928"/>
          </a:xfrm>
          <a:prstGeom prst="rect">
            <a:avLst/>
          </a:prstGeom>
          <a:solidFill/>
          <a:ln w="25400">
            <a:solidFill>
              <a:srgbClr val="FFFFFF"/>
            </a:solidFill>
            <a:custDash>
              <a:ds d="200000" sp="200000"/>
            </a:custDash>
            <a:miter lim="400000"/>
          </a:ln>
        </p:spPr>
        <p:txBody>
          <a:bodyPr lIns="0" tIns="0" rIns="0" bIns="0" anchor="ctr"/>
          <a:lstStyle/>
          <a:p>
            <a:pPr lvl="0">
              <a:defRPr sz="2600">
                <a:solidFill>
                  <a:srgbClr val="FFFFFF"/>
                </a:solidFill>
              </a:defRPr>
            </a:pPr>
          </a:p>
        </p:txBody>
      </p:sp>
      <p:sp>
        <p:nvSpPr>
          <p:cNvPr id="144" name="Shape 144"/>
          <p:cNvSpPr/>
          <p:nvPr/>
        </p:nvSpPr>
        <p:spPr>
          <a:xfrm>
            <a:off x="1881434" y="5129703"/>
            <a:ext cx="4148232" cy="1752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marL="538078" indent="-538078" algn="just">
              <a:buClr>
                <a:srgbClr val="FFFFFF"/>
              </a:buClr>
              <a:buSzPct val="75000"/>
              <a:buFont typeface="Menlo"/>
              <a:buChar char="•"/>
              <a:defRPr sz="1800"/>
            </a:pPr>
            <a:r>
              <a:rPr sz="2300">
                <a:solidFill>
                  <a:srgbClr val="FFFFFF"/>
                </a:solidFill>
                <a:latin typeface="Menlo"/>
                <a:ea typeface="Menlo"/>
                <a:cs typeface="Menlo"/>
                <a:sym typeface="Menlo"/>
              </a:rPr>
              <a:t>Basic free features</a:t>
            </a:r>
            <a:endParaRPr sz="2300">
              <a:solidFill>
                <a:srgbClr val="FFFFFF"/>
              </a:solidFill>
              <a:latin typeface="Menlo"/>
              <a:ea typeface="Menlo"/>
              <a:cs typeface="Menlo"/>
              <a:sym typeface="Menlo"/>
            </a:endParaRPr>
          </a:p>
          <a:p>
            <a:pPr lvl="0" marL="538078" indent="-538078" algn="just">
              <a:buClr>
                <a:srgbClr val="FFFFFF"/>
              </a:buClr>
              <a:buSzPct val="75000"/>
              <a:buFont typeface="Menlo"/>
              <a:buChar char="•"/>
              <a:defRPr sz="1800"/>
            </a:pPr>
            <a:r>
              <a:rPr sz="2300">
                <a:solidFill>
                  <a:srgbClr val="FFFFFF"/>
                </a:solidFill>
                <a:latin typeface="Menlo"/>
                <a:ea typeface="Menlo"/>
                <a:cs typeface="Menlo"/>
                <a:sym typeface="Menlo"/>
              </a:rPr>
              <a:t>betgram-summary with analysis and results</a:t>
            </a:r>
            <a:endParaRPr sz="2300">
              <a:solidFill>
                <a:srgbClr val="FFFFFF"/>
              </a:solidFill>
              <a:latin typeface="Menlo"/>
              <a:ea typeface="Menlo"/>
              <a:cs typeface="Menlo"/>
              <a:sym typeface="Menlo"/>
            </a:endParaRPr>
          </a:p>
          <a:p>
            <a:pPr lvl="0" marL="538078" indent="-538078" algn="just">
              <a:buClr>
                <a:srgbClr val="FFFFFF"/>
              </a:buClr>
              <a:buSzPct val="75000"/>
              <a:buFont typeface="Menlo"/>
              <a:buChar char="•"/>
              <a:defRPr sz="1800"/>
            </a:pPr>
            <a:r>
              <a:rPr sz="2300">
                <a:solidFill>
                  <a:srgbClr val="FFFFFF"/>
                </a:solidFill>
                <a:latin typeface="Menlo"/>
                <a:ea typeface="Menlo"/>
                <a:cs typeface="Menlo"/>
                <a:sym typeface="Menlo"/>
              </a:rPr>
              <a:t>Prediction of soccer match</a:t>
            </a:r>
          </a:p>
        </p:txBody>
      </p:sp>
      <p:sp>
        <p:nvSpPr>
          <p:cNvPr id="145" name="Shape 145"/>
          <p:cNvSpPr/>
          <p:nvPr/>
        </p:nvSpPr>
        <p:spPr>
          <a:xfrm>
            <a:off x="7412541" y="4634403"/>
            <a:ext cx="4148232" cy="274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lvl="0" algn="l">
              <a:defRPr sz="1800"/>
            </a:pPr>
            <a:endParaRPr b="1" sz="2300">
              <a:solidFill>
                <a:srgbClr val="FFFFFF"/>
              </a:solidFill>
              <a:latin typeface="Menlo"/>
              <a:ea typeface="Menlo"/>
              <a:cs typeface="Menlo"/>
              <a:sym typeface="Menlo"/>
            </a:endParaRPr>
          </a:p>
          <a:p>
            <a:pPr lvl="0" marL="538078" indent="-538078" algn="l">
              <a:buClr>
                <a:srgbClr val="FFFFFF"/>
              </a:buClr>
              <a:buSzPct val="75000"/>
              <a:buFont typeface="Menlo"/>
              <a:buChar char="•"/>
              <a:defRPr sz="1800"/>
            </a:pPr>
            <a:r>
              <a:rPr sz="2300">
                <a:solidFill>
                  <a:srgbClr val="FFFFFF"/>
                </a:solidFill>
                <a:latin typeface="Menlo"/>
                <a:ea typeface="Menlo"/>
                <a:cs typeface="Menlo"/>
                <a:sym typeface="Menlo"/>
              </a:rPr>
              <a:t>Basic free features</a:t>
            </a:r>
            <a:endParaRPr sz="2300">
              <a:solidFill>
                <a:srgbClr val="FFFFFF"/>
              </a:solidFill>
              <a:latin typeface="Menlo"/>
              <a:ea typeface="Menlo"/>
              <a:cs typeface="Menlo"/>
              <a:sym typeface="Menlo"/>
            </a:endParaRPr>
          </a:p>
          <a:p>
            <a:pPr lvl="0" marL="538078" indent="-538078" algn="l">
              <a:buClr>
                <a:srgbClr val="FFFFFF"/>
              </a:buClr>
              <a:buSzPct val="75000"/>
              <a:buFont typeface="Menlo"/>
              <a:buChar char="•"/>
              <a:defRPr sz="1800"/>
            </a:pPr>
            <a:r>
              <a:rPr sz="2300">
                <a:solidFill>
                  <a:srgbClr val="FFFFFF"/>
                </a:solidFill>
                <a:latin typeface="Menlo"/>
                <a:ea typeface="Menlo"/>
                <a:cs typeface="Menlo"/>
                <a:sym typeface="Menlo"/>
              </a:rPr>
              <a:t>betgram-summary with analysis and results</a:t>
            </a:r>
            <a:endParaRPr sz="2300">
              <a:solidFill>
                <a:srgbClr val="FFFFFF"/>
              </a:solidFill>
              <a:latin typeface="Menlo"/>
              <a:ea typeface="Menlo"/>
              <a:cs typeface="Menlo"/>
              <a:sym typeface="Menlo"/>
            </a:endParaRPr>
          </a:p>
          <a:p>
            <a:pPr lvl="0" marL="538078" indent="-538078" algn="l">
              <a:buClr>
                <a:srgbClr val="FFFFFF"/>
              </a:buClr>
              <a:buSzPct val="75000"/>
              <a:buFont typeface="Menlo"/>
              <a:buChar char="•"/>
              <a:defRPr sz="1800"/>
            </a:pPr>
            <a:r>
              <a:rPr sz="2300">
                <a:solidFill>
                  <a:srgbClr val="FFFFFF"/>
                </a:solidFill>
                <a:latin typeface="Menlo"/>
                <a:ea typeface="Menlo"/>
                <a:cs typeface="Menlo"/>
                <a:sym typeface="Menlo"/>
              </a:rPr>
              <a:t>Prediction of soccer match</a:t>
            </a:r>
            <a:endParaRPr sz="2300">
              <a:solidFill>
                <a:srgbClr val="FFFFFF"/>
              </a:solidFill>
              <a:latin typeface="Menlo"/>
              <a:ea typeface="Menlo"/>
              <a:cs typeface="Menlo"/>
              <a:sym typeface="Menlo"/>
            </a:endParaRPr>
          </a:p>
          <a:p>
            <a:pPr lvl="0" marL="538078" indent="-538078" algn="l">
              <a:buClr>
                <a:srgbClr val="FFFFFF"/>
              </a:buClr>
              <a:buSzPct val="75000"/>
              <a:buFont typeface="Menlo"/>
              <a:buChar char="•"/>
              <a:defRPr sz="1800"/>
            </a:pPr>
            <a:r>
              <a:rPr sz="2300">
                <a:solidFill>
                  <a:srgbClr val="FFFFFF"/>
                </a:solidFill>
                <a:latin typeface="Menlo"/>
                <a:ea typeface="Menlo"/>
                <a:cs typeface="Menlo"/>
                <a:sym typeface="Menlo"/>
              </a:rPr>
              <a:t>Most favorable bookies</a:t>
            </a:r>
          </a:p>
        </p:txBody>
      </p:sp>
      <p:sp>
        <p:nvSpPr>
          <p:cNvPr id="146" name="Shape 146"/>
          <p:cNvSpPr/>
          <p:nvPr/>
        </p:nvSpPr>
        <p:spPr>
          <a:xfrm>
            <a:off x="2797369" y="4110436"/>
            <a:ext cx="2316362"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200">
                <a:solidFill>
                  <a:srgbClr val="FFFFFF"/>
                </a:solidFill>
                <a:latin typeface="Menlo"/>
                <a:ea typeface="Menlo"/>
                <a:cs typeface="Menlo"/>
                <a:sym typeface="Menlo"/>
              </a:defRPr>
            </a:lvl1pPr>
          </a:lstStyle>
          <a:p>
            <a:pPr lvl="0">
              <a:defRPr b="0" sz="1800">
                <a:solidFill>
                  <a:srgbClr val="000000"/>
                </a:solidFill>
              </a:defRPr>
            </a:pPr>
            <a:r>
              <a:rPr b="1" sz="3200">
                <a:solidFill>
                  <a:srgbClr val="FFFFFF"/>
                </a:solidFill>
              </a:rPr>
              <a:t>$99/month</a:t>
            </a:r>
          </a:p>
        </p:txBody>
      </p:sp>
      <p:sp>
        <p:nvSpPr>
          <p:cNvPr id="147" name="Shape 147"/>
          <p:cNvSpPr/>
          <p:nvPr/>
        </p:nvSpPr>
        <p:spPr>
          <a:xfrm>
            <a:off x="8083802" y="4110436"/>
            <a:ext cx="2805709"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200">
                <a:solidFill>
                  <a:srgbClr val="FFFFFF"/>
                </a:solidFill>
                <a:latin typeface="Menlo"/>
                <a:ea typeface="Menlo"/>
                <a:cs typeface="Menlo"/>
                <a:sym typeface="Menlo"/>
              </a:defRPr>
            </a:lvl1pPr>
          </a:lstStyle>
          <a:p>
            <a:pPr lvl="0">
              <a:defRPr b="0" sz="1800">
                <a:solidFill>
                  <a:srgbClr val="000000"/>
                </a:solidFill>
              </a:defRPr>
            </a:pPr>
            <a:r>
              <a:rPr b="1" sz="3200">
                <a:solidFill>
                  <a:srgbClr val="FFFFFF"/>
                </a:solidFill>
              </a:rPr>
              <a:t>$999/season</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000000"/>
      </a:lt1>
      <a:dk2>
        <a:srgbClr val="A7A7A7"/>
      </a:dk2>
      <a:lt2>
        <a:srgbClr val="535353"/>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65C1"/>
          </a:solidFill>
          <a:prstDash val="solid"/>
          <a:bevel/>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65C1"/>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0065C1"/>
          </a:solidFill>
          <a:prstDash val="solid"/>
          <a:bevel/>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65C1"/>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