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5" r:id="rId3"/>
    <p:sldId id="272" r:id="rId4"/>
    <p:sldId id="261" r:id="rId5"/>
    <p:sldId id="258" r:id="rId6"/>
    <p:sldId id="259" r:id="rId7"/>
    <p:sldId id="260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20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C6E8-7A56-F949-A2BD-E7F19F6508F9}" type="datetimeFigureOut">
              <a:rPr lang="en-US" smtClean="0"/>
              <a:t>9/14/15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5F28E97-9D3E-9A41-A849-B4E610E60E4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C6E8-7A56-F949-A2BD-E7F19F6508F9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8E97-9D3E-9A41-A849-B4E610E60E4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5F28E97-9D3E-9A41-A849-B4E610E60E4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C6E8-7A56-F949-A2BD-E7F19F6508F9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C6E8-7A56-F949-A2BD-E7F19F6508F9}" type="datetimeFigureOut">
              <a:rPr lang="en-US" smtClean="0"/>
              <a:t>9/14/15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5F28E97-9D3E-9A41-A849-B4E610E60E4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C6E8-7A56-F949-A2BD-E7F19F6508F9}" type="datetimeFigureOut">
              <a:rPr lang="en-US" smtClean="0"/>
              <a:t>9/14/15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5F28E97-9D3E-9A41-A849-B4E610E60E4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89CEC6E8-7A56-F949-A2BD-E7F19F6508F9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28E97-9D3E-9A41-A849-B4E610E60E4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C6E8-7A56-F949-A2BD-E7F19F6508F9}" type="datetimeFigureOut">
              <a:rPr lang="en-US" smtClean="0"/>
              <a:t>9/14/15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5F28E97-9D3E-9A41-A849-B4E610E60E47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C6E8-7A56-F949-A2BD-E7F19F6508F9}" type="datetimeFigureOut">
              <a:rPr lang="en-US" smtClean="0"/>
              <a:t>9/14/15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5F28E97-9D3E-9A41-A849-B4E610E60E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C6E8-7A56-F949-A2BD-E7F19F6508F9}" type="datetimeFigureOut">
              <a:rPr lang="en-US" smtClean="0"/>
              <a:t>9/14/15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5F28E97-9D3E-9A41-A849-B4E610E60E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5F28E97-9D3E-9A41-A849-B4E610E60E47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EC6E8-7A56-F949-A2BD-E7F19F6508F9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5F28E97-9D3E-9A41-A849-B4E610E60E4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89CEC6E8-7A56-F949-A2BD-E7F19F6508F9}" type="datetimeFigureOut">
              <a:rPr lang="en-US" smtClean="0"/>
              <a:t>9/14/15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89CEC6E8-7A56-F949-A2BD-E7F19F6508F9}" type="datetimeFigureOut">
              <a:rPr lang="en-US" smtClean="0"/>
              <a:t>9/14/15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5F28E97-9D3E-9A41-A849-B4E610E60E47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9399"/>
            <a:ext cx="6400800" cy="2853267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3600" dirty="0" smtClean="0"/>
              <a:t>N-</a:t>
            </a:r>
            <a:r>
              <a:rPr lang="en-US" sz="3600" dirty="0" err="1" smtClean="0"/>
              <a:t>Grama</a:t>
            </a:r>
            <a:endParaRPr lang="en-US" sz="3600" dirty="0"/>
          </a:p>
          <a:p>
            <a:endParaRPr lang="en-US" dirty="0" smtClean="0"/>
          </a:p>
          <a:p>
            <a:r>
              <a:rPr lang="en-US" dirty="0" smtClean="0"/>
              <a:t>Juan </a:t>
            </a:r>
            <a:r>
              <a:rPr lang="en-US" dirty="0" err="1" smtClean="0"/>
              <a:t>camilo</a:t>
            </a:r>
            <a:r>
              <a:rPr lang="en-US" dirty="0" smtClean="0"/>
              <a:t> </a:t>
            </a:r>
            <a:r>
              <a:rPr lang="en-US" dirty="0" err="1" smtClean="0"/>
              <a:t>Bages</a:t>
            </a:r>
            <a:endParaRPr lang="en-US" dirty="0" smtClean="0"/>
          </a:p>
          <a:p>
            <a:r>
              <a:rPr lang="en-US" dirty="0" err="1" smtClean="0"/>
              <a:t>Sim</a:t>
            </a:r>
            <a:r>
              <a:rPr lang="en-US" dirty="0" err="1" smtClean="0"/>
              <a:t>ón</a:t>
            </a:r>
            <a:r>
              <a:rPr lang="en-US" dirty="0" smtClean="0"/>
              <a:t> </a:t>
            </a:r>
            <a:r>
              <a:rPr lang="en-US" dirty="0" err="1" smtClean="0"/>
              <a:t>Ramírez</a:t>
            </a:r>
            <a:endParaRPr lang="en-US" dirty="0" smtClean="0"/>
          </a:p>
          <a:p>
            <a:r>
              <a:rPr lang="en-US" dirty="0" err="1" smtClean="0"/>
              <a:t>Meili</a:t>
            </a:r>
            <a:r>
              <a:rPr lang="en-US" dirty="0" smtClean="0"/>
              <a:t> </a:t>
            </a:r>
            <a:r>
              <a:rPr lang="en-US" dirty="0" err="1" smtClean="0"/>
              <a:t>Vanegas</a:t>
            </a:r>
            <a:endParaRPr lang="en-US" dirty="0"/>
          </a:p>
          <a:p>
            <a:r>
              <a:rPr lang="en-US" dirty="0" err="1" smtClean="0"/>
              <a:t>Sebastián</a:t>
            </a:r>
            <a:r>
              <a:rPr lang="en-US" dirty="0" smtClean="0"/>
              <a:t> Valencia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Prototipo</a:t>
            </a:r>
            <a:r>
              <a:rPr lang="en-US" dirty="0" smtClean="0"/>
              <a:t> y </a:t>
            </a:r>
            <a:r>
              <a:rPr lang="en-US" dirty="0" err="1" smtClean="0"/>
              <a:t>Reacci</a:t>
            </a:r>
            <a:r>
              <a:rPr lang="en-US" dirty="0" err="1" smtClean="0"/>
              <a:t>ón</a:t>
            </a:r>
            <a:r>
              <a:rPr lang="en-US" dirty="0" smtClean="0"/>
              <a:t> de los </a:t>
            </a:r>
            <a:r>
              <a:rPr lang="en-US" dirty="0" err="1" smtClean="0"/>
              <a:t>potenciales</a:t>
            </a:r>
            <a:r>
              <a:rPr lang="en-US" dirty="0" smtClean="0"/>
              <a:t> </a:t>
            </a:r>
            <a:r>
              <a:rPr lang="en-US" dirty="0" err="1" smtClean="0"/>
              <a:t>usuarios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063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Usuario</a:t>
            </a:r>
            <a:r>
              <a:rPr lang="en-US" sz="3200" dirty="0"/>
              <a:t> </a:t>
            </a:r>
            <a:r>
              <a:rPr lang="en-US" sz="3200" dirty="0" err="1"/>
              <a:t>Interesado</a:t>
            </a:r>
            <a:r>
              <a:rPr lang="en-US" sz="3200" dirty="0"/>
              <a:t> </a:t>
            </a:r>
            <a:r>
              <a:rPr lang="en-US" sz="3200" dirty="0" smtClean="0"/>
              <a:t>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“Las </a:t>
            </a:r>
            <a:r>
              <a:rPr lang="en-US" dirty="0" err="1" smtClean="0"/>
              <a:t>apuestas</a:t>
            </a:r>
            <a:r>
              <a:rPr lang="en-US" dirty="0" smtClean="0"/>
              <a:t> de </a:t>
            </a:r>
            <a:r>
              <a:rPr lang="en-US" dirty="0" err="1" smtClean="0"/>
              <a:t>muchas</a:t>
            </a:r>
            <a:r>
              <a:rPr lang="en-US" dirty="0" smtClean="0"/>
              <a:t> personas </a:t>
            </a:r>
            <a:r>
              <a:rPr lang="en-US" dirty="0" err="1" smtClean="0"/>
              <a:t>est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limitadas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la </a:t>
            </a:r>
            <a:r>
              <a:rPr lang="en-US" dirty="0" err="1" smtClean="0"/>
              <a:t>baja</a:t>
            </a:r>
            <a:r>
              <a:rPr lang="en-US" dirty="0" smtClean="0"/>
              <a:t> </a:t>
            </a:r>
            <a:r>
              <a:rPr lang="en-US" dirty="0" err="1" smtClean="0"/>
              <a:t>disponibilidad</a:t>
            </a:r>
            <a:r>
              <a:rPr lang="en-US" dirty="0" smtClean="0"/>
              <a:t> de </a:t>
            </a:r>
            <a:r>
              <a:rPr lang="en-US" dirty="0" err="1" smtClean="0"/>
              <a:t>herramientas</a:t>
            </a:r>
            <a:r>
              <a:rPr lang="en-US" dirty="0" smtClean="0"/>
              <a:t> </a:t>
            </a:r>
            <a:r>
              <a:rPr lang="en-US" dirty="0" err="1" smtClean="0"/>
              <a:t>profesionales</a:t>
            </a:r>
            <a:r>
              <a:rPr lang="en-US" dirty="0" smtClean="0"/>
              <a:t>… </a:t>
            </a:r>
            <a:r>
              <a:rPr lang="en-US" dirty="0" err="1" smtClean="0"/>
              <a:t>muchos</a:t>
            </a:r>
            <a:r>
              <a:rPr lang="en-US" dirty="0" smtClean="0"/>
              <a:t> </a:t>
            </a:r>
            <a:r>
              <a:rPr lang="en-US" dirty="0" err="1" smtClean="0"/>
              <a:t>hinchas</a:t>
            </a:r>
            <a:r>
              <a:rPr lang="en-US" dirty="0" smtClean="0"/>
              <a:t> </a:t>
            </a:r>
            <a:r>
              <a:rPr lang="en-US" dirty="0" err="1" smtClean="0"/>
              <a:t>apuestan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pasión</a:t>
            </a:r>
            <a:r>
              <a:rPr lang="en-US" dirty="0" smtClean="0"/>
              <a:t>”.</a:t>
            </a:r>
            <a:endParaRPr lang="en-US" dirty="0"/>
          </a:p>
        </p:txBody>
      </p:sp>
      <p:pic>
        <p:nvPicPr>
          <p:cNvPr id="4" name="Picture 3" descr="OIDvcf3g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932" y="3649131"/>
            <a:ext cx="2319867" cy="23198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2800" y="5045668"/>
            <a:ext cx="3404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Juan Pablo Fernandez-Ramirez</a:t>
            </a:r>
          </a:p>
          <a:p>
            <a:pPr algn="r"/>
            <a:r>
              <a:rPr lang="en-US" dirty="0" smtClean="0"/>
              <a:t>Director </a:t>
            </a:r>
            <a:r>
              <a:rPr lang="en-US" dirty="0" err="1" smtClean="0"/>
              <a:t>Pregrado</a:t>
            </a:r>
            <a:r>
              <a:rPr lang="en-US" dirty="0" smtClean="0"/>
              <a:t> ISIS</a:t>
            </a:r>
          </a:p>
          <a:p>
            <a:pPr algn="r"/>
            <a:r>
              <a:rPr lang="en-US" dirty="0" err="1" smtClean="0"/>
              <a:t>Uniandes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2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Prototipo</a:t>
            </a:r>
            <a:endParaRPr lang="en-US" dirty="0"/>
          </a:p>
        </p:txBody>
      </p:sp>
      <p:pic>
        <p:nvPicPr>
          <p:cNvPr id="4" name="Content Placeholder 3" descr="Screenshot 2015-09-14 16.20.39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09" r="-137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45563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Prototipo</a:t>
            </a:r>
            <a:endParaRPr lang="en-US" dirty="0"/>
          </a:p>
        </p:txBody>
      </p:sp>
      <p:pic>
        <p:nvPicPr>
          <p:cNvPr id="5" name="Content Placeholder 4" descr="Screenshot 2015-09-14 16.20.32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76" r="-138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49355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Prototipo</a:t>
            </a:r>
            <a:endParaRPr lang="en-US" dirty="0"/>
          </a:p>
        </p:txBody>
      </p:sp>
      <p:pic>
        <p:nvPicPr>
          <p:cNvPr id="7" name="Content Placeholder 6" descr="Screenshot 2015-09-14 16.20.49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497" r="-134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2021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Prototipo</a:t>
            </a:r>
            <a:endParaRPr lang="en-US" dirty="0"/>
          </a:p>
        </p:txBody>
      </p:sp>
      <p:pic>
        <p:nvPicPr>
          <p:cNvPr id="4" name="Content Placeholder 3" descr="Screenshot 2015-09-14 16.21.02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53" r="-139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15663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Prototipo</a:t>
            </a:r>
            <a:endParaRPr lang="en-US" dirty="0"/>
          </a:p>
        </p:txBody>
      </p:sp>
      <p:pic>
        <p:nvPicPr>
          <p:cNvPr id="5" name="Content Placeholder 4" descr="Screenshot 2015-09-14 16.21.14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07" r="-139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73428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Prototipo</a:t>
            </a:r>
            <a:endParaRPr lang="en-US" dirty="0"/>
          </a:p>
        </p:txBody>
      </p:sp>
      <p:pic>
        <p:nvPicPr>
          <p:cNvPr id="4" name="Content Placeholder 3" descr="Screenshot 2015-09-14 16.21.28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64" r="-136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320963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Cu</a:t>
            </a:r>
            <a:r>
              <a:rPr lang="en-US" dirty="0" err="1" smtClean="0"/>
              <a:t>ál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problema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Problema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Espec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ífico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Los </a:t>
            </a:r>
            <a:r>
              <a:rPr lang="en-US" dirty="0" err="1" smtClean="0"/>
              <a:t>apostadores</a:t>
            </a:r>
            <a:r>
              <a:rPr lang="en-US" dirty="0" smtClean="0"/>
              <a:t> </a:t>
            </a:r>
            <a:r>
              <a:rPr lang="en-US" dirty="0" err="1" smtClean="0"/>
              <a:t>deportivos</a:t>
            </a:r>
            <a:r>
              <a:rPr lang="en-US" dirty="0" smtClean="0"/>
              <a:t> </a:t>
            </a:r>
            <a:r>
              <a:rPr lang="en-US" dirty="0" err="1" smtClean="0"/>
              <a:t>realizan</a:t>
            </a:r>
            <a:r>
              <a:rPr lang="en-US" dirty="0" smtClean="0"/>
              <a:t> </a:t>
            </a:r>
            <a:r>
              <a:rPr lang="en-US" dirty="0" err="1" smtClean="0"/>
              <a:t>apuestas</a:t>
            </a:r>
            <a:r>
              <a:rPr lang="en-US" dirty="0" smtClean="0"/>
              <a:t> con un </a:t>
            </a:r>
            <a:r>
              <a:rPr lang="en-US" dirty="0" err="1" smtClean="0"/>
              <a:t>grado</a:t>
            </a:r>
            <a:r>
              <a:rPr lang="en-US" dirty="0" smtClean="0"/>
              <a:t> de </a:t>
            </a:r>
            <a:r>
              <a:rPr lang="en-US" dirty="0" err="1" smtClean="0"/>
              <a:t>incertidumbre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alto, lo </a:t>
            </a:r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riesgoso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inversión</a:t>
            </a:r>
            <a:r>
              <a:rPr lang="en-US" dirty="0" smtClean="0"/>
              <a:t>.</a:t>
            </a:r>
          </a:p>
          <a:p>
            <a:endParaRPr lang="en-US" dirty="0">
              <a:solidFill>
                <a:srgbClr val="A9432B"/>
              </a:solidFill>
            </a:endParaRPr>
          </a:p>
          <a:p>
            <a:r>
              <a:rPr lang="en-US" dirty="0" err="1" smtClean="0">
                <a:solidFill>
                  <a:srgbClr val="A9432B"/>
                </a:solidFill>
              </a:rPr>
              <a:t>Usuario</a:t>
            </a:r>
            <a:r>
              <a:rPr lang="en-US" dirty="0" smtClean="0">
                <a:solidFill>
                  <a:srgbClr val="A9432B"/>
                </a:solidFill>
              </a:rPr>
              <a:t> </a:t>
            </a:r>
            <a:r>
              <a:rPr lang="en-US" dirty="0" err="1" smtClean="0">
                <a:solidFill>
                  <a:srgbClr val="A9432B"/>
                </a:solidFill>
              </a:rPr>
              <a:t>Específico</a:t>
            </a:r>
            <a:endParaRPr lang="en-US" dirty="0" smtClean="0">
              <a:solidFill>
                <a:srgbClr val="A9432B"/>
              </a:solidFill>
            </a:endParaRPr>
          </a:p>
          <a:p>
            <a:endParaRPr lang="en-US" dirty="0">
              <a:solidFill>
                <a:srgbClr val="A9432B"/>
              </a:solidFill>
            </a:endParaRP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</a:rPr>
              <a:t>Apostadores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deportivos</a:t>
            </a:r>
            <a:r>
              <a:rPr lang="en-US" dirty="0" smtClean="0">
                <a:solidFill>
                  <a:srgbClr val="000000"/>
                </a:solidFill>
              </a:rPr>
              <a:t> (</a:t>
            </a:r>
            <a:r>
              <a:rPr lang="en-US" dirty="0" err="1" smtClean="0">
                <a:solidFill>
                  <a:srgbClr val="000000"/>
                </a:solidFill>
              </a:rPr>
              <a:t>futbol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657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¿La </a:t>
            </a:r>
            <a:r>
              <a:rPr lang="en-US" dirty="0" err="1" smtClean="0"/>
              <a:t>soluci</a:t>
            </a:r>
            <a:r>
              <a:rPr lang="en-US" dirty="0" err="1" smtClean="0"/>
              <a:t>ón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 smtClean="0"/>
              <a:t>Ofreceremos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 la </a:t>
            </a:r>
            <a:r>
              <a:rPr lang="en-US" dirty="0" err="1"/>
              <a:t>posibilidad</a:t>
            </a:r>
            <a:r>
              <a:rPr lang="en-US" dirty="0"/>
              <a:t> de </a:t>
            </a:r>
            <a:r>
              <a:rPr lang="en-US" dirty="0" err="1"/>
              <a:t>acceder</a:t>
            </a:r>
            <a:r>
              <a:rPr lang="en-US" dirty="0"/>
              <a:t> a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/>
              <a:t>mejores</a:t>
            </a:r>
            <a:r>
              <a:rPr lang="en-US" dirty="0"/>
              <a:t> </a:t>
            </a:r>
            <a:r>
              <a:rPr lang="en-US" dirty="0" err="1"/>
              <a:t>oportunidades</a:t>
            </a:r>
            <a:r>
              <a:rPr lang="en-US" dirty="0"/>
              <a:t> con los </a:t>
            </a:r>
            <a:r>
              <a:rPr lang="en-US" dirty="0" err="1"/>
              <a:t>principales</a:t>
            </a:r>
            <a:r>
              <a:rPr lang="en-US" dirty="0"/>
              <a:t> bookmakers de la web en </a:t>
            </a:r>
            <a:r>
              <a:rPr lang="en-US" dirty="0" err="1"/>
              <a:t>tiempo</a:t>
            </a:r>
            <a:r>
              <a:rPr lang="en-US" dirty="0"/>
              <a:t> real  a </a:t>
            </a:r>
            <a:r>
              <a:rPr lang="en-US" dirty="0" err="1"/>
              <a:t>partir</a:t>
            </a:r>
            <a:r>
              <a:rPr lang="en-US" dirty="0"/>
              <a:t> de la </a:t>
            </a:r>
            <a:r>
              <a:rPr lang="en-US" dirty="0" err="1"/>
              <a:t>predicción</a:t>
            </a:r>
            <a:r>
              <a:rPr lang="en-US" dirty="0"/>
              <a:t> de </a:t>
            </a:r>
            <a:r>
              <a:rPr lang="en-US" dirty="0" err="1"/>
              <a:t>eventos</a:t>
            </a:r>
            <a:r>
              <a:rPr lang="en-US" dirty="0"/>
              <a:t> </a:t>
            </a:r>
            <a:r>
              <a:rPr lang="en-US" dirty="0" err="1"/>
              <a:t>futbolísticos</a:t>
            </a:r>
            <a:r>
              <a:rPr lang="en-US" dirty="0"/>
              <a:t> </a:t>
            </a:r>
            <a:r>
              <a:rPr lang="en-US" dirty="0" err="1"/>
              <a:t>incorporando</a:t>
            </a:r>
            <a:r>
              <a:rPr lang="en-US" dirty="0"/>
              <a:t> </a:t>
            </a:r>
            <a:r>
              <a:rPr lang="en-US" dirty="0" err="1"/>
              <a:t>predictores</a:t>
            </a:r>
            <a:r>
              <a:rPr lang="en-US" dirty="0"/>
              <a:t> no </a:t>
            </a:r>
            <a:r>
              <a:rPr lang="en-US" dirty="0" err="1"/>
              <a:t>convencionales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413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Ubicando</a:t>
            </a:r>
            <a:r>
              <a:rPr lang="en-US" sz="3200" dirty="0" smtClean="0"/>
              <a:t> a </a:t>
            </a:r>
            <a:r>
              <a:rPr lang="en-US" sz="3200" dirty="0" err="1" smtClean="0"/>
              <a:t>nuestros</a:t>
            </a:r>
            <a:r>
              <a:rPr lang="en-US" sz="3200" dirty="0" smtClean="0"/>
              <a:t> </a:t>
            </a:r>
            <a:r>
              <a:rPr lang="en-US" sz="3200" dirty="0" err="1" smtClean="0"/>
              <a:t>usuarios</a:t>
            </a:r>
            <a:endParaRPr lang="en-US" sz="3200" dirty="0"/>
          </a:p>
        </p:txBody>
      </p:sp>
      <p:pic>
        <p:nvPicPr>
          <p:cNvPr id="4" name="Content Placeholder 3" descr="Screen Shot 2015-09-14 at 1.51.20 PM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227" r="-272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32900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Ubicando</a:t>
            </a:r>
            <a:r>
              <a:rPr lang="en-US" sz="3200" dirty="0" smtClean="0"/>
              <a:t> a </a:t>
            </a:r>
            <a:r>
              <a:rPr lang="en-US" sz="3200" dirty="0" err="1" smtClean="0"/>
              <a:t>nuestros</a:t>
            </a:r>
            <a:r>
              <a:rPr lang="en-US" sz="3200" dirty="0" smtClean="0"/>
              <a:t> </a:t>
            </a:r>
            <a:r>
              <a:rPr lang="en-US" sz="3200" dirty="0" err="1" smtClean="0"/>
              <a:t>usuarios</a:t>
            </a:r>
            <a:endParaRPr lang="en-US" sz="3200" dirty="0"/>
          </a:p>
        </p:txBody>
      </p:sp>
      <p:pic>
        <p:nvPicPr>
          <p:cNvPr id="14" name="Content Placeholder 13" descr="Screen Shot 2015-09-14 at 1.46.26 PM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781" r="-147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13287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Usuario</a:t>
            </a:r>
            <a:r>
              <a:rPr lang="en-US" sz="3200" dirty="0" smtClean="0"/>
              <a:t> </a:t>
            </a:r>
            <a:r>
              <a:rPr lang="en-US" sz="3200" dirty="0" err="1" smtClean="0"/>
              <a:t>Interesado</a:t>
            </a:r>
            <a:r>
              <a:rPr lang="en-US" sz="3200" dirty="0" smtClean="0"/>
              <a:t> 1</a:t>
            </a:r>
            <a:endParaRPr lang="en-US" sz="3200" dirty="0"/>
          </a:p>
        </p:txBody>
      </p:sp>
      <p:pic>
        <p:nvPicPr>
          <p:cNvPr id="4" name="Content Placeholder 3" descr="Screen Shot 2015-09-14 at 1.48.04 PM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50" r="-42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07064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Usuario</a:t>
            </a:r>
            <a:r>
              <a:rPr lang="en-US" sz="3200" dirty="0"/>
              <a:t> </a:t>
            </a:r>
            <a:r>
              <a:rPr lang="en-US" sz="3200" dirty="0" err="1"/>
              <a:t>Interesado</a:t>
            </a:r>
            <a:r>
              <a:rPr lang="en-US" sz="3200" dirty="0"/>
              <a:t> 1</a:t>
            </a:r>
          </a:p>
        </p:txBody>
      </p:sp>
      <p:pic>
        <p:nvPicPr>
          <p:cNvPr id="4" name="Content Placeholder 3" descr="Screen Shot 2015-09-14 at 1.52.33 PM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552" r="-185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76205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Usuario</a:t>
            </a:r>
            <a:r>
              <a:rPr lang="en-US" sz="3200" dirty="0"/>
              <a:t> </a:t>
            </a:r>
            <a:r>
              <a:rPr lang="en-US" sz="3200" dirty="0" err="1"/>
              <a:t>Interesado</a:t>
            </a:r>
            <a:r>
              <a:rPr lang="en-US" sz="3200" dirty="0"/>
              <a:t> 1</a:t>
            </a:r>
          </a:p>
        </p:txBody>
      </p:sp>
      <p:pic>
        <p:nvPicPr>
          <p:cNvPr id="4" name="Content Placeholder 3" descr="Screen Shot 2015-09-14 at 1.54.03 PM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470" b="-364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84587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Usuario</a:t>
            </a:r>
            <a:r>
              <a:rPr lang="en-US" sz="3200" dirty="0"/>
              <a:t> </a:t>
            </a:r>
            <a:r>
              <a:rPr lang="en-US" sz="3200" dirty="0" err="1"/>
              <a:t>Interesado</a:t>
            </a:r>
            <a:r>
              <a:rPr lang="en-US" sz="3200" dirty="0"/>
              <a:t> 1</a:t>
            </a:r>
          </a:p>
        </p:txBody>
      </p:sp>
      <p:pic>
        <p:nvPicPr>
          <p:cNvPr id="4" name="Content Placeholder 3" descr="Screen Shot 2015-09-14 at 1.56.32 PM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918" b="-369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20395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315</TotalTime>
  <Words>155</Words>
  <Application>Microsoft Macintosh PowerPoint</Application>
  <PresentationFormat>On-screen Show (4:3)</PresentationFormat>
  <Paragraphs>36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Civic</vt:lpstr>
      <vt:lpstr>Prototipo y Reacción de los potenciales usuarios</vt:lpstr>
      <vt:lpstr>¿Cuál es el problema?</vt:lpstr>
      <vt:lpstr>¿La solución?</vt:lpstr>
      <vt:lpstr>Ubicando a nuestros usuarios</vt:lpstr>
      <vt:lpstr>Ubicando a nuestros usuarios</vt:lpstr>
      <vt:lpstr>Usuario Interesado 1</vt:lpstr>
      <vt:lpstr>Usuario Interesado 1</vt:lpstr>
      <vt:lpstr>Usuario Interesado 1</vt:lpstr>
      <vt:lpstr>Usuario Interesado 1</vt:lpstr>
      <vt:lpstr>Usuario Interesado 2</vt:lpstr>
      <vt:lpstr>Prototipo</vt:lpstr>
      <vt:lpstr>Prototipo</vt:lpstr>
      <vt:lpstr>Prototipo</vt:lpstr>
      <vt:lpstr>Prototipo</vt:lpstr>
      <vt:lpstr>Prototipo</vt:lpstr>
      <vt:lpstr>Prototipo</vt:lpstr>
    </vt:vector>
  </TitlesOfParts>
  <Company>UniAndes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Reacción potenciales usuarios</dc:title>
  <dc:creator>Simon Ramirez Amaya</dc:creator>
  <cp:lastModifiedBy>Simon Ramirez Amaya</cp:lastModifiedBy>
  <cp:revision>13</cp:revision>
  <dcterms:created xsi:type="dcterms:W3CDTF">2015-09-14T18:18:17Z</dcterms:created>
  <dcterms:modified xsi:type="dcterms:W3CDTF">2015-09-14T23:33:38Z</dcterms:modified>
</cp:coreProperties>
</file>