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F4E06-2B6D-4CEE-9F77-53437DDF27A9}" type="datetimeFigureOut">
              <a:rPr lang="nl-NL" smtClean="0"/>
              <a:t>30-1-2025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0D90D-C181-4D4C-AE75-7F7463207C2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85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Relevance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impact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0D90D-C181-4D4C-AE75-7F7463207C2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248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5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8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7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3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0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9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3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5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9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8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‹nr.›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9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50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jornalanimais.blogspot.com/2011/09/os-caes-do-11-de-setembro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9FA55D-DBF3-44BD-8BAA-FC35FD1C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oze en blauwe wolken">
            <a:extLst>
              <a:ext uri="{FF2B5EF4-FFF2-40B4-BE49-F238E27FC236}">
                <a16:creationId xmlns:a16="http://schemas.microsoft.com/office/drawing/2014/main" id="{C6C9A829-3662-D4E7-DFAF-476B209E57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2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D34478-6122-494B-BC0B-DB0603948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70915">
            <a:off x="6731648" y="357256"/>
            <a:ext cx="4927301" cy="3146160"/>
          </a:xfrm>
          <a:custGeom>
            <a:avLst/>
            <a:gdLst>
              <a:gd name="connsiteX0" fmla="*/ 931249 w 1207078"/>
              <a:gd name="connsiteY0" fmla="*/ 1013346 h 1013355"/>
              <a:gd name="connsiteX1" fmla="*/ 814282 w 1207078"/>
              <a:gd name="connsiteY1" fmla="*/ 829037 h 1013355"/>
              <a:gd name="connsiteX2" fmla="*/ 241924 w 1207078"/>
              <a:gd name="connsiteY2" fmla="*/ 819512 h 1013355"/>
              <a:gd name="connsiteX3" fmla="*/ 79999 w 1207078"/>
              <a:gd name="connsiteY3" fmla="*/ 258680 h 1013355"/>
              <a:gd name="connsiteX4" fmla="*/ 834855 w 1207078"/>
              <a:gd name="connsiteY4" fmla="*/ 11030 h 1013355"/>
              <a:gd name="connsiteX5" fmla="*/ 1206997 w 1207078"/>
              <a:gd name="connsiteY5" fmla="*/ 356597 h 1013355"/>
              <a:gd name="connsiteX6" fmla="*/ 997447 w 1207078"/>
              <a:gd name="connsiteY6" fmla="*/ 742074 h 1013355"/>
              <a:gd name="connsiteX7" fmla="*/ 931249 w 1207078"/>
              <a:gd name="connsiteY7" fmla="*/ 1013346 h 1013355"/>
              <a:gd name="connsiteX0" fmla="*/ 925805 w 1207077"/>
              <a:gd name="connsiteY0" fmla="*/ 966643 h 966643"/>
              <a:gd name="connsiteX1" fmla="*/ 814320 w 1207077"/>
              <a:gd name="connsiteY1" fmla="*/ 829046 h 966643"/>
              <a:gd name="connsiteX2" fmla="*/ 241962 w 1207077"/>
              <a:gd name="connsiteY2" fmla="*/ 819521 h 966643"/>
              <a:gd name="connsiteX3" fmla="*/ 80037 w 1207077"/>
              <a:gd name="connsiteY3" fmla="*/ 258689 h 966643"/>
              <a:gd name="connsiteX4" fmla="*/ 834893 w 1207077"/>
              <a:gd name="connsiteY4" fmla="*/ 11039 h 966643"/>
              <a:gd name="connsiteX5" fmla="*/ 1207035 w 1207077"/>
              <a:gd name="connsiteY5" fmla="*/ 356606 h 966643"/>
              <a:gd name="connsiteX6" fmla="*/ 997485 w 1207077"/>
              <a:gd name="connsiteY6" fmla="*/ 742083 h 966643"/>
              <a:gd name="connsiteX7" fmla="*/ 925805 w 1207077"/>
              <a:gd name="connsiteY7" fmla="*/ 966643 h 966643"/>
              <a:gd name="connsiteX0" fmla="*/ 880512 w 1161784"/>
              <a:gd name="connsiteY0" fmla="*/ 966643 h 966643"/>
              <a:gd name="connsiteX1" fmla="*/ 806031 w 1161784"/>
              <a:gd name="connsiteY1" fmla="*/ 816343 h 966643"/>
              <a:gd name="connsiteX2" fmla="*/ 196669 w 1161784"/>
              <a:gd name="connsiteY2" fmla="*/ 819521 h 966643"/>
              <a:gd name="connsiteX3" fmla="*/ 34744 w 1161784"/>
              <a:gd name="connsiteY3" fmla="*/ 258689 h 966643"/>
              <a:gd name="connsiteX4" fmla="*/ 789600 w 1161784"/>
              <a:gd name="connsiteY4" fmla="*/ 11039 h 966643"/>
              <a:gd name="connsiteX5" fmla="*/ 1161742 w 1161784"/>
              <a:gd name="connsiteY5" fmla="*/ 356606 h 966643"/>
              <a:gd name="connsiteX6" fmla="*/ 952192 w 1161784"/>
              <a:gd name="connsiteY6" fmla="*/ 742083 h 966643"/>
              <a:gd name="connsiteX7" fmla="*/ 880512 w 1161784"/>
              <a:gd name="connsiteY7" fmla="*/ 966643 h 966643"/>
              <a:gd name="connsiteX0" fmla="*/ 886398 w 1167670"/>
              <a:gd name="connsiteY0" fmla="*/ 967976 h 967976"/>
              <a:gd name="connsiteX1" fmla="*/ 811917 w 1167670"/>
              <a:gd name="connsiteY1" fmla="*/ 817676 h 967976"/>
              <a:gd name="connsiteX2" fmla="*/ 176796 w 1167670"/>
              <a:gd name="connsiteY2" fmla="*/ 841907 h 967976"/>
              <a:gd name="connsiteX3" fmla="*/ 40630 w 1167670"/>
              <a:gd name="connsiteY3" fmla="*/ 260022 h 967976"/>
              <a:gd name="connsiteX4" fmla="*/ 795486 w 1167670"/>
              <a:gd name="connsiteY4" fmla="*/ 12372 h 967976"/>
              <a:gd name="connsiteX5" fmla="*/ 1167628 w 1167670"/>
              <a:gd name="connsiteY5" fmla="*/ 357939 h 967976"/>
              <a:gd name="connsiteX6" fmla="*/ 958078 w 1167670"/>
              <a:gd name="connsiteY6" fmla="*/ 743416 h 967976"/>
              <a:gd name="connsiteX7" fmla="*/ 886398 w 1167670"/>
              <a:gd name="connsiteY7" fmla="*/ 967976 h 967976"/>
              <a:gd name="connsiteX0" fmla="*/ 896528 w 1177800"/>
              <a:gd name="connsiteY0" fmla="*/ 968050 h 968050"/>
              <a:gd name="connsiteX1" fmla="*/ 822047 w 1177800"/>
              <a:gd name="connsiteY1" fmla="*/ 817750 h 968050"/>
              <a:gd name="connsiteX2" fmla="*/ 151996 w 1177800"/>
              <a:gd name="connsiteY2" fmla="*/ 850484 h 968050"/>
              <a:gd name="connsiteX3" fmla="*/ 50760 w 1177800"/>
              <a:gd name="connsiteY3" fmla="*/ 260096 h 968050"/>
              <a:gd name="connsiteX4" fmla="*/ 805616 w 1177800"/>
              <a:gd name="connsiteY4" fmla="*/ 12446 h 968050"/>
              <a:gd name="connsiteX5" fmla="*/ 1177758 w 1177800"/>
              <a:gd name="connsiteY5" fmla="*/ 358013 h 968050"/>
              <a:gd name="connsiteX6" fmla="*/ 968208 w 1177800"/>
              <a:gd name="connsiteY6" fmla="*/ 743490 h 968050"/>
              <a:gd name="connsiteX7" fmla="*/ 896528 w 1177800"/>
              <a:gd name="connsiteY7" fmla="*/ 968050 h 968050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8208 w 1177800"/>
              <a:gd name="connsiteY6" fmla="*/ 743490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7539 w 1177964"/>
              <a:gd name="connsiteY6" fmla="*/ 778355 h 954284"/>
              <a:gd name="connsiteX7" fmla="*/ 892510 w 1177964"/>
              <a:gd name="connsiteY7" fmla="*/ 954284 h 954284"/>
              <a:gd name="connsiteX0" fmla="*/ 892912 w 1178366"/>
              <a:gd name="connsiteY0" fmla="*/ 954284 h 954284"/>
              <a:gd name="connsiteX1" fmla="*/ 838317 w 1178366"/>
              <a:gd name="connsiteY1" fmla="*/ 829975 h 954284"/>
              <a:gd name="connsiteX2" fmla="*/ 152562 w 1178366"/>
              <a:gd name="connsiteY2" fmla="*/ 850484 h 954284"/>
              <a:gd name="connsiteX3" fmla="*/ 51326 w 1178366"/>
              <a:gd name="connsiteY3" fmla="*/ 260096 h 954284"/>
              <a:gd name="connsiteX4" fmla="*/ 806182 w 1178366"/>
              <a:gd name="connsiteY4" fmla="*/ 12446 h 954284"/>
              <a:gd name="connsiteX5" fmla="*/ 1178324 w 1178366"/>
              <a:gd name="connsiteY5" fmla="*/ 358013 h 954284"/>
              <a:gd name="connsiteX6" fmla="*/ 967941 w 1178366"/>
              <a:gd name="connsiteY6" fmla="*/ 778355 h 954284"/>
              <a:gd name="connsiteX7" fmla="*/ 892912 w 1178366"/>
              <a:gd name="connsiteY7" fmla="*/ 954284 h 954284"/>
              <a:gd name="connsiteX0" fmla="*/ 894402 w 1179860"/>
              <a:gd name="connsiteY0" fmla="*/ 958956 h 958956"/>
              <a:gd name="connsiteX1" fmla="*/ 839807 w 1179860"/>
              <a:gd name="connsiteY1" fmla="*/ 834647 h 958956"/>
              <a:gd name="connsiteX2" fmla="*/ 154052 w 1179860"/>
              <a:gd name="connsiteY2" fmla="*/ 855156 h 958956"/>
              <a:gd name="connsiteX3" fmla="*/ 52816 w 1179860"/>
              <a:gd name="connsiteY3" fmla="*/ 264768 h 958956"/>
              <a:gd name="connsiteX4" fmla="*/ 827792 w 1179860"/>
              <a:gd name="connsiteY4" fmla="*/ 12221 h 958956"/>
              <a:gd name="connsiteX5" fmla="*/ 1179814 w 1179860"/>
              <a:gd name="connsiteY5" fmla="*/ 362685 h 958956"/>
              <a:gd name="connsiteX6" fmla="*/ 969431 w 1179860"/>
              <a:gd name="connsiteY6" fmla="*/ 783027 h 958956"/>
              <a:gd name="connsiteX7" fmla="*/ 894402 w 1179860"/>
              <a:gd name="connsiteY7" fmla="*/ 958956 h 958956"/>
              <a:gd name="connsiteX0" fmla="*/ 896504 w 1181970"/>
              <a:gd name="connsiteY0" fmla="*/ 961175 h 961175"/>
              <a:gd name="connsiteX1" fmla="*/ 841909 w 1181970"/>
              <a:gd name="connsiteY1" fmla="*/ 836866 h 961175"/>
              <a:gd name="connsiteX2" fmla="*/ 156154 w 1181970"/>
              <a:gd name="connsiteY2" fmla="*/ 857375 h 961175"/>
              <a:gd name="connsiteX3" fmla="*/ 54918 w 1181970"/>
              <a:gd name="connsiteY3" fmla="*/ 266987 h 961175"/>
              <a:gd name="connsiteX4" fmla="*/ 858275 w 1181970"/>
              <a:gd name="connsiteY4" fmla="*/ 12117 h 961175"/>
              <a:gd name="connsiteX5" fmla="*/ 1181916 w 1181970"/>
              <a:gd name="connsiteY5" fmla="*/ 364904 h 961175"/>
              <a:gd name="connsiteX6" fmla="*/ 971533 w 1181970"/>
              <a:gd name="connsiteY6" fmla="*/ 785246 h 961175"/>
              <a:gd name="connsiteX7" fmla="*/ 896504 w 1181970"/>
              <a:gd name="connsiteY7" fmla="*/ 961175 h 961175"/>
              <a:gd name="connsiteX0" fmla="*/ 897768 w 1183239"/>
              <a:gd name="connsiteY0" fmla="*/ 938948 h 938948"/>
              <a:gd name="connsiteX1" fmla="*/ 843173 w 1183239"/>
              <a:gd name="connsiteY1" fmla="*/ 814639 h 938948"/>
              <a:gd name="connsiteX2" fmla="*/ 157418 w 1183239"/>
              <a:gd name="connsiteY2" fmla="*/ 835148 h 938948"/>
              <a:gd name="connsiteX3" fmla="*/ 56182 w 1183239"/>
              <a:gd name="connsiteY3" fmla="*/ 244760 h 938948"/>
              <a:gd name="connsiteX4" fmla="*/ 876607 w 1183239"/>
              <a:gd name="connsiteY4" fmla="*/ 13246 h 938948"/>
              <a:gd name="connsiteX5" fmla="*/ 1183180 w 1183239"/>
              <a:gd name="connsiteY5" fmla="*/ 342677 h 938948"/>
              <a:gd name="connsiteX6" fmla="*/ 972797 w 1183239"/>
              <a:gd name="connsiteY6" fmla="*/ 763019 h 938948"/>
              <a:gd name="connsiteX7" fmla="*/ 897768 w 1183239"/>
              <a:gd name="connsiteY7" fmla="*/ 938948 h 938948"/>
              <a:gd name="connsiteX0" fmla="*/ 899237 w 1184717"/>
              <a:gd name="connsiteY0" fmla="*/ 958806 h 958806"/>
              <a:gd name="connsiteX1" fmla="*/ 844642 w 1184717"/>
              <a:gd name="connsiteY1" fmla="*/ 834497 h 958806"/>
              <a:gd name="connsiteX2" fmla="*/ 158887 w 1184717"/>
              <a:gd name="connsiteY2" fmla="*/ 855006 h 958806"/>
              <a:gd name="connsiteX3" fmla="*/ 57651 w 1184717"/>
              <a:gd name="connsiteY3" fmla="*/ 264618 h 958806"/>
              <a:gd name="connsiteX4" fmla="*/ 897913 w 1184717"/>
              <a:gd name="connsiteY4" fmla="*/ 12228 h 958806"/>
              <a:gd name="connsiteX5" fmla="*/ 1184649 w 1184717"/>
              <a:gd name="connsiteY5" fmla="*/ 362535 h 958806"/>
              <a:gd name="connsiteX6" fmla="*/ 974266 w 1184717"/>
              <a:gd name="connsiteY6" fmla="*/ 782877 h 958806"/>
              <a:gd name="connsiteX7" fmla="*/ 899237 w 1184717"/>
              <a:gd name="connsiteY7" fmla="*/ 958806 h 9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717" h="958806">
                <a:moveTo>
                  <a:pt x="899237" y="958806"/>
                </a:moveTo>
                <a:cubicBezTo>
                  <a:pt x="894405" y="944889"/>
                  <a:pt x="911997" y="873046"/>
                  <a:pt x="844642" y="834497"/>
                </a:cubicBezTo>
                <a:cubicBezTo>
                  <a:pt x="772061" y="864692"/>
                  <a:pt x="290052" y="949986"/>
                  <a:pt x="158887" y="855006"/>
                </a:cubicBezTo>
                <a:cubicBezTo>
                  <a:pt x="27722" y="760026"/>
                  <a:pt x="-65520" y="405081"/>
                  <a:pt x="57651" y="264618"/>
                </a:cubicBezTo>
                <a:cubicBezTo>
                  <a:pt x="180822" y="124155"/>
                  <a:pt x="458430" y="-47589"/>
                  <a:pt x="897913" y="12228"/>
                </a:cubicBezTo>
                <a:cubicBezTo>
                  <a:pt x="1046789" y="37089"/>
                  <a:pt x="1188269" y="121743"/>
                  <a:pt x="1184649" y="362535"/>
                </a:cubicBezTo>
                <a:cubicBezTo>
                  <a:pt x="1181030" y="603327"/>
                  <a:pt x="1069516" y="742967"/>
                  <a:pt x="974266" y="782877"/>
                </a:cubicBezTo>
                <a:cubicBezTo>
                  <a:pt x="970075" y="839741"/>
                  <a:pt x="899237" y="958806"/>
                  <a:pt x="899237" y="958806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257A6C-385D-73BA-A9DD-467A6D721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8767" y="833120"/>
            <a:ext cx="4186940" cy="1381357"/>
          </a:xfrm>
        </p:spPr>
        <p:txBody>
          <a:bodyPr anchor="b">
            <a:normAutofit/>
          </a:bodyPr>
          <a:lstStyle/>
          <a:p>
            <a:r>
              <a:rPr lang="nl-NL" dirty="0"/>
              <a:t>The </a:t>
            </a:r>
            <a:r>
              <a:rPr lang="nl-NL" dirty="0" err="1"/>
              <a:t>Albatrone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241DFD9-709F-EE8E-4A52-B7E45162A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8767" y="2214477"/>
            <a:ext cx="4375924" cy="58993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nl-NL" dirty="0"/>
              <a:t>Simon Blom, Sameh Mikhail, Romy Schardam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ACE3-D796-459A-88F7-2091CC177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70915">
            <a:off x="6793370" y="351450"/>
            <a:ext cx="4927301" cy="3146160"/>
          </a:xfrm>
          <a:custGeom>
            <a:avLst/>
            <a:gdLst>
              <a:gd name="connsiteX0" fmla="*/ 931249 w 1207078"/>
              <a:gd name="connsiteY0" fmla="*/ 1013346 h 1013355"/>
              <a:gd name="connsiteX1" fmla="*/ 814282 w 1207078"/>
              <a:gd name="connsiteY1" fmla="*/ 829037 h 1013355"/>
              <a:gd name="connsiteX2" fmla="*/ 241924 w 1207078"/>
              <a:gd name="connsiteY2" fmla="*/ 819512 h 1013355"/>
              <a:gd name="connsiteX3" fmla="*/ 79999 w 1207078"/>
              <a:gd name="connsiteY3" fmla="*/ 258680 h 1013355"/>
              <a:gd name="connsiteX4" fmla="*/ 834855 w 1207078"/>
              <a:gd name="connsiteY4" fmla="*/ 11030 h 1013355"/>
              <a:gd name="connsiteX5" fmla="*/ 1206997 w 1207078"/>
              <a:gd name="connsiteY5" fmla="*/ 356597 h 1013355"/>
              <a:gd name="connsiteX6" fmla="*/ 997447 w 1207078"/>
              <a:gd name="connsiteY6" fmla="*/ 742074 h 1013355"/>
              <a:gd name="connsiteX7" fmla="*/ 931249 w 1207078"/>
              <a:gd name="connsiteY7" fmla="*/ 1013346 h 1013355"/>
              <a:gd name="connsiteX0" fmla="*/ 925805 w 1207077"/>
              <a:gd name="connsiteY0" fmla="*/ 966643 h 966643"/>
              <a:gd name="connsiteX1" fmla="*/ 814320 w 1207077"/>
              <a:gd name="connsiteY1" fmla="*/ 829046 h 966643"/>
              <a:gd name="connsiteX2" fmla="*/ 241962 w 1207077"/>
              <a:gd name="connsiteY2" fmla="*/ 819521 h 966643"/>
              <a:gd name="connsiteX3" fmla="*/ 80037 w 1207077"/>
              <a:gd name="connsiteY3" fmla="*/ 258689 h 966643"/>
              <a:gd name="connsiteX4" fmla="*/ 834893 w 1207077"/>
              <a:gd name="connsiteY4" fmla="*/ 11039 h 966643"/>
              <a:gd name="connsiteX5" fmla="*/ 1207035 w 1207077"/>
              <a:gd name="connsiteY5" fmla="*/ 356606 h 966643"/>
              <a:gd name="connsiteX6" fmla="*/ 997485 w 1207077"/>
              <a:gd name="connsiteY6" fmla="*/ 742083 h 966643"/>
              <a:gd name="connsiteX7" fmla="*/ 925805 w 1207077"/>
              <a:gd name="connsiteY7" fmla="*/ 966643 h 966643"/>
              <a:gd name="connsiteX0" fmla="*/ 880512 w 1161784"/>
              <a:gd name="connsiteY0" fmla="*/ 966643 h 966643"/>
              <a:gd name="connsiteX1" fmla="*/ 806031 w 1161784"/>
              <a:gd name="connsiteY1" fmla="*/ 816343 h 966643"/>
              <a:gd name="connsiteX2" fmla="*/ 196669 w 1161784"/>
              <a:gd name="connsiteY2" fmla="*/ 819521 h 966643"/>
              <a:gd name="connsiteX3" fmla="*/ 34744 w 1161784"/>
              <a:gd name="connsiteY3" fmla="*/ 258689 h 966643"/>
              <a:gd name="connsiteX4" fmla="*/ 789600 w 1161784"/>
              <a:gd name="connsiteY4" fmla="*/ 11039 h 966643"/>
              <a:gd name="connsiteX5" fmla="*/ 1161742 w 1161784"/>
              <a:gd name="connsiteY5" fmla="*/ 356606 h 966643"/>
              <a:gd name="connsiteX6" fmla="*/ 952192 w 1161784"/>
              <a:gd name="connsiteY6" fmla="*/ 742083 h 966643"/>
              <a:gd name="connsiteX7" fmla="*/ 880512 w 1161784"/>
              <a:gd name="connsiteY7" fmla="*/ 966643 h 966643"/>
              <a:gd name="connsiteX0" fmla="*/ 886398 w 1167670"/>
              <a:gd name="connsiteY0" fmla="*/ 967976 h 967976"/>
              <a:gd name="connsiteX1" fmla="*/ 811917 w 1167670"/>
              <a:gd name="connsiteY1" fmla="*/ 817676 h 967976"/>
              <a:gd name="connsiteX2" fmla="*/ 176796 w 1167670"/>
              <a:gd name="connsiteY2" fmla="*/ 841907 h 967976"/>
              <a:gd name="connsiteX3" fmla="*/ 40630 w 1167670"/>
              <a:gd name="connsiteY3" fmla="*/ 260022 h 967976"/>
              <a:gd name="connsiteX4" fmla="*/ 795486 w 1167670"/>
              <a:gd name="connsiteY4" fmla="*/ 12372 h 967976"/>
              <a:gd name="connsiteX5" fmla="*/ 1167628 w 1167670"/>
              <a:gd name="connsiteY5" fmla="*/ 357939 h 967976"/>
              <a:gd name="connsiteX6" fmla="*/ 958078 w 1167670"/>
              <a:gd name="connsiteY6" fmla="*/ 743416 h 967976"/>
              <a:gd name="connsiteX7" fmla="*/ 886398 w 1167670"/>
              <a:gd name="connsiteY7" fmla="*/ 967976 h 967976"/>
              <a:gd name="connsiteX0" fmla="*/ 896528 w 1177800"/>
              <a:gd name="connsiteY0" fmla="*/ 968050 h 968050"/>
              <a:gd name="connsiteX1" fmla="*/ 822047 w 1177800"/>
              <a:gd name="connsiteY1" fmla="*/ 817750 h 968050"/>
              <a:gd name="connsiteX2" fmla="*/ 151996 w 1177800"/>
              <a:gd name="connsiteY2" fmla="*/ 850484 h 968050"/>
              <a:gd name="connsiteX3" fmla="*/ 50760 w 1177800"/>
              <a:gd name="connsiteY3" fmla="*/ 260096 h 968050"/>
              <a:gd name="connsiteX4" fmla="*/ 805616 w 1177800"/>
              <a:gd name="connsiteY4" fmla="*/ 12446 h 968050"/>
              <a:gd name="connsiteX5" fmla="*/ 1177758 w 1177800"/>
              <a:gd name="connsiteY5" fmla="*/ 358013 h 968050"/>
              <a:gd name="connsiteX6" fmla="*/ 968208 w 1177800"/>
              <a:gd name="connsiteY6" fmla="*/ 743490 h 968050"/>
              <a:gd name="connsiteX7" fmla="*/ 896528 w 1177800"/>
              <a:gd name="connsiteY7" fmla="*/ 968050 h 968050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8208 w 1177800"/>
              <a:gd name="connsiteY6" fmla="*/ 743490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7539 w 1177964"/>
              <a:gd name="connsiteY6" fmla="*/ 778355 h 954284"/>
              <a:gd name="connsiteX7" fmla="*/ 892510 w 1177964"/>
              <a:gd name="connsiteY7" fmla="*/ 954284 h 954284"/>
              <a:gd name="connsiteX0" fmla="*/ 892912 w 1178366"/>
              <a:gd name="connsiteY0" fmla="*/ 954284 h 954284"/>
              <a:gd name="connsiteX1" fmla="*/ 838317 w 1178366"/>
              <a:gd name="connsiteY1" fmla="*/ 829975 h 954284"/>
              <a:gd name="connsiteX2" fmla="*/ 152562 w 1178366"/>
              <a:gd name="connsiteY2" fmla="*/ 850484 h 954284"/>
              <a:gd name="connsiteX3" fmla="*/ 51326 w 1178366"/>
              <a:gd name="connsiteY3" fmla="*/ 260096 h 954284"/>
              <a:gd name="connsiteX4" fmla="*/ 806182 w 1178366"/>
              <a:gd name="connsiteY4" fmla="*/ 12446 h 954284"/>
              <a:gd name="connsiteX5" fmla="*/ 1178324 w 1178366"/>
              <a:gd name="connsiteY5" fmla="*/ 358013 h 954284"/>
              <a:gd name="connsiteX6" fmla="*/ 967941 w 1178366"/>
              <a:gd name="connsiteY6" fmla="*/ 778355 h 954284"/>
              <a:gd name="connsiteX7" fmla="*/ 892912 w 1178366"/>
              <a:gd name="connsiteY7" fmla="*/ 954284 h 954284"/>
              <a:gd name="connsiteX0" fmla="*/ 894402 w 1179860"/>
              <a:gd name="connsiteY0" fmla="*/ 958956 h 958956"/>
              <a:gd name="connsiteX1" fmla="*/ 839807 w 1179860"/>
              <a:gd name="connsiteY1" fmla="*/ 834647 h 958956"/>
              <a:gd name="connsiteX2" fmla="*/ 154052 w 1179860"/>
              <a:gd name="connsiteY2" fmla="*/ 855156 h 958956"/>
              <a:gd name="connsiteX3" fmla="*/ 52816 w 1179860"/>
              <a:gd name="connsiteY3" fmla="*/ 264768 h 958956"/>
              <a:gd name="connsiteX4" fmla="*/ 827792 w 1179860"/>
              <a:gd name="connsiteY4" fmla="*/ 12221 h 958956"/>
              <a:gd name="connsiteX5" fmla="*/ 1179814 w 1179860"/>
              <a:gd name="connsiteY5" fmla="*/ 362685 h 958956"/>
              <a:gd name="connsiteX6" fmla="*/ 969431 w 1179860"/>
              <a:gd name="connsiteY6" fmla="*/ 783027 h 958956"/>
              <a:gd name="connsiteX7" fmla="*/ 894402 w 1179860"/>
              <a:gd name="connsiteY7" fmla="*/ 958956 h 958956"/>
              <a:gd name="connsiteX0" fmla="*/ 896504 w 1181970"/>
              <a:gd name="connsiteY0" fmla="*/ 961175 h 961175"/>
              <a:gd name="connsiteX1" fmla="*/ 841909 w 1181970"/>
              <a:gd name="connsiteY1" fmla="*/ 836866 h 961175"/>
              <a:gd name="connsiteX2" fmla="*/ 156154 w 1181970"/>
              <a:gd name="connsiteY2" fmla="*/ 857375 h 961175"/>
              <a:gd name="connsiteX3" fmla="*/ 54918 w 1181970"/>
              <a:gd name="connsiteY3" fmla="*/ 266987 h 961175"/>
              <a:gd name="connsiteX4" fmla="*/ 858275 w 1181970"/>
              <a:gd name="connsiteY4" fmla="*/ 12117 h 961175"/>
              <a:gd name="connsiteX5" fmla="*/ 1181916 w 1181970"/>
              <a:gd name="connsiteY5" fmla="*/ 364904 h 961175"/>
              <a:gd name="connsiteX6" fmla="*/ 971533 w 1181970"/>
              <a:gd name="connsiteY6" fmla="*/ 785246 h 961175"/>
              <a:gd name="connsiteX7" fmla="*/ 896504 w 1181970"/>
              <a:gd name="connsiteY7" fmla="*/ 961175 h 961175"/>
              <a:gd name="connsiteX0" fmla="*/ 897768 w 1183239"/>
              <a:gd name="connsiteY0" fmla="*/ 938948 h 938948"/>
              <a:gd name="connsiteX1" fmla="*/ 843173 w 1183239"/>
              <a:gd name="connsiteY1" fmla="*/ 814639 h 938948"/>
              <a:gd name="connsiteX2" fmla="*/ 157418 w 1183239"/>
              <a:gd name="connsiteY2" fmla="*/ 835148 h 938948"/>
              <a:gd name="connsiteX3" fmla="*/ 56182 w 1183239"/>
              <a:gd name="connsiteY3" fmla="*/ 244760 h 938948"/>
              <a:gd name="connsiteX4" fmla="*/ 876607 w 1183239"/>
              <a:gd name="connsiteY4" fmla="*/ 13246 h 938948"/>
              <a:gd name="connsiteX5" fmla="*/ 1183180 w 1183239"/>
              <a:gd name="connsiteY5" fmla="*/ 342677 h 938948"/>
              <a:gd name="connsiteX6" fmla="*/ 972797 w 1183239"/>
              <a:gd name="connsiteY6" fmla="*/ 763019 h 938948"/>
              <a:gd name="connsiteX7" fmla="*/ 897768 w 1183239"/>
              <a:gd name="connsiteY7" fmla="*/ 938948 h 938948"/>
              <a:gd name="connsiteX0" fmla="*/ 899237 w 1184717"/>
              <a:gd name="connsiteY0" fmla="*/ 958806 h 958806"/>
              <a:gd name="connsiteX1" fmla="*/ 844642 w 1184717"/>
              <a:gd name="connsiteY1" fmla="*/ 834497 h 958806"/>
              <a:gd name="connsiteX2" fmla="*/ 158887 w 1184717"/>
              <a:gd name="connsiteY2" fmla="*/ 855006 h 958806"/>
              <a:gd name="connsiteX3" fmla="*/ 57651 w 1184717"/>
              <a:gd name="connsiteY3" fmla="*/ 264618 h 958806"/>
              <a:gd name="connsiteX4" fmla="*/ 897913 w 1184717"/>
              <a:gd name="connsiteY4" fmla="*/ 12228 h 958806"/>
              <a:gd name="connsiteX5" fmla="*/ 1184649 w 1184717"/>
              <a:gd name="connsiteY5" fmla="*/ 362535 h 958806"/>
              <a:gd name="connsiteX6" fmla="*/ 974266 w 1184717"/>
              <a:gd name="connsiteY6" fmla="*/ 782877 h 958806"/>
              <a:gd name="connsiteX7" fmla="*/ 899237 w 1184717"/>
              <a:gd name="connsiteY7" fmla="*/ 958806 h 9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717" h="958806">
                <a:moveTo>
                  <a:pt x="899237" y="958806"/>
                </a:moveTo>
                <a:cubicBezTo>
                  <a:pt x="894405" y="944889"/>
                  <a:pt x="911997" y="873046"/>
                  <a:pt x="844642" y="834497"/>
                </a:cubicBezTo>
                <a:cubicBezTo>
                  <a:pt x="772061" y="864692"/>
                  <a:pt x="290052" y="949986"/>
                  <a:pt x="158887" y="855006"/>
                </a:cubicBezTo>
                <a:cubicBezTo>
                  <a:pt x="27722" y="760026"/>
                  <a:pt x="-65520" y="405081"/>
                  <a:pt x="57651" y="264618"/>
                </a:cubicBezTo>
                <a:cubicBezTo>
                  <a:pt x="180822" y="124155"/>
                  <a:pt x="458430" y="-47589"/>
                  <a:pt x="897913" y="12228"/>
                </a:cubicBezTo>
                <a:cubicBezTo>
                  <a:pt x="1046789" y="37089"/>
                  <a:pt x="1188269" y="121743"/>
                  <a:pt x="1184649" y="362535"/>
                </a:cubicBezTo>
                <a:cubicBezTo>
                  <a:pt x="1181030" y="603327"/>
                  <a:pt x="1069516" y="742967"/>
                  <a:pt x="974266" y="782877"/>
                </a:cubicBezTo>
                <a:cubicBezTo>
                  <a:pt x="970075" y="839741"/>
                  <a:pt x="899237" y="958806"/>
                  <a:pt x="899237" y="95880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vervuiling, Ramp, Afval, aardbeving&#10;&#10;Automatisch gegenereerde beschrijving">
            <a:extLst>
              <a:ext uri="{FF2B5EF4-FFF2-40B4-BE49-F238E27FC236}">
                <a16:creationId xmlns:a16="http://schemas.microsoft.com/office/drawing/2014/main" id="{EFD369F6-E19A-C9BB-C040-5E2E0A54E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8765" b="19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EACA5B-0DD1-EE97-A05C-924F59CB5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483980-071B-FD92-F971-E1A20D0BE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anchor="ctr">
            <a:norm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dirty="0"/>
              <a:t>Search and Rescue mission</a:t>
            </a:r>
            <a:endParaRPr lang="en-US"/>
          </a:p>
          <a:p>
            <a:pPr marL="685800" lvl="1" indent="-457200" algn="ctr"/>
            <a:r>
              <a:rPr lang="en-US" dirty="0"/>
              <a:t>Dogs</a:t>
            </a:r>
            <a:endParaRPr lang="en-US"/>
          </a:p>
          <a:p>
            <a:pPr marL="685800" lvl="1" indent="-457200" algn="ctr"/>
            <a:r>
              <a:rPr lang="en-US" dirty="0"/>
              <a:t>Police</a:t>
            </a:r>
            <a:endParaRPr lang="en-US"/>
          </a:p>
          <a:p>
            <a:pPr marL="685800" lvl="1" indent="-457200" algn="ctr"/>
            <a:r>
              <a:rPr lang="en-US" dirty="0"/>
              <a:t>Search parties</a:t>
            </a:r>
            <a:endParaRPr lang="en-US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dirty="0"/>
              <a:t>Natural disasters?</a:t>
            </a:r>
            <a:endParaRPr lang="en-US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dirty="0"/>
              <a:t>Minor missions?</a:t>
            </a:r>
            <a:endParaRPr lang="en-US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2F6565A-341B-A321-0442-E5180FA69BB8}"/>
              </a:ext>
            </a:extLst>
          </p:cNvPr>
          <p:cNvSpPr txBox="1"/>
          <p:nvPr/>
        </p:nvSpPr>
        <p:spPr>
          <a:xfrm>
            <a:off x="10574250" y="6657945"/>
            <a:ext cx="161775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l-NL" sz="700">
                <a:solidFill>
                  <a:srgbClr val="FFFFFF"/>
                </a:solidFill>
                <a:hlinkClick r:id="rId4" tooltip="https://jornalanimais.blogspot.com/2011/09/os-caes-do-11-de-setembro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Deze foto</a:t>
            </a:r>
            <a:r>
              <a:rPr lang="nl-NL" sz="700">
                <a:solidFill>
                  <a:srgbClr val="FFFFFF"/>
                </a:solidFill>
              </a:rPr>
              <a:t> van Onbekende auteur is gelicentieerd onder </a:t>
            </a:r>
            <a:r>
              <a:rPr lang="nl-NL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nl-N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0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6015C-68F5-C216-610D-7C38E246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Bio-</a:t>
            </a:r>
            <a:r>
              <a:rPr lang="nl-NL" dirty="0" err="1"/>
              <a:t>Inspiration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A8CADE-B156-92A2-2544-D0DE921B8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Romy</a:t>
            </a:r>
          </a:p>
        </p:txBody>
      </p:sp>
    </p:spTree>
    <p:extLst>
      <p:ext uri="{BB962C8B-B14F-4D97-AF65-F5344CB8AC3E}">
        <p14:creationId xmlns:p14="http://schemas.microsoft.com/office/powerpoint/2010/main" val="212975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E0646-4F1B-CA41-552B-F7A8B7F7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Technical Details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18ECD6-9206-D1B1-72AD-952E59687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107598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D1FC1-2DAB-0F2E-28C2-97284BD2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Future</a:t>
            </a:r>
            <a:r>
              <a:rPr lang="nl-NL" dirty="0"/>
              <a:t> </a:t>
            </a:r>
            <a:r>
              <a:rPr lang="nl-NL" dirty="0" err="1"/>
              <a:t>improvements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B68C1F-F1C7-3B6E-3A71-7202823D6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 err="1"/>
              <a:t>Bigger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0801193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47</Words>
  <Application>Microsoft Office PowerPoint</Application>
  <PresentationFormat>Breedbeeld</PresentationFormat>
  <Paragraphs>18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Aptos</vt:lpstr>
      <vt:lpstr>Arial</vt:lpstr>
      <vt:lpstr>The Hand</vt:lpstr>
      <vt:lpstr>The Serif Hand</vt:lpstr>
      <vt:lpstr>ChitchatVTI</vt:lpstr>
      <vt:lpstr>The Albatrone</vt:lpstr>
      <vt:lpstr>Introduction</vt:lpstr>
      <vt:lpstr>Bio-Inspiration</vt:lpstr>
      <vt:lpstr>Technical Details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Sameh Mikhail</dc:creator>
  <cp:lastModifiedBy>Sameh Mikhail</cp:lastModifiedBy>
  <cp:revision>1</cp:revision>
  <dcterms:created xsi:type="dcterms:W3CDTF">2025-01-30T14:33:28Z</dcterms:created>
  <dcterms:modified xsi:type="dcterms:W3CDTF">2025-01-30T16:00:05Z</dcterms:modified>
</cp:coreProperties>
</file>