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EE27C-D673-4F2C-BCF7-063CCA67338E}" type="datetimeFigureOut">
              <a:rPr lang="es-ES" smtClean="0"/>
              <a:t>15/08/2018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FD0CD-231F-47BF-9658-F4ECABDBF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45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FD0CD-231F-47BF-9658-F4ECABDBF39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110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E25F-465B-4B0A-AEFA-56AEFC655D6D}" type="datetimeFigureOut">
              <a:rPr lang="es-ES" smtClean="0"/>
              <a:t>15/08/2018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69FA-4295-4B5D-BA81-3C0901575B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66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E25F-465B-4B0A-AEFA-56AEFC655D6D}" type="datetimeFigureOut">
              <a:rPr lang="es-ES" smtClean="0"/>
              <a:t>15/08/2018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69FA-4295-4B5D-BA81-3C0901575B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34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E25F-465B-4B0A-AEFA-56AEFC655D6D}" type="datetimeFigureOut">
              <a:rPr lang="es-ES" smtClean="0"/>
              <a:t>15/08/2018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69FA-4295-4B5D-BA81-3C0901575B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721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E25F-465B-4B0A-AEFA-56AEFC655D6D}" type="datetimeFigureOut">
              <a:rPr lang="es-ES" smtClean="0"/>
              <a:t>15/08/2018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69FA-4295-4B5D-BA81-3C0901575B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171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E25F-465B-4B0A-AEFA-56AEFC655D6D}" type="datetimeFigureOut">
              <a:rPr lang="es-ES" smtClean="0"/>
              <a:t>15/08/2018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69FA-4295-4B5D-BA81-3C0901575B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4453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E25F-465B-4B0A-AEFA-56AEFC655D6D}" type="datetimeFigureOut">
              <a:rPr lang="es-ES" smtClean="0"/>
              <a:t>15/08/2018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69FA-4295-4B5D-BA81-3C0901575B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5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E25F-465B-4B0A-AEFA-56AEFC655D6D}" type="datetimeFigureOut">
              <a:rPr lang="es-ES" smtClean="0"/>
              <a:t>15/08/2018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69FA-4295-4B5D-BA81-3C0901575B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132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E25F-465B-4B0A-AEFA-56AEFC655D6D}" type="datetimeFigureOut">
              <a:rPr lang="es-ES" smtClean="0"/>
              <a:t>15/08/2018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69FA-4295-4B5D-BA81-3C0901575B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496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E25F-465B-4B0A-AEFA-56AEFC655D6D}" type="datetimeFigureOut">
              <a:rPr lang="es-ES" smtClean="0"/>
              <a:t>15/08/2018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69FA-4295-4B5D-BA81-3C0901575B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82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E25F-465B-4B0A-AEFA-56AEFC655D6D}" type="datetimeFigureOut">
              <a:rPr lang="es-ES" smtClean="0"/>
              <a:t>15/08/2018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69FA-4295-4B5D-BA81-3C0901575B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0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E25F-465B-4B0A-AEFA-56AEFC655D6D}" type="datetimeFigureOut">
              <a:rPr lang="es-ES" smtClean="0"/>
              <a:t>15/08/2018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69FA-4295-4B5D-BA81-3C0901575B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80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E25F-465B-4B0A-AEFA-56AEFC655D6D}" type="datetimeFigureOut">
              <a:rPr lang="es-ES" smtClean="0"/>
              <a:t>15/08/2018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69FA-4295-4B5D-BA81-3C0901575B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099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E25F-465B-4B0A-AEFA-56AEFC655D6D}" type="datetimeFigureOut">
              <a:rPr lang="es-ES" smtClean="0"/>
              <a:t>15/08/2018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69FA-4295-4B5D-BA81-3C0901575B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5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2CFE25F-465B-4B0A-AEFA-56AEFC655D6D}" type="datetimeFigureOut">
              <a:rPr lang="es-ES" smtClean="0"/>
              <a:t>15/08/2018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CF369FA-4295-4B5D-BA81-3C0901575B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821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2CFE25F-465B-4B0A-AEFA-56AEFC655D6D}" type="datetimeFigureOut">
              <a:rPr lang="es-ES" smtClean="0"/>
              <a:t>15/08/2018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CF369FA-4295-4B5D-BA81-3C0901575B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961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/>
          <a:p>
            <a:r>
              <a:rPr lang="es-ES" dirty="0"/>
              <a:t>¿</a:t>
            </a:r>
            <a:r>
              <a:rPr lang="es-ES" dirty="0" err="1"/>
              <a:t>Female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male</a:t>
            </a:r>
            <a:r>
              <a:rPr lang="es-ES" dirty="0"/>
              <a:t>?</a:t>
            </a:r>
            <a:br>
              <a:rPr lang="es-ES" dirty="0"/>
            </a:br>
            <a:r>
              <a:rPr lang="es-ES" dirty="0"/>
              <a:t>Text </a:t>
            </a:r>
            <a:r>
              <a:rPr lang="es-ES" dirty="0" err="1"/>
              <a:t>Mining</a:t>
            </a:r>
            <a:r>
              <a:rPr lang="es-ES" dirty="0"/>
              <a:t> en Social Media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72220"/>
            <a:ext cx="10572000" cy="1387371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Sergio Roca Martínez</a:t>
            </a:r>
          </a:p>
          <a:p>
            <a:r>
              <a:rPr lang="es-ES" dirty="0"/>
              <a:t>Eusebio Soriano Benegas</a:t>
            </a:r>
          </a:p>
          <a:p>
            <a:r>
              <a:rPr lang="es-ES" dirty="0" err="1"/>
              <a:t>Jose</a:t>
            </a:r>
            <a:r>
              <a:rPr lang="es-ES" dirty="0"/>
              <a:t> Eduardo Reinoso Andrade</a:t>
            </a:r>
          </a:p>
          <a:p>
            <a:r>
              <a:rPr lang="es-ES" dirty="0"/>
              <a:t>Carlos </a:t>
            </a:r>
            <a:r>
              <a:rPr lang="es-ES" dirty="0" err="1"/>
              <a:t>Peiró</a:t>
            </a:r>
            <a:r>
              <a:rPr lang="es-ES" dirty="0"/>
              <a:t> González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142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Propuesta</a:t>
            </a:r>
          </a:p>
          <a:p>
            <a:r>
              <a:rPr lang="es-ES" dirty="0"/>
              <a:t>Resultados</a:t>
            </a:r>
          </a:p>
          <a:p>
            <a:r>
              <a:rPr lang="es-ES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2923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redondeado 8"/>
          <p:cNvSpPr/>
          <p:nvPr/>
        </p:nvSpPr>
        <p:spPr>
          <a:xfrm>
            <a:off x="1475117" y="2770680"/>
            <a:ext cx="2044460" cy="2165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redondeado 7"/>
          <p:cNvSpPr/>
          <p:nvPr/>
        </p:nvSpPr>
        <p:spPr>
          <a:xfrm>
            <a:off x="1345721" y="2955347"/>
            <a:ext cx="2044460" cy="2165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1194759" y="3140014"/>
            <a:ext cx="2044460" cy="2165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1345721" y="3836842"/>
            <a:ext cx="1742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err="1"/>
              <a:t>Dataset</a:t>
            </a:r>
            <a:r>
              <a:rPr lang="es-ES" sz="2000" b="1" dirty="0"/>
              <a:t> Tuits</a:t>
            </a:r>
          </a:p>
        </p:txBody>
      </p:sp>
      <p:sp>
        <p:nvSpPr>
          <p:cNvPr id="6" name="Flecha derecha 5"/>
          <p:cNvSpPr/>
          <p:nvPr/>
        </p:nvSpPr>
        <p:spPr>
          <a:xfrm>
            <a:off x="4088920" y="3764182"/>
            <a:ext cx="1276710" cy="547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5814203" y="3575232"/>
            <a:ext cx="4313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Identificar con la mayor precisión posible el género del autor de un tuit determinado.</a:t>
            </a:r>
          </a:p>
        </p:txBody>
      </p:sp>
    </p:spTree>
    <p:extLst>
      <p:ext uri="{BB962C8B-B14F-4D97-AF65-F5344CB8AC3E}">
        <p14:creationId xmlns:p14="http://schemas.microsoft.com/office/powerpoint/2010/main" val="267728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Dataset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1978" y="2877896"/>
            <a:ext cx="10554574" cy="3031200"/>
          </a:xfrm>
        </p:spPr>
        <p:txBody>
          <a:bodyPr>
            <a:normAutofit/>
          </a:bodyPr>
          <a:lstStyle/>
          <a:p>
            <a:r>
              <a:rPr lang="es-ES" b="1" dirty="0"/>
              <a:t>DATASET</a:t>
            </a:r>
          </a:p>
          <a:p>
            <a:pPr lvl="1"/>
            <a:r>
              <a:rPr lang="es-ES" dirty="0"/>
              <a:t>Corpus training: 2800 ficheros .</a:t>
            </a:r>
            <a:r>
              <a:rPr lang="es-ES" dirty="0" err="1"/>
              <a:t>xml</a:t>
            </a:r>
            <a:endParaRPr lang="es-ES" dirty="0"/>
          </a:p>
          <a:p>
            <a:pPr lvl="1"/>
            <a:r>
              <a:rPr lang="es-ES" dirty="0" err="1"/>
              <a:t>Corputs</a:t>
            </a:r>
            <a:r>
              <a:rPr lang="es-ES" dirty="0"/>
              <a:t> test: 1400 ficheros .</a:t>
            </a:r>
            <a:r>
              <a:rPr lang="es-ES" dirty="0" err="1"/>
              <a:t>xml</a:t>
            </a:r>
            <a:endParaRPr lang="es-ES" dirty="0"/>
          </a:p>
          <a:p>
            <a:pPr marL="914400" lvl="2" indent="0">
              <a:buNone/>
            </a:pPr>
            <a:endParaRPr lang="es-ES" dirty="0"/>
          </a:p>
          <a:p>
            <a:pPr lvl="1"/>
            <a:r>
              <a:rPr lang="es-ES" dirty="0"/>
              <a:t> fichero .</a:t>
            </a:r>
            <a:r>
              <a:rPr lang="es-ES" dirty="0" err="1"/>
              <a:t>txt</a:t>
            </a:r>
            <a:r>
              <a:rPr lang="es-ES" dirty="0"/>
              <a:t>                    relaciona identificador tuit </a:t>
            </a:r>
            <a:endParaRPr lang="es-ES" b="1" dirty="0"/>
          </a:p>
          <a:p>
            <a:endParaRPr lang="es-ES" dirty="0"/>
          </a:p>
        </p:txBody>
      </p:sp>
      <p:sp>
        <p:nvSpPr>
          <p:cNvPr id="7" name="Cerrar llave 6"/>
          <p:cNvSpPr/>
          <p:nvPr/>
        </p:nvSpPr>
        <p:spPr>
          <a:xfrm>
            <a:off x="5210354" y="3476446"/>
            <a:ext cx="284672" cy="9920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5768194" y="3818575"/>
            <a:ext cx="3937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Cada .</a:t>
            </a:r>
            <a:r>
              <a:rPr lang="es-ES" sz="1400" dirty="0" err="1"/>
              <a:t>xml</a:t>
            </a:r>
            <a:r>
              <a:rPr lang="es-ES" sz="1400" dirty="0"/>
              <a:t> </a:t>
            </a:r>
            <a:r>
              <a:rPr lang="es-ES" sz="1400" dirty="0" err="1"/>
              <a:t>contine</a:t>
            </a:r>
            <a:r>
              <a:rPr lang="es-ES" sz="1400" dirty="0"/>
              <a:t> 100 tuits</a:t>
            </a:r>
          </a:p>
        </p:txBody>
      </p:sp>
      <p:sp>
        <p:nvSpPr>
          <p:cNvPr id="9" name="Flecha derecha 8"/>
          <p:cNvSpPr/>
          <p:nvPr/>
        </p:nvSpPr>
        <p:spPr>
          <a:xfrm>
            <a:off x="2734574" y="4830792"/>
            <a:ext cx="793630" cy="241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Abrir llave 9"/>
          <p:cNvSpPr/>
          <p:nvPr/>
        </p:nvSpPr>
        <p:spPr>
          <a:xfrm>
            <a:off x="6556075" y="4468483"/>
            <a:ext cx="189782" cy="9402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6834383" y="4557519"/>
            <a:ext cx="3937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Género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Variedad lingüística del español.</a:t>
            </a:r>
          </a:p>
        </p:txBody>
      </p:sp>
    </p:spTree>
    <p:extLst>
      <p:ext uri="{BB962C8B-B14F-4D97-AF65-F5344CB8AC3E}">
        <p14:creationId xmlns:p14="http://schemas.microsoft.com/office/powerpoint/2010/main" val="194176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</a:t>
            </a:r>
          </a:p>
        </p:txBody>
      </p:sp>
      <p:sp>
        <p:nvSpPr>
          <p:cNvPr id="4" name="Esquina doblada 3"/>
          <p:cNvSpPr/>
          <p:nvPr/>
        </p:nvSpPr>
        <p:spPr>
          <a:xfrm>
            <a:off x="4304581" y="3019243"/>
            <a:ext cx="2398144" cy="217385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4515928" y="3506006"/>
            <a:ext cx="197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Bag of </a:t>
            </a:r>
            <a:r>
              <a:rPr lang="es-ES" sz="2400" b="1" dirty="0" err="1"/>
              <a:t>words</a:t>
            </a:r>
            <a:endParaRPr lang="es-ES" sz="2400" b="1" dirty="0"/>
          </a:p>
          <a:p>
            <a:pPr algn="ctr"/>
            <a:endParaRPr lang="es-ES" sz="2400" b="1" dirty="0"/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3347049" y="3364302"/>
            <a:ext cx="957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948906" y="3131389"/>
            <a:ext cx="239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Eliminamos signos de puntuación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3347049" y="4422475"/>
            <a:ext cx="957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948906" y="4268586"/>
            <a:ext cx="239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Eliminamos tildes</a:t>
            </a:r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6702725" y="3361427"/>
            <a:ext cx="819509" cy="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660256" y="3099817"/>
            <a:ext cx="239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Stop </a:t>
            </a:r>
            <a:r>
              <a:rPr lang="es-ES" sz="1400" dirty="0" err="1"/>
              <a:t>words</a:t>
            </a:r>
            <a:r>
              <a:rPr lang="es-ES" sz="1400" dirty="0"/>
              <a:t>: determinantes...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6655279" y="4157989"/>
            <a:ext cx="819509" cy="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7660256" y="3899254"/>
            <a:ext cx="239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Eliminamos palabras genéricas</a:t>
            </a:r>
          </a:p>
        </p:txBody>
      </p:sp>
      <p:cxnSp>
        <p:nvCxnSpPr>
          <p:cNvPr id="18" name="Conector curvado 17"/>
          <p:cNvCxnSpPr>
            <a:stCxn id="4" idx="2"/>
          </p:cNvCxnSpPr>
          <p:nvPr/>
        </p:nvCxnSpPr>
        <p:spPr>
          <a:xfrm rot="16200000" flipH="1">
            <a:off x="5771071" y="4925681"/>
            <a:ext cx="733247" cy="12680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6771736" y="5664736"/>
            <a:ext cx="239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Transformamos todo a minúsculas</a:t>
            </a:r>
          </a:p>
        </p:txBody>
      </p:sp>
    </p:spTree>
    <p:extLst>
      <p:ext uri="{BB962C8B-B14F-4D97-AF65-F5344CB8AC3E}">
        <p14:creationId xmlns:p14="http://schemas.microsoft.com/office/powerpoint/2010/main" val="386414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0000" y="1575306"/>
            <a:ext cx="10554574" cy="3636511"/>
          </a:xfrm>
        </p:spPr>
        <p:txBody>
          <a:bodyPr/>
          <a:lstStyle/>
          <a:p>
            <a:r>
              <a:rPr lang="es-ES" b="1" dirty="0" err="1"/>
              <a:t>Baseline</a:t>
            </a:r>
            <a:r>
              <a:rPr lang="es-ES" b="1" dirty="0"/>
              <a:t> empleado</a:t>
            </a:r>
          </a:p>
          <a:p>
            <a:pPr lvl="1"/>
            <a:r>
              <a:rPr lang="es-ES" dirty="0"/>
              <a:t>Vocabulario: 10 palabras </a:t>
            </a:r>
          </a:p>
          <a:p>
            <a:pPr lvl="1"/>
            <a:r>
              <a:rPr lang="es-ES" dirty="0"/>
              <a:t>Bag of </a:t>
            </a:r>
            <a:r>
              <a:rPr lang="es-ES" dirty="0" err="1"/>
              <a:t>words</a:t>
            </a:r>
            <a:r>
              <a:rPr lang="es-ES" dirty="0"/>
              <a:t>: 10 palabras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854A438B-729B-4366-AD63-F30B58E5A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64487"/>
              </p:ext>
            </p:extLst>
          </p:nvPr>
        </p:nvGraphicFramePr>
        <p:xfrm>
          <a:off x="1887166" y="4490237"/>
          <a:ext cx="8459822" cy="1758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1838">
                  <a:extLst>
                    <a:ext uri="{9D8B030D-6E8A-4147-A177-3AD203B41FA5}">
                      <a16:colId xmlns:a16="http://schemas.microsoft.com/office/drawing/2014/main" val="131989807"/>
                    </a:ext>
                  </a:extLst>
                </a:gridCol>
                <a:gridCol w="2833992">
                  <a:extLst>
                    <a:ext uri="{9D8B030D-6E8A-4147-A177-3AD203B41FA5}">
                      <a16:colId xmlns:a16="http://schemas.microsoft.com/office/drawing/2014/main" val="2526350635"/>
                    </a:ext>
                  </a:extLst>
                </a:gridCol>
                <a:gridCol w="2833992">
                  <a:extLst>
                    <a:ext uri="{9D8B030D-6E8A-4147-A177-3AD203B41FA5}">
                      <a16:colId xmlns:a16="http://schemas.microsoft.com/office/drawing/2014/main" val="1506098421"/>
                    </a:ext>
                  </a:extLst>
                </a:gridCol>
              </a:tblGrid>
              <a:tr h="43962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Accuracy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Kappa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03129"/>
                  </a:ext>
                </a:extLst>
              </a:tr>
              <a:tr h="43962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65,29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0,3057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968718"/>
                  </a:ext>
                </a:extLst>
              </a:tr>
              <a:tr h="43962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67,36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0,3471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56624"/>
                  </a:ext>
                </a:extLst>
              </a:tr>
              <a:tr h="43962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426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6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Otras técnicas</a:t>
            </a:r>
          </a:p>
          <a:p>
            <a:pPr lvl="1"/>
            <a:r>
              <a:rPr lang="es-ES" dirty="0"/>
              <a:t>Estudio de emoticonos.</a:t>
            </a:r>
          </a:p>
          <a:p>
            <a:pPr lvl="1"/>
            <a:r>
              <a:rPr lang="es-ES" dirty="0"/>
              <a:t>Enlaces a fotos, webs…</a:t>
            </a:r>
          </a:p>
          <a:p>
            <a:pPr lvl="1"/>
            <a:r>
              <a:rPr lang="es-ES" dirty="0"/>
              <a:t>Temas y </a:t>
            </a:r>
            <a:r>
              <a:rPr lang="es-ES" dirty="0" err="1"/>
              <a:t>tópics</a:t>
            </a:r>
            <a:r>
              <a:rPr lang="es-ES" dirty="0"/>
              <a:t> tuits.</a:t>
            </a:r>
          </a:p>
          <a:p>
            <a:pPr lvl="1"/>
            <a:r>
              <a:rPr lang="es-ES" dirty="0"/>
              <a:t>Contador numero de repeticiones por género.</a:t>
            </a:r>
          </a:p>
        </p:txBody>
      </p:sp>
    </p:spTree>
    <p:extLst>
      <p:ext uri="{BB962C8B-B14F-4D97-AF65-F5344CB8AC3E}">
        <p14:creationId xmlns:p14="http://schemas.microsoft.com/office/powerpoint/2010/main" val="2265385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89</TotalTime>
  <Words>149</Words>
  <Application>Microsoft Office PowerPoint</Application>
  <PresentationFormat>Panorámica</PresentationFormat>
  <Paragraphs>53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2</vt:lpstr>
      <vt:lpstr>Citable</vt:lpstr>
      <vt:lpstr>¿Female or male? Text Mining en Social Media</vt:lpstr>
      <vt:lpstr>Índice</vt:lpstr>
      <vt:lpstr>Introducción</vt:lpstr>
      <vt:lpstr>Dataset</vt:lpstr>
      <vt:lpstr>Propuesta</vt:lpstr>
      <vt:lpstr>Resultados</vt:lpstr>
      <vt:lpstr>Conclusiones</vt:lpstr>
    </vt:vector>
  </TitlesOfParts>
  <Company>Everis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¿Female or male? Text Mining en Social Media</dc:title>
  <dc:creator>Carlos Peiro Gonzalez</dc:creator>
  <cp:lastModifiedBy>Michelle Montoya Manosalvas</cp:lastModifiedBy>
  <cp:revision>10</cp:revision>
  <dcterms:created xsi:type="dcterms:W3CDTF">2018-08-13T07:23:42Z</dcterms:created>
  <dcterms:modified xsi:type="dcterms:W3CDTF">2018-08-15T20:46:03Z</dcterms:modified>
</cp:coreProperties>
</file>