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6400800"/>
  <p:notesSz cx="4572000" cy="64008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3344" y="-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19/06/17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19/06/17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19/06/17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705225"/>
            <a:ext cx="4572000" cy="2695575"/>
          </a:xfrm>
          <a:custGeom>
            <a:avLst/>
            <a:gdLst/>
            <a:ahLst/>
            <a:cxnLst/>
            <a:rect l="l" t="t" r="r" b="b"/>
            <a:pathLst>
              <a:path w="4572000" h="2695575">
                <a:moveTo>
                  <a:pt x="0" y="0"/>
                </a:moveTo>
                <a:lnTo>
                  <a:pt x="4572000" y="0"/>
                </a:lnTo>
                <a:lnTo>
                  <a:pt x="4572000" y="2695575"/>
                </a:lnTo>
                <a:lnTo>
                  <a:pt x="0" y="2695575"/>
                </a:lnTo>
                <a:lnTo>
                  <a:pt x="0" y="0"/>
                </a:lnTo>
                <a:close/>
              </a:path>
            </a:pathLst>
          </a:custGeom>
          <a:solidFill>
            <a:srgbClr val="428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572000" cy="2714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17" y="633094"/>
            <a:ext cx="3154679" cy="315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472184"/>
            <a:ext cx="41148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19/06/17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ourse.beta.gouv.fr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3945458"/>
            <a:ext cx="401701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400" spc="165" dirty="0">
                <a:solidFill>
                  <a:srgbClr val="FFFFFF"/>
                </a:solidFill>
                <a:latin typeface="Tahoma"/>
                <a:cs typeface="Tahoma"/>
              </a:rPr>
              <a:t>Pour </a:t>
            </a:r>
            <a:r>
              <a:rPr sz="1400" spc="150" dirty="0">
                <a:solidFill>
                  <a:srgbClr val="FFFFFF"/>
                </a:solidFill>
                <a:latin typeface="Tahoma"/>
                <a:cs typeface="Tahoma"/>
              </a:rPr>
              <a:t>faire </a:t>
            </a:r>
            <a:r>
              <a:rPr sz="1400" spc="165" dirty="0">
                <a:solidFill>
                  <a:srgbClr val="FFFFFF"/>
                </a:solidFill>
                <a:latin typeface="Tahoma"/>
                <a:cs typeface="Tahoma"/>
              </a:rPr>
              <a:t>votre </a:t>
            </a:r>
            <a:r>
              <a:rPr sz="1400" spc="125" dirty="0">
                <a:solidFill>
                  <a:srgbClr val="FFFFFF"/>
                </a:solidFill>
                <a:latin typeface="Tahoma"/>
                <a:cs typeface="Tahoma"/>
              </a:rPr>
              <a:t>demande, </a:t>
            </a:r>
            <a:r>
              <a:rPr sz="1400" spc="40" dirty="0" smtClean="0">
                <a:solidFill>
                  <a:srgbClr val="FFFFFF"/>
                </a:solidFill>
                <a:latin typeface="Tahoma"/>
                <a:cs typeface="Tahoma"/>
              </a:rPr>
              <a:t>il </a:t>
            </a:r>
            <a:r>
              <a:rPr sz="1400" spc="130" dirty="0">
                <a:solidFill>
                  <a:srgbClr val="FFFFFF"/>
                </a:solidFill>
                <a:latin typeface="Tahoma"/>
                <a:cs typeface="Tahoma"/>
              </a:rPr>
              <a:t>vous </a:t>
            </a:r>
            <a:r>
              <a:rPr sz="1400" spc="160" dirty="0">
                <a:solidFill>
                  <a:srgbClr val="FFFFFF"/>
                </a:solidFill>
                <a:latin typeface="Tahoma"/>
                <a:cs typeface="Tahoma"/>
              </a:rPr>
              <a:t>suffit  </a:t>
            </a:r>
            <a:r>
              <a:rPr sz="1400" spc="100" dirty="0" smtClean="0">
                <a:solidFill>
                  <a:srgbClr val="FFFFFF"/>
                </a:solidFill>
                <a:latin typeface="Tahoma"/>
                <a:cs typeface="Tahoma"/>
              </a:rPr>
              <a:t>d'</a:t>
            </a:r>
            <a:r>
              <a:rPr sz="1400" spc="155" dirty="0" smtClean="0">
                <a:solidFill>
                  <a:srgbClr val="FFFFFF"/>
                </a:solidFill>
                <a:latin typeface="Tahoma"/>
                <a:cs typeface="Tahoma"/>
              </a:rPr>
              <a:t>avoir </a:t>
            </a:r>
            <a:r>
              <a:rPr sz="1400" spc="120" dirty="0">
                <a:solidFill>
                  <a:srgbClr val="FFFFFF"/>
                </a:solidFill>
                <a:latin typeface="Tahoma"/>
                <a:cs typeface="Tahoma"/>
              </a:rPr>
              <a:t>sous </a:t>
            </a:r>
            <a:r>
              <a:rPr sz="1400" spc="90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1400" spc="120" dirty="0">
                <a:solidFill>
                  <a:srgbClr val="FFFFFF"/>
                </a:solidFill>
                <a:latin typeface="Tahoma"/>
                <a:cs typeface="Tahoma"/>
              </a:rPr>
              <a:t>main </a:t>
            </a:r>
            <a:r>
              <a:rPr sz="1400" spc="114" dirty="0">
                <a:solidFill>
                  <a:srgbClr val="FFFFFF"/>
                </a:solidFill>
                <a:latin typeface="Tahoma"/>
                <a:cs typeface="Tahoma"/>
              </a:rPr>
              <a:t>les 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informations </a:t>
            </a: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600325"/>
            <a:ext cx="45720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70865" marR="748030">
              <a:lnSpc>
                <a:spcPts val="1430"/>
              </a:lnSpc>
              <a:spcBef>
                <a:spcPts val="805"/>
              </a:spcBef>
            </a:pPr>
            <a:r>
              <a:rPr sz="1400" spc="165" dirty="0">
                <a:latin typeface="Tahoma"/>
                <a:cs typeface="Tahoma"/>
              </a:rPr>
              <a:t>Pour </a:t>
            </a:r>
            <a:r>
              <a:rPr sz="1400" spc="150" dirty="0">
                <a:latin typeface="Tahoma"/>
                <a:cs typeface="Tahoma"/>
              </a:rPr>
              <a:t>faire </a:t>
            </a:r>
            <a:r>
              <a:rPr sz="1400" spc="165" dirty="0">
                <a:latin typeface="Tahoma"/>
                <a:cs typeface="Tahoma"/>
              </a:rPr>
              <a:t>votre </a:t>
            </a:r>
            <a:r>
              <a:rPr sz="1400" spc="125" dirty="0">
                <a:latin typeface="Tahoma"/>
                <a:cs typeface="Tahoma"/>
              </a:rPr>
              <a:t>demande, </a:t>
            </a:r>
            <a:r>
              <a:rPr sz="1400" spc="40" dirty="0">
                <a:latin typeface="Tahoma"/>
                <a:cs typeface="Tahoma"/>
              </a:rPr>
              <a:t>i l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130" dirty="0">
                <a:latin typeface="Tahoma"/>
                <a:cs typeface="Tahoma"/>
              </a:rPr>
              <a:t>vous  </a:t>
            </a:r>
            <a:r>
              <a:rPr sz="1400" spc="160" dirty="0">
                <a:latin typeface="Tahoma"/>
                <a:cs typeface="Tahoma"/>
              </a:rPr>
              <a:t>suffit </a:t>
            </a:r>
            <a:r>
              <a:rPr sz="1400" spc="100" dirty="0">
                <a:latin typeface="Tahoma"/>
                <a:cs typeface="Tahoma"/>
              </a:rPr>
              <a:t>d' </a:t>
            </a:r>
            <a:r>
              <a:rPr sz="1400" spc="155" dirty="0">
                <a:latin typeface="Tahoma"/>
                <a:cs typeface="Tahoma"/>
              </a:rPr>
              <a:t>avoir </a:t>
            </a:r>
            <a:r>
              <a:rPr sz="1400" spc="120" dirty="0">
                <a:latin typeface="Tahoma"/>
                <a:cs typeface="Tahoma"/>
              </a:rPr>
              <a:t>sous </a:t>
            </a:r>
            <a:r>
              <a:rPr sz="1400" spc="90" dirty="0">
                <a:latin typeface="Tahoma"/>
                <a:cs typeface="Tahoma"/>
              </a:rPr>
              <a:t>la </a:t>
            </a:r>
            <a:r>
              <a:rPr sz="1400" spc="120" dirty="0">
                <a:latin typeface="Tahoma"/>
                <a:cs typeface="Tahoma"/>
              </a:rPr>
              <a:t>main </a:t>
            </a:r>
            <a:r>
              <a:rPr sz="1400" spc="114" dirty="0">
                <a:latin typeface="Tahoma"/>
                <a:cs typeface="Tahoma"/>
              </a:rPr>
              <a:t>les  </a:t>
            </a:r>
            <a:r>
              <a:rPr sz="1400" spc="170" dirty="0">
                <a:latin typeface="Tahoma"/>
                <a:cs typeface="Tahoma"/>
              </a:rPr>
              <a:t>informations </a:t>
            </a:r>
            <a:r>
              <a:rPr sz="1400" spc="85" dirty="0">
                <a:latin typeface="Tahoma"/>
                <a:cs typeface="Tahoma"/>
              </a:rPr>
              <a:t>de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909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11" y="151470"/>
                </a:moveTo>
                <a:lnTo>
                  <a:pt x="0" y="151470"/>
                </a:lnTo>
                <a:lnTo>
                  <a:pt x="151011" y="0"/>
                </a:lnTo>
                <a:lnTo>
                  <a:pt x="214336" y="0"/>
                </a:lnTo>
                <a:lnTo>
                  <a:pt x="63311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95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6" y="151470"/>
                </a:moveTo>
                <a:lnTo>
                  <a:pt x="0" y="151470"/>
                </a:lnTo>
                <a:lnTo>
                  <a:pt x="151006" y="0"/>
                </a:lnTo>
                <a:lnTo>
                  <a:pt x="214320" y="0"/>
                </a:lnTo>
                <a:lnTo>
                  <a:pt x="6331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745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06" y="151470"/>
                </a:moveTo>
                <a:lnTo>
                  <a:pt x="0" y="151470"/>
                </a:lnTo>
                <a:lnTo>
                  <a:pt x="151008" y="0"/>
                </a:lnTo>
                <a:lnTo>
                  <a:pt x="214324" y="0"/>
                </a:lnTo>
                <a:lnTo>
                  <a:pt x="6330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247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25" y="151470"/>
                </a:moveTo>
                <a:lnTo>
                  <a:pt x="0" y="151470"/>
                </a:lnTo>
                <a:lnTo>
                  <a:pt x="151028" y="0"/>
                </a:lnTo>
                <a:lnTo>
                  <a:pt x="214336" y="0"/>
                </a:lnTo>
                <a:lnTo>
                  <a:pt x="6332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424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0" y="151470"/>
                </a:moveTo>
                <a:lnTo>
                  <a:pt x="0" y="151470"/>
                </a:lnTo>
                <a:lnTo>
                  <a:pt x="151022" y="0"/>
                </a:lnTo>
                <a:lnTo>
                  <a:pt x="214328" y="0"/>
                </a:lnTo>
                <a:lnTo>
                  <a:pt x="63310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566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09" y="151470"/>
                </a:moveTo>
                <a:lnTo>
                  <a:pt x="0" y="151470"/>
                </a:lnTo>
                <a:lnTo>
                  <a:pt x="151011" y="0"/>
                </a:lnTo>
                <a:lnTo>
                  <a:pt x="214336" y="0"/>
                </a:lnTo>
                <a:lnTo>
                  <a:pt x="63309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080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15" y="151470"/>
                </a:moveTo>
                <a:lnTo>
                  <a:pt x="0" y="151470"/>
                </a:lnTo>
                <a:lnTo>
                  <a:pt x="151017" y="0"/>
                </a:lnTo>
                <a:lnTo>
                  <a:pt x="214332" y="0"/>
                </a:lnTo>
                <a:lnTo>
                  <a:pt x="6331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89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25" y="151470"/>
                </a:moveTo>
                <a:lnTo>
                  <a:pt x="0" y="151470"/>
                </a:lnTo>
                <a:lnTo>
                  <a:pt x="151027" y="0"/>
                </a:lnTo>
                <a:lnTo>
                  <a:pt x="214336" y="0"/>
                </a:lnTo>
                <a:lnTo>
                  <a:pt x="6332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4929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59563"/>
                </a:moveTo>
                <a:lnTo>
                  <a:pt x="0" y="0"/>
                </a:lnTo>
                <a:lnTo>
                  <a:pt x="59382" y="0"/>
                </a:lnTo>
                <a:lnTo>
                  <a:pt x="0" y="59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49294"/>
            <a:ext cx="167640" cy="151765"/>
          </a:xfrm>
          <a:custGeom>
            <a:avLst/>
            <a:gdLst/>
            <a:ahLst/>
            <a:cxnLst/>
            <a:rect l="l" t="t" r="r" b="b"/>
            <a:pathLst>
              <a:path w="167640" h="151764">
                <a:moveTo>
                  <a:pt x="16831" y="151175"/>
                </a:moveTo>
                <a:lnTo>
                  <a:pt x="0" y="151175"/>
                </a:lnTo>
                <a:lnTo>
                  <a:pt x="0" y="104553"/>
                </a:lnTo>
                <a:lnTo>
                  <a:pt x="104239" y="0"/>
                </a:lnTo>
                <a:lnTo>
                  <a:pt x="167548" y="0"/>
                </a:lnTo>
                <a:lnTo>
                  <a:pt x="16831" y="151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5798" y="375778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42850" y="42984"/>
                </a:moveTo>
                <a:lnTo>
                  <a:pt x="0" y="42984"/>
                </a:lnTo>
                <a:lnTo>
                  <a:pt x="42850" y="0"/>
                </a:lnTo>
                <a:lnTo>
                  <a:pt x="42850" y="42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4927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5" y="151470"/>
                </a:moveTo>
                <a:lnTo>
                  <a:pt x="0" y="151470"/>
                </a:lnTo>
                <a:lnTo>
                  <a:pt x="151030" y="0"/>
                </a:lnTo>
                <a:lnTo>
                  <a:pt x="214347" y="0"/>
                </a:lnTo>
                <a:lnTo>
                  <a:pt x="6331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6772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03" y="151470"/>
                </a:moveTo>
                <a:lnTo>
                  <a:pt x="0" y="151470"/>
                </a:lnTo>
                <a:lnTo>
                  <a:pt x="151006" y="0"/>
                </a:lnTo>
                <a:lnTo>
                  <a:pt x="214332" y="0"/>
                </a:lnTo>
                <a:lnTo>
                  <a:pt x="63303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107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6" y="151470"/>
                </a:moveTo>
                <a:lnTo>
                  <a:pt x="0" y="151470"/>
                </a:lnTo>
                <a:lnTo>
                  <a:pt x="151007" y="0"/>
                </a:lnTo>
                <a:lnTo>
                  <a:pt x="214336" y="0"/>
                </a:lnTo>
                <a:lnTo>
                  <a:pt x="6331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7616" y="3649294"/>
            <a:ext cx="151130" cy="151765"/>
          </a:xfrm>
          <a:custGeom>
            <a:avLst/>
            <a:gdLst/>
            <a:ahLst/>
            <a:cxnLst/>
            <a:rect l="l" t="t" r="r" b="b"/>
            <a:pathLst>
              <a:path w="151130" h="151764">
                <a:moveTo>
                  <a:pt x="63328" y="151470"/>
                </a:moveTo>
                <a:lnTo>
                  <a:pt x="0" y="151470"/>
                </a:lnTo>
                <a:lnTo>
                  <a:pt x="151032" y="0"/>
                </a:lnTo>
                <a:lnTo>
                  <a:pt x="151032" y="63490"/>
                </a:lnTo>
                <a:lnTo>
                  <a:pt x="63328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9447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28" y="151470"/>
                </a:moveTo>
                <a:lnTo>
                  <a:pt x="0" y="151470"/>
                </a:lnTo>
                <a:lnTo>
                  <a:pt x="151032" y="0"/>
                </a:lnTo>
                <a:lnTo>
                  <a:pt x="214336" y="0"/>
                </a:lnTo>
                <a:lnTo>
                  <a:pt x="63328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1277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28" y="151470"/>
                </a:moveTo>
                <a:lnTo>
                  <a:pt x="0" y="151470"/>
                </a:lnTo>
                <a:lnTo>
                  <a:pt x="151019" y="0"/>
                </a:lnTo>
                <a:lnTo>
                  <a:pt x="214324" y="0"/>
                </a:lnTo>
                <a:lnTo>
                  <a:pt x="63328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6066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1" y="151470"/>
                </a:moveTo>
                <a:lnTo>
                  <a:pt x="0" y="151470"/>
                </a:lnTo>
                <a:lnTo>
                  <a:pt x="151011" y="0"/>
                </a:lnTo>
                <a:lnTo>
                  <a:pt x="214336" y="0"/>
                </a:lnTo>
                <a:lnTo>
                  <a:pt x="63311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8752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6" y="151470"/>
                </a:moveTo>
                <a:lnTo>
                  <a:pt x="0" y="151470"/>
                </a:lnTo>
                <a:lnTo>
                  <a:pt x="151006" y="0"/>
                </a:lnTo>
                <a:lnTo>
                  <a:pt x="214320" y="0"/>
                </a:lnTo>
                <a:lnTo>
                  <a:pt x="6331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7903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06" y="151470"/>
                </a:moveTo>
                <a:lnTo>
                  <a:pt x="0" y="151470"/>
                </a:lnTo>
                <a:lnTo>
                  <a:pt x="151008" y="0"/>
                </a:lnTo>
                <a:lnTo>
                  <a:pt x="214324" y="0"/>
                </a:lnTo>
                <a:lnTo>
                  <a:pt x="6330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32405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25" y="151470"/>
                </a:moveTo>
                <a:lnTo>
                  <a:pt x="0" y="151470"/>
                </a:lnTo>
                <a:lnTo>
                  <a:pt x="151028" y="0"/>
                </a:lnTo>
                <a:lnTo>
                  <a:pt x="214336" y="0"/>
                </a:lnTo>
                <a:lnTo>
                  <a:pt x="6332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0582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0" y="151470"/>
                </a:moveTo>
                <a:lnTo>
                  <a:pt x="0" y="151470"/>
                </a:lnTo>
                <a:lnTo>
                  <a:pt x="151022" y="0"/>
                </a:lnTo>
                <a:lnTo>
                  <a:pt x="214328" y="0"/>
                </a:lnTo>
                <a:lnTo>
                  <a:pt x="63310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9723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09" y="151470"/>
                </a:moveTo>
                <a:lnTo>
                  <a:pt x="0" y="151470"/>
                </a:lnTo>
                <a:lnTo>
                  <a:pt x="151011" y="0"/>
                </a:lnTo>
                <a:lnTo>
                  <a:pt x="214336" y="0"/>
                </a:lnTo>
                <a:lnTo>
                  <a:pt x="63309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24237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5" y="151470"/>
                </a:moveTo>
                <a:lnTo>
                  <a:pt x="0" y="151470"/>
                </a:lnTo>
                <a:lnTo>
                  <a:pt x="151017" y="0"/>
                </a:lnTo>
                <a:lnTo>
                  <a:pt x="214332" y="0"/>
                </a:lnTo>
                <a:lnTo>
                  <a:pt x="6331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1547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25" y="151470"/>
                </a:moveTo>
                <a:lnTo>
                  <a:pt x="0" y="151470"/>
                </a:lnTo>
                <a:lnTo>
                  <a:pt x="151027" y="0"/>
                </a:lnTo>
                <a:lnTo>
                  <a:pt x="214336" y="0"/>
                </a:lnTo>
                <a:lnTo>
                  <a:pt x="6332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8043" y="3649294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63511"/>
                </a:moveTo>
                <a:lnTo>
                  <a:pt x="10" y="0"/>
                </a:lnTo>
                <a:lnTo>
                  <a:pt x="63325" y="0"/>
                </a:lnTo>
                <a:lnTo>
                  <a:pt x="0" y="63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8043" y="3649294"/>
            <a:ext cx="172085" cy="151765"/>
          </a:xfrm>
          <a:custGeom>
            <a:avLst/>
            <a:gdLst/>
            <a:ahLst/>
            <a:cxnLst/>
            <a:rect l="l" t="t" r="r" b="b"/>
            <a:pathLst>
              <a:path w="172085" h="151764">
                <a:moveTo>
                  <a:pt x="20486" y="151470"/>
                </a:moveTo>
                <a:lnTo>
                  <a:pt x="0" y="151470"/>
                </a:lnTo>
                <a:lnTo>
                  <a:pt x="0" y="108507"/>
                </a:lnTo>
                <a:lnTo>
                  <a:pt x="108187" y="0"/>
                </a:lnTo>
                <a:lnTo>
                  <a:pt x="171497" y="0"/>
                </a:lnTo>
                <a:lnTo>
                  <a:pt x="2048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83381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4" y="151470"/>
                </a:moveTo>
                <a:lnTo>
                  <a:pt x="0" y="151470"/>
                </a:lnTo>
                <a:lnTo>
                  <a:pt x="151016" y="0"/>
                </a:lnTo>
                <a:lnTo>
                  <a:pt x="214325" y="0"/>
                </a:lnTo>
                <a:lnTo>
                  <a:pt x="63314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5956" y="375778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850" y="42984"/>
                </a:moveTo>
                <a:lnTo>
                  <a:pt x="0" y="42984"/>
                </a:lnTo>
                <a:lnTo>
                  <a:pt x="42850" y="0"/>
                </a:lnTo>
                <a:lnTo>
                  <a:pt x="42850" y="42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65084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5" y="151470"/>
                </a:moveTo>
                <a:lnTo>
                  <a:pt x="0" y="151470"/>
                </a:lnTo>
                <a:lnTo>
                  <a:pt x="151030" y="0"/>
                </a:lnTo>
                <a:lnTo>
                  <a:pt x="214347" y="0"/>
                </a:lnTo>
                <a:lnTo>
                  <a:pt x="6331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6929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03" y="151470"/>
                </a:moveTo>
                <a:lnTo>
                  <a:pt x="0" y="151470"/>
                </a:lnTo>
                <a:lnTo>
                  <a:pt x="151006" y="0"/>
                </a:lnTo>
                <a:lnTo>
                  <a:pt x="214332" y="0"/>
                </a:lnTo>
                <a:lnTo>
                  <a:pt x="63303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73265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16" y="151470"/>
                </a:moveTo>
                <a:lnTo>
                  <a:pt x="0" y="151470"/>
                </a:lnTo>
                <a:lnTo>
                  <a:pt x="151007" y="0"/>
                </a:lnTo>
                <a:lnTo>
                  <a:pt x="214336" y="0"/>
                </a:lnTo>
                <a:lnTo>
                  <a:pt x="6331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7774" y="3649294"/>
            <a:ext cx="151130" cy="151765"/>
          </a:xfrm>
          <a:custGeom>
            <a:avLst/>
            <a:gdLst/>
            <a:ahLst/>
            <a:cxnLst/>
            <a:rect l="l" t="t" r="r" b="b"/>
            <a:pathLst>
              <a:path w="151129" h="151764">
                <a:moveTo>
                  <a:pt x="63328" y="151470"/>
                </a:moveTo>
                <a:lnTo>
                  <a:pt x="0" y="151470"/>
                </a:lnTo>
                <a:lnTo>
                  <a:pt x="151032" y="0"/>
                </a:lnTo>
                <a:lnTo>
                  <a:pt x="151032" y="63490"/>
                </a:lnTo>
                <a:lnTo>
                  <a:pt x="63328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89604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28" y="151470"/>
                </a:moveTo>
                <a:lnTo>
                  <a:pt x="0" y="151470"/>
                </a:lnTo>
                <a:lnTo>
                  <a:pt x="151032" y="0"/>
                </a:lnTo>
                <a:lnTo>
                  <a:pt x="214336" y="0"/>
                </a:lnTo>
                <a:lnTo>
                  <a:pt x="63328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81435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30" h="151764">
                <a:moveTo>
                  <a:pt x="63328" y="151470"/>
                </a:moveTo>
                <a:lnTo>
                  <a:pt x="0" y="151470"/>
                </a:lnTo>
                <a:lnTo>
                  <a:pt x="151019" y="0"/>
                </a:lnTo>
                <a:lnTo>
                  <a:pt x="214324" y="0"/>
                </a:lnTo>
                <a:lnTo>
                  <a:pt x="63328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6213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11" y="151470"/>
                </a:moveTo>
                <a:lnTo>
                  <a:pt x="0" y="151470"/>
                </a:lnTo>
                <a:lnTo>
                  <a:pt x="151011" y="0"/>
                </a:lnTo>
                <a:lnTo>
                  <a:pt x="214336" y="0"/>
                </a:lnTo>
                <a:lnTo>
                  <a:pt x="63311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8899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16" y="151470"/>
                </a:moveTo>
                <a:lnTo>
                  <a:pt x="0" y="151470"/>
                </a:lnTo>
                <a:lnTo>
                  <a:pt x="151006" y="0"/>
                </a:lnTo>
                <a:lnTo>
                  <a:pt x="214320" y="0"/>
                </a:lnTo>
                <a:lnTo>
                  <a:pt x="6331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8049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06" y="151470"/>
                </a:moveTo>
                <a:lnTo>
                  <a:pt x="0" y="151470"/>
                </a:lnTo>
                <a:lnTo>
                  <a:pt x="151008" y="0"/>
                </a:lnTo>
                <a:lnTo>
                  <a:pt x="214324" y="0"/>
                </a:lnTo>
                <a:lnTo>
                  <a:pt x="6330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2551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25" y="151470"/>
                </a:moveTo>
                <a:lnTo>
                  <a:pt x="0" y="151470"/>
                </a:lnTo>
                <a:lnTo>
                  <a:pt x="151028" y="0"/>
                </a:lnTo>
                <a:lnTo>
                  <a:pt x="214336" y="0"/>
                </a:lnTo>
                <a:lnTo>
                  <a:pt x="6332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0728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10" y="151470"/>
                </a:moveTo>
                <a:lnTo>
                  <a:pt x="0" y="151470"/>
                </a:lnTo>
                <a:lnTo>
                  <a:pt x="151022" y="0"/>
                </a:lnTo>
                <a:lnTo>
                  <a:pt x="214328" y="0"/>
                </a:lnTo>
                <a:lnTo>
                  <a:pt x="63310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9870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09" y="151470"/>
                </a:moveTo>
                <a:lnTo>
                  <a:pt x="0" y="151470"/>
                </a:lnTo>
                <a:lnTo>
                  <a:pt x="151011" y="0"/>
                </a:lnTo>
                <a:lnTo>
                  <a:pt x="214336" y="0"/>
                </a:lnTo>
                <a:lnTo>
                  <a:pt x="63309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54384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15" y="151470"/>
                </a:moveTo>
                <a:lnTo>
                  <a:pt x="0" y="151470"/>
                </a:lnTo>
                <a:lnTo>
                  <a:pt x="151017" y="0"/>
                </a:lnTo>
                <a:lnTo>
                  <a:pt x="214332" y="0"/>
                </a:lnTo>
                <a:lnTo>
                  <a:pt x="6331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21693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25" y="151470"/>
                </a:moveTo>
                <a:lnTo>
                  <a:pt x="0" y="151470"/>
                </a:lnTo>
                <a:lnTo>
                  <a:pt x="151027" y="0"/>
                </a:lnTo>
                <a:lnTo>
                  <a:pt x="214336" y="0"/>
                </a:lnTo>
                <a:lnTo>
                  <a:pt x="63325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8189" y="3649294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63511"/>
                </a:moveTo>
                <a:lnTo>
                  <a:pt x="10" y="0"/>
                </a:lnTo>
                <a:lnTo>
                  <a:pt x="63325" y="0"/>
                </a:lnTo>
                <a:lnTo>
                  <a:pt x="0" y="63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48189" y="3649294"/>
            <a:ext cx="172085" cy="151765"/>
          </a:xfrm>
          <a:custGeom>
            <a:avLst/>
            <a:gdLst/>
            <a:ahLst/>
            <a:cxnLst/>
            <a:rect l="l" t="t" r="r" b="b"/>
            <a:pathLst>
              <a:path w="172085" h="151764">
                <a:moveTo>
                  <a:pt x="20486" y="151470"/>
                </a:moveTo>
                <a:lnTo>
                  <a:pt x="0" y="151470"/>
                </a:lnTo>
                <a:lnTo>
                  <a:pt x="0" y="108507"/>
                </a:lnTo>
                <a:lnTo>
                  <a:pt x="108187" y="0"/>
                </a:lnTo>
                <a:lnTo>
                  <a:pt x="171497" y="0"/>
                </a:lnTo>
                <a:lnTo>
                  <a:pt x="20486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13527" y="3649294"/>
            <a:ext cx="214629" cy="151765"/>
          </a:xfrm>
          <a:custGeom>
            <a:avLst/>
            <a:gdLst/>
            <a:ahLst/>
            <a:cxnLst/>
            <a:rect l="l" t="t" r="r" b="b"/>
            <a:pathLst>
              <a:path w="214629" h="151764">
                <a:moveTo>
                  <a:pt x="63314" y="151470"/>
                </a:moveTo>
                <a:lnTo>
                  <a:pt x="0" y="151470"/>
                </a:lnTo>
                <a:lnTo>
                  <a:pt x="151016" y="0"/>
                </a:lnTo>
                <a:lnTo>
                  <a:pt x="214325" y="0"/>
                </a:lnTo>
                <a:lnTo>
                  <a:pt x="63314" y="151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5525" y="3723772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63315" y="76697"/>
                </a:moveTo>
                <a:lnTo>
                  <a:pt x="0" y="76697"/>
                </a:lnTo>
                <a:lnTo>
                  <a:pt x="76474" y="0"/>
                </a:lnTo>
                <a:lnTo>
                  <a:pt x="76474" y="63500"/>
                </a:lnTo>
                <a:lnTo>
                  <a:pt x="63315" y="766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87370" y="3649294"/>
            <a:ext cx="184785" cy="151765"/>
          </a:xfrm>
          <a:custGeom>
            <a:avLst/>
            <a:gdLst/>
            <a:ahLst/>
            <a:cxnLst/>
            <a:rect l="l" t="t" r="r" b="b"/>
            <a:pathLst>
              <a:path w="184785" h="151764">
                <a:moveTo>
                  <a:pt x="63303" y="151175"/>
                </a:moveTo>
                <a:lnTo>
                  <a:pt x="0" y="151175"/>
                </a:lnTo>
                <a:lnTo>
                  <a:pt x="150712" y="0"/>
                </a:lnTo>
                <a:lnTo>
                  <a:pt x="184629" y="0"/>
                </a:lnTo>
                <a:lnTo>
                  <a:pt x="184629" y="29495"/>
                </a:lnTo>
                <a:lnTo>
                  <a:pt x="63303" y="151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295275"/>
            <a:ext cx="3667125" cy="1000125"/>
          </a:xfrm>
          <a:custGeom>
            <a:avLst/>
            <a:gdLst/>
            <a:ahLst/>
            <a:cxnLst/>
            <a:rect l="l" t="t" r="r" b="b"/>
            <a:pathLst>
              <a:path w="3667125" h="1000125">
                <a:moveTo>
                  <a:pt x="0" y="1000124"/>
                </a:moveTo>
                <a:lnTo>
                  <a:pt x="0" y="0"/>
                </a:lnTo>
                <a:lnTo>
                  <a:pt x="3667069" y="0"/>
                </a:lnTo>
                <a:lnTo>
                  <a:pt x="3667069" y="1000124"/>
                </a:lnTo>
                <a:lnTo>
                  <a:pt x="0" y="1000124"/>
                </a:lnTo>
                <a:close/>
              </a:path>
            </a:pathLst>
          </a:custGeom>
          <a:solidFill>
            <a:srgbClr val="428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0140" y="469900"/>
            <a:ext cx="3415060" cy="165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rentrée,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faites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votre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demande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 smtClean="0">
                <a:solidFill>
                  <a:srgbClr val="FFFFFF"/>
                </a:solidFill>
                <a:latin typeface="Tahoma"/>
                <a:cs typeface="Tahoma"/>
              </a:rPr>
              <a:t>bourse</a:t>
            </a:r>
            <a:r>
              <a:rPr lang="en-US"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 smtClean="0">
                <a:solidFill>
                  <a:srgbClr val="FFFFFF"/>
                </a:solidFill>
                <a:latin typeface="Tahoma"/>
                <a:cs typeface="Tahoma"/>
              </a:rPr>
              <a:t>sur</a:t>
            </a:r>
            <a:r>
              <a:rPr sz="1100" spc="-7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128543" y="834528"/>
            <a:ext cx="438988" cy="445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2600325"/>
            <a:ext cx="4572000" cy="1104900"/>
          </a:xfrm>
          <a:custGeom>
            <a:avLst/>
            <a:gdLst/>
            <a:ahLst/>
            <a:cxnLst/>
            <a:rect l="l" t="t" r="r" b="b"/>
            <a:pathLst>
              <a:path w="4572000" h="1104900">
                <a:moveTo>
                  <a:pt x="0" y="1104899"/>
                </a:moveTo>
                <a:lnTo>
                  <a:pt x="0" y="0"/>
                </a:lnTo>
                <a:lnTo>
                  <a:pt x="4571999" y="0"/>
                </a:lnTo>
                <a:lnTo>
                  <a:pt x="4571999" y="1104899"/>
                </a:lnTo>
                <a:lnTo>
                  <a:pt x="0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7718" y="4943475"/>
            <a:ext cx="1181100" cy="714375"/>
          </a:xfrm>
          <a:custGeom>
            <a:avLst/>
            <a:gdLst/>
            <a:ahLst/>
            <a:cxnLst/>
            <a:rect l="l" t="t" r="r" b="b"/>
            <a:pathLst>
              <a:path w="1181100" h="714375">
                <a:moveTo>
                  <a:pt x="0" y="0"/>
                </a:moveTo>
                <a:lnTo>
                  <a:pt x="1181061" y="0"/>
                </a:lnTo>
                <a:lnTo>
                  <a:pt x="1181061" y="714374"/>
                </a:lnTo>
                <a:lnTo>
                  <a:pt x="0" y="714374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90809" y="4438650"/>
            <a:ext cx="1504950" cy="1219200"/>
          </a:xfrm>
          <a:custGeom>
            <a:avLst/>
            <a:gdLst/>
            <a:ahLst/>
            <a:cxnLst/>
            <a:rect l="l" t="t" r="r" b="b"/>
            <a:pathLst>
              <a:path w="1504950" h="1219200">
                <a:moveTo>
                  <a:pt x="0" y="0"/>
                </a:moveTo>
                <a:lnTo>
                  <a:pt x="1504930" y="0"/>
                </a:lnTo>
                <a:lnTo>
                  <a:pt x="150493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376092"/>
              </a:solidFill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9420" y="5670550"/>
            <a:ext cx="79819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Votre</a:t>
            </a:r>
            <a:r>
              <a:rPr sz="14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RIB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28911" y="5670550"/>
            <a:ext cx="224345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sz="1400" spc="45" dirty="0" smtClean="0">
                <a:solidFill>
                  <a:srgbClr val="FFFFFF"/>
                </a:solidFill>
                <a:latin typeface="Tahoma"/>
                <a:cs typeface="Tahoma"/>
              </a:rPr>
              <a:t>Votre</a:t>
            </a:r>
            <a:r>
              <a:rPr sz="1400" spc="-20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 smtClean="0">
                <a:solidFill>
                  <a:srgbClr val="FFFFFF"/>
                </a:solidFill>
                <a:latin typeface="Tahoma"/>
                <a:cs typeface="Tahoma"/>
              </a:rPr>
              <a:t>avis</a:t>
            </a:r>
            <a:r>
              <a:rPr sz="1400" spc="-20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 smtClean="0">
                <a:solidFill>
                  <a:srgbClr val="FFFFFF"/>
                </a:solidFill>
                <a:latin typeface="Tahoma"/>
                <a:cs typeface="Tahoma"/>
              </a:rPr>
              <a:t>d'imposition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b="1" i="1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400" b="1" i="1" spc="-5" dirty="0">
                <a:solidFill>
                  <a:srgbClr val="FFFFFF"/>
                </a:solidFill>
                <a:latin typeface="Calibri"/>
                <a:cs typeface="Calibri"/>
              </a:rPr>
              <a:t>c'est </a:t>
            </a:r>
            <a:r>
              <a:rPr sz="1400" b="1" i="1" dirty="0">
                <a:solidFill>
                  <a:srgbClr val="FFFFFF"/>
                </a:solidFill>
                <a:latin typeface="Calibri"/>
                <a:cs typeface="Calibri"/>
              </a:rPr>
              <a:t>tout</a:t>
            </a:r>
            <a:r>
              <a:rPr sz="1400" b="1" i="1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i="1" spc="10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3" name="object 54"/>
          <p:cNvSpPr txBox="1">
            <a:spLocks/>
          </p:cNvSpPr>
          <p:nvPr/>
        </p:nvSpPr>
        <p:spPr>
          <a:xfrm>
            <a:off x="76200" y="671175"/>
            <a:ext cx="3154679" cy="3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lnSpc>
                <a:spcPts val="2485"/>
              </a:lnSpc>
            </a:pPr>
            <a:r>
              <a:rPr lang="fr-FR" spc="40" dirty="0" smtClean="0">
                <a:solidFill>
                  <a:schemeClr val="accent1">
                    <a:lumMod val="75000"/>
                  </a:schemeClr>
                </a:solidFill>
              </a:rPr>
              <a:t>http://bourse.beta.gouv.fr</a:t>
            </a:r>
            <a:endParaRPr lang="fr-FR" spc="40" dirty="0">
              <a:solidFill>
                <a:schemeClr val="accent1">
                  <a:lumMod val="75000"/>
                </a:schemeClr>
              </a:solidFill>
              <a:hlinkClick r:id="rId3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505074" y="4371975"/>
            <a:ext cx="1514475" cy="1209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2449" y="4848225"/>
            <a:ext cx="1219200" cy="742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118417" y="633094"/>
            <a:ext cx="3154679" cy="3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85"/>
              </a:lnSpc>
            </a:pPr>
            <a:r>
              <a:rPr spc="40" dirty="0"/>
              <a:t>http://bourse.beta.gouv.fr</a:t>
            </a:r>
            <a:endParaRPr spc="40" dirty="0">
              <a:hlinkClick r:id="rId3"/>
            </a:endParaRPr>
          </a:p>
        </p:txBody>
      </p:sp>
      <p:sp>
        <p:nvSpPr>
          <p:cNvPr id="64" name="object 2"/>
          <p:cNvSpPr txBox="1"/>
          <p:nvPr/>
        </p:nvSpPr>
        <p:spPr>
          <a:xfrm>
            <a:off x="228600" y="2819400"/>
            <a:ext cx="4038600" cy="64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80000"/>
              </a:lnSpc>
            </a:pPr>
            <a:r>
              <a:rPr lang="fr-F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A la rentrée, le collège « votre texte » lance un service en ligne pour faciliter vos demandes de bourses.</a:t>
            </a:r>
          </a:p>
          <a:p>
            <a:pPr marL="12700" marR="5080" algn="ctr">
              <a:lnSpc>
                <a:spcPct val="80000"/>
              </a:lnSpc>
            </a:pPr>
            <a:endParaRPr lang="fr-F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80000"/>
              </a:lnSpc>
            </a:pPr>
            <a:r>
              <a:rPr lang="fr-F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rPr>
              <a:t>Plus besoin de photocopies ni de pièces justificatives !</a:t>
            </a:r>
            <a:endParaRPr sz="13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96</Words>
  <Application>Microsoft Macintosh PowerPoint</Application>
  <PresentationFormat>Personnalisé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http://bourse.beta.gouv.fr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manager</dc:title>
  <dc:creator>Elise Levy</dc:creator>
  <cp:keywords>DACYTmgoai0</cp:keywords>
  <cp:lastModifiedBy>Florian Delezenne</cp:lastModifiedBy>
  <cp:revision>1</cp:revision>
  <dcterms:created xsi:type="dcterms:W3CDTF">2017-06-19T09:36:58Z</dcterms:created>
  <dcterms:modified xsi:type="dcterms:W3CDTF">2017-06-19T09:48:25Z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2017-06-19T00:00:00Z</vt:filetime>
  </property>
  <property fmtid="{D5CDD505-2E9C-101B-9397-08002B2CF9AE}" pid="3" name="Creator">
    <vt:lpwstr>Canva</vt:lpwstr>
  </property>
  <property fmtid="{D5CDD505-2E9C-101B-9397-08002B2CF9AE}" pid="4" name="LastSaved">
    <vt:filetime>2017-06-19T00:00:00Z</vt:filetime>
  </property>
</Properties>
</file>