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0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1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2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9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3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3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8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3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7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4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51F5-853A-457A-974E-82321C94E83E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97E-4424-4B86-952C-0BDCDFDAF2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31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354" y="4026877"/>
            <a:ext cx="6576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collège XX lance un service en ligne pour faciliter votre demande de bourse.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 besoin de photocopies ni de pièces justificatives !</a:t>
            </a:r>
          </a:p>
        </p:txBody>
      </p:sp>
    </p:spTree>
    <p:extLst>
      <p:ext uri="{BB962C8B-B14F-4D97-AF65-F5344CB8AC3E}">
        <p14:creationId xmlns:p14="http://schemas.microsoft.com/office/powerpoint/2010/main" val="1156456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24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Margot de Maulmont</dc:creator>
  <cp:lastModifiedBy>Margot de Maulmont</cp:lastModifiedBy>
  <cp:revision>5</cp:revision>
  <dcterms:created xsi:type="dcterms:W3CDTF">2017-06-14T13:15:03Z</dcterms:created>
  <dcterms:modified xsi:type="dcterms:W3CDTF">2017-06-14T14:13:49Z</dcterms:modified>
</cp:coreProperties>
</file>