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5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7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46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3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76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080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6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9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0278-2ED6-41D1-8745-3588FC7E7F6F}" type="datetimeFigureOut">
              <a:rPr lang="es-AR" smtClean="0"/>
              <a:t>10/07/2014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B9A73-F909-4310-B26A-23FC1BC906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39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03667" y="1184854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 Presupuesto u orden de Compra aprobada en el sistema.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03667" y="989524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Requirente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411001" y="1195586"/>
            <a:ext cx="1133341" cy="49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Aprueba Presupuesto u Orden de Compra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411001" y="1000256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 de Administración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ecisión 2"/>
          <p:cNvSpPr/>
          <p:nvPr/>
        </p:nvSpPr>
        <p:spPr>
          <a:xfrm>
            <a:off x="6360637" y="2624087"/>
            <a:ext cx="1403797" cy="3863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¿Monto supera el permitido?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3252979" y="1687899"/>
            <a:ext cx="914400" cy="46813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Presupuesto/ Orden de Compra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>
            <a:stCxn id="4" idx="3"/>
            <a:endCxn id="12" idx="1"/>
          </p:cNvCxnSpPr>
          <p:nvPr/>
        </p:nvCxnSpPr>
        <p:spPr>
          <a:xfrm>
            <a:off x="3737008" y="1435992"/>
            <a:ext cx="673993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8485650" y="2705516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>
                <a:latin typeface="Arial" panose="020B0604020202020204" pitchFamily="34" charset="0"/>
                <a:cs typeface="Arial" panose="020B0604020202020204" pitchFamily="34" charset="0"/>
              </a:rPr>
              <a:t>Aprueba Presupuesto u Orden de </a:t>
            </a:r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485650" y="2510186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 General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6490500" y="530576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 la Factura por la compra efectuada en el sistema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490500" y="5009882"/>
            <a:ext cx="1133341" cy="299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 de Proveedores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cto de flecha 40"/>
          <p:cNvCxnSpPr>
            <a:stCxn id="12" idx="3"/>
          </p:cNvCxnSpPr>
          <p:nvPr/>
        </p:nvCxnSpPr>
        <p:spPr>
          <a:xfrm flipV="1">
            <a:off x="5544342" y="1435992"/>
            <a:ext cx="721216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" idx="3"/>
          </p:cNvCxnSpPr>
          <p:nvPr/>
        </p:nvCxnSpPr>
        <p:spPr>
          <a:xfrm>
            <a:off x="7764434" y="2817271"/>
            <a:ext cx="721216" cy="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cumento 65"/>
          <p:cNvSpPr/>
          <p:nvPr/>
        </p:nvSpPr>
        <p:spPr>
          <a:xfrm>
            <a:off x="7317968" y="5715219"/>
            <a:ext cx="914400" cy="38314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 Proveedor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7882005" y="2579133"/>
            <a:ext cx="298357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/>
              <a:t>SI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7087807" y="3130319"/>
            <a:ext cx="429195" cy="22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AR"/>
            </a:defPPr>
            <a:lvl1pPr algn="ctr">
              <a:defRPr sz="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2992722" y="144453"/>
            <a:ext cx="654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u="sng" dirty="0" smtClean="0"/>
              <a:t>CIRCUITO DE AUTORIZACIONES PARA COMPRAS</a:t>
            </a:r>
            <a:endParaRPr lang="es-AR" sz="1400" u="sng" dirty="0"/>
          </a:p>
        </p:txBody>
      </p:sp>
      <p:sp>
        <p:nvSpPr>
          <p:cNvPr id="153" name="CuadroTexto 152"/>
          <p:cNvSpPr txBox="1"/>
          <p:nvPr/>
        </p:nvSpPr>
        <p:spPr>
          <a:xfrm>
            <a:off x="10043399" y="167536"/>
            <a:ext cx="2024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 sz="1400" u="sng"/>
            </a:lvl1pPr>
          </a:lstStyle>
          <a:p>
            <a:r>
              <a:rPr lang="es-AR" sz="1100" u="none" dirty="0"/>
              <a:t>Fecha: </a:t>
            </a:r>
            <a:r>
              <a:rPr lang="es-AR" sz="1100" u="none" dirty="0" smtClean="0"/>
              <a:t>10/07/2014</a:t>
            </a:r>
            <a:endParaRPr lang="es-AR" sz="1100" u="none" dirty="0"/>
          </a:p>
        </p:txBody>
      </p:sp>
      <p:sp>
        <p:nvSpPr>
          <p:cNvPr id="97" name="Rectángulo 96"/>
          <p:cNvSpPr/>
          <p:nvPr/>
        </p:nvSpPr>
        <p:spPr>
          <a:xfrm>
            <a:off x="6495865" y="3696290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 Remito por la compra en el sistema.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495865" y="3500960"/>
            <a:ext cx="1133341" cy="198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Requirente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Documento 99"/>
          <p:cNvSpPr/>
          <p:nvPr/>
        </p:nvSpPr>
        <p:spPr>
          <a:xfrm>
            <a:off x="7302405" y="4111304"/>
            <a:ext cx="914400" cy="38314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Remito</a:t>
            </a:r>
            <a:r>
              <a:rPr lang="es-AR" sz="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Proveedor</a:t>
            </a:r>
            <a:endParaRPr lang="es-AR" sz="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ector recto de flecha 48"/>
          <p:cNvCxnSpPr>
            <a:stCxn id="3" idx="2"/>
          </p:cNvCxnSpPr>
          <p:nvPr/>
        </p:nvCxnSpPr>
        <p:spPr>
          <a:xfrm flipH="1">
            <a:off x="7057171" y="3010454"/>
            <a:ext cx="5365" cy="49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97" idx="2"/>
          </p:cNvCxnSpPr>
          <p:nvPr/>
        </p:nvCxnSpPr>
        <p:spPr>
          <a:xfrm flipH="1">
            <a:off x="7057171" y="4198566"/>
            <a:ext cx="5365" cy="81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5659"/>
              </p:ext>
            </p:extLst>
          </p:nvPr>
        </p:nvGraphicFramePr>
        <p:xfrm>
          <a:off x="6265558" y="902151"/>
          <a:ext cx="1571250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284"/>
                <a:gridCol w="609966"/>
              </a:tblGrid>
              <a:tr h="204266">
                <a:tc gridSpan="2">
                  <a:txBody>
                    <a:bodyPr/>
                    <a:lstStyle/>
                    <a:p>
                      <a:pPr algn="ctr"/>
                      <a:r>
                        <a:rPr lang="es-AR" sz="1000" dirty="0" smtClean="0"/>
                        <a:t>MONTOS PERMITIDOS</a:t>
                      </a:r>
                      <a:endParaRPr lang="es-A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204266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Administración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5000</a:t>
                      </a:r>
                      <a:endParaRPr lang="es-AR" sz="1000" dirty="0"/>
                    </a:p>
                  </a:txBody>
                  <a:tcPr/>
                </a:tc>
              </a:tr>
              <a:tr h="204266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Comercial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5000</a:t>
                      </a:r>
                      <a:endParaRPr lang="es-AR" sz="1000" dirty="0"/>
                    </a:p>
                  </a:txBody>
                  <a:tcPr/>
                </a:tc>
              </a:tr>
              <a:tr h="204266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Postventa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5000</a:t>
                      </a:r>
                      <a:endParaRPr lang="es-AR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de flecha 8"/>
          <p:cNvCxnSpPr>
            <a:endCxn id="3" idx="0"/>
          </p:cNvCxnSpPr>
          <p:nvPr/>
        </p:nvCxnSpPr>
        <p:spPr>
          <a:xfrm>
            <a:off x="7057171" y="1906073"/>
            <a:ext cx="5365" cy="7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22" idx="2"/>
            <a:endCxn id="97" idx="3"/>
          </p:cNvCxnSpPr>
          <p:nvPr/>
        </p:nvCxnSpPr>
        <p:spPr>
          <a:xfrm rot="5400000">
            <a:off x="7970946" y="2866053"/>
            <a:ext cx="739636" cy="1423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376755" y="5305763"/>
            <a:ext cx="11333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Imputa el valor en el centro de costo correspondiente</a:t>
            </a:r>
            <a:endParaRPr lang="es-A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376755" y="5009882"/>
            <a:ext cx="1133341" cy="299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 de Proveedores</a:t>
            </a:r>
            <a:endParaRPr lang="es-A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/>
          <p:cNvCxnSpPr>
            <a:stCxn id="33" idx="1"/>
            <a:endCxn id="28" idx="3"/>
          </p:cNvCxnSpPr>
          <p:nvPr/>
        </p:nvCxnSpPr>
        <p:spPr>
          <a:xfrm flipH="1">
            <a:off x="5510096" y="5556901"/>
            <a:ext cx="980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68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99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18</cp:revision>
  <dcterms:created xsi:type="dcterms:W3CDTF">2014-06-10T21:08:14Z</dcterms:created>
  <dcterms:modified xsi:type="dcterms:W3CDTF">2014-07-11T00:47:03Z</dcterms:modified>
</cp:coreProperties>
</file>