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11/06/2014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53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11/06/2014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85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11/06/2014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88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11/06/2014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377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11/06/2014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65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11/06/2014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463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11/06/2014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131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11/06/2014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76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11/06/2014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080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11/06/2014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96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11/06/2014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69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0278-2ED6-41D1-8745-3588FC7E7F6F}" type="datetimeFigureOut">
              <a:rPr lang="es-AR" smtClean="0"/>
              <a:t>11/06/2014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397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05308" y="631063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Apertura de OR y asignación de mecánicos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05308" y="435733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 de Servicio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881867" y="631063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Aprueba los repuestos (existentes) del presupuesto 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881867" y="435733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Jefe de Taller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074533" y="628916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 presupuesto con </a:t>
            </a:r>
            <a:r>
              <a:rPr lang="es-A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para aprobación de JT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074533" y="433586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Vendedor </a:t>
            </a:r>
            <a:r>
              <a:rPr lang="es-AR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Taller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267199" y="631063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Pide repuestos a vendedor </a:t>
            </a:r>
            <a:r>
              <a:rPr lang="es-A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taller (ORAL) 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267199" y="435733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Mecánico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412642" y="641795"/>
            <a:ext cx="1133341" cy="49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Confirma asignación. Marca inicio y fin de tareas individuales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412642" y="446465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Jefe de Taller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ocumento 1"/>
          <p:cNvSpPr/>
          <p:nvPr/>
        </p:nvSpPr>
        <p:spPr>
          <a:xfrm>
            <a:off x="3200400" y="1086116"/>
            <a:ext cx="914400" cy="38314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Composición de la Orden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ecisión 2"/>
          <p:cNvSpPr/>
          <p:nvPr/>
        </p:nvSpPr>
        <p:spPr>
          <a:xfrm>
            <a:off x="9285659" y="696528"/>
            <a:ext cx="1403797" cy="3863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¿Aprueba?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ocumento 14"/>
          <p:cNvSpPr/>
          <p:nvPr/>
        </p:nvSpPr>
        <p:spPr>
          <a:xfrm>
            <a:off x="1193442" y="1082895"/>
            <a:ext cx="914400" cy="64287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 Orden, Orden de Reparación, Control inicial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ector recto de flecha 18"/>
          <p:cNvCxnSpPr>
            <a:stCxn id="4" idx="3"/>
            <a:endCxn id="12" idx="1"/>
          </p:cNvCxnSpPr>
          <p:nvPr/>
        </p:nvCxnSpPr>
        <p:spPr>
          <a:xfrm>
            <a:off x="1738649" y="882201"/>
            <a:ext cx="673993" cy="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9420883" y="2038177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 </a:t>
            </a:r>
            <a:r>
              <a:rPr lang="es-A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aprobados y genera vale de repuestos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420883" y="1842847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Vendedor </a:t>
            </a:r>
            <a:r>
              <a:rPr lang="es-AR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Taller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ocumento 15"/>
          <p:cNvSpPr/>
          <p:nvPr/>
        </p:nvSpPr>
        <p:spPr>
          <a:xfrm>
            <a:off x="10097024" y="2481424"/>
            <a:ext cx="914400" cy="28011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 de Repuestos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7881867" y="2038177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Firma el vale de repuestos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881867" y="1842847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Mecánico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634504" y="5267948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actualiza el stock del deposito y de trabajos del taller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9420882" y="3824042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contabiliza el repuesto en el stock de trabajos del taller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9420883" y="2989600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actualiza el stock del deposito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0934159" y="632135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Registro Pre venta perdida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Decisión 27"/>
          <p:cNvSpPr/>
          <p:nvPr/>
        </p:nvSpPr>
        <p:spPr>
          <a:xfrm>
            <a:off x="6201175" y="2091681"/>
            <a:ext cx="1403797" cy="3863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¿Devuelve </a:t>
            </a:r>
            <a:r>
              <a:rPr lang="es-A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727873" y="6160884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Facturación final en impresora fiscal y hoja membretada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5727873" y="5965554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 de Servicios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3961326" y="4391440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Cierra la OR. Envía a facturar los ítems según los cargos establecidos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961326" y="4196110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 de Servicios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61326" y="3195510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Marca el fin de las tareas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3961326" y="3000180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Jefe de Taller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6353573" y="3195510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Autoriza devolución de repuestos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353573" y="3000180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Jefe de Taller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353573" y="4205963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 una nota de devolución. Firma Vendedor </a:t>
            </a:r>
            <a:r>
              <a:rPr lang="es-A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taller y mecánico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6353573" y="4010633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Vendedor </a:t>
            </a:r>
            <a:r>
              <a:rPr lang="es-AR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Taller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ocumento 13"/>
          <p:cNvSpPr/>
          <p:nvPr/>
        </p:nvSpPr>
        <p:spPr>
          <a:xfrm>
            <a:off x="7213228" y="4623452"/>
            <a:ext cx="914400" cy="28011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Nota de devolución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Documento 38"/>
          <p:cNvSpPr/>
          <p:nvPr/>
        </p:nvSpPr>
        <p:spPr>
          <a:xfrm>
            <a:off x="6765696" y="1067396"/>
            <a:ext cx="914400" cy="28011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Presupuesto de Repuestos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 recto de flecha 40"/>
          <p:cNvCxnSpPr>
            <a:stCxn id="12" idx="3"/>
            <a:endCxn id="10" idx="1"/>
          </p:cNvCxnSpPr>
          <p:nvPr/>
        </p:nvCxnSpPr>
        <p:spPr>
          <a:xfrm flipV="1">
            <a:off x="3545983" y="882201"/>
            <a:ext cx="721216" cy="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10" idx="3"/>
            <a:endCxn id="8" idx="1"/>
          </p:cNvCxnSpPr>
          <p:nvPr/>
        </p:nvCxnSpPr>
        <p:spPr>
          <a:xfrm flipV="1">
            <a:off x="5400540" y="880054"/>
            <a:ext cx="673993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stCxn id="8" idx="3"/>
            <a:endCxn id="6" idx="1"/>
          </p:cNvCxnSpPr>
          <p:nvPr/>
        </p:nvCxnSpPr>
        <p:spPr>
          <a:xfrm>
            <a:off x="7207874" y="880054"/>
            <a:ext cx="673993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6" idx="3"/>
            <a:endCxn id="3" idx="1"/>
          </p:cNvCxnSpPr>
          <p:nvPr/>
        </p:nvCxnSpPr>
        <p:spPr>
          <a:xfrm>
            <a:off x="9015208" y="882201"/>
            <a:ext cx="270451" cy="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3" idx="3"/>
            <a:endCxn id="27" idx="1"/>
          </p:cNvCxnSpPr>
          <p:nvPr/>
        </p:nvCxnSpPr>
        <p:spPr>
          <a:xfrm flipV="1">
            <a:off x="10689456" y="883273"/>
            <a:ext cx="244703" cy="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7111280" y="5260789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Registro Pre venta perdida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Conector recto de flecha 53"/>
          <p:cNvCxnSpPr>
            <a:stCxn id="3" idx="2"/>
            <a:endCxn id="21" idx="0"/>
          </p:cNvCxnSpPr>
          <p:nvPr/>
        </p:nvCxnSpPr>
        <p:spPr>
          <a:xfrm flipH="1">
            <a:off x="9987554" y="1082895"/>
            <a:ext cx="4" cy="75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20" idx="2"/>
            <a:endCxn id="26" idx="0"/>
          </p:cNvCxnSpPr>
          <p:nvPr/>
        </p:nvCxnSpPr>
        <p:spPr>
          <a:xfrm>
            <a:off x="9987554" y="2540453"/>
            <a:ext cx="0" cy="44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26" idx="2"/>
            <a:endCxn id="25" idx="0"/>
          </p:cNvCxnSpPr>
          <p:nvPr/>
        </p:nvCxnSpPr>
        <p:spPr>
          <a:xfrm flipH="1">
            <a:off x="9987553" y="3491876"/>
            <a:ext cx="1" cy="33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20" idx="1"/>
            <a:endCxn id="22" idx="3"/>
          </p:cNvCxnSpPr>
          <p:nvPr/>
        </p:nvCxnSpPr>
        <p:spPr>
          <a:xfrm flipH="1">
            <a:off x="9015208" y="2289315"/>
            <a:ext cx="405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2" idx="1"/>
            <a:endCxn id="28" idx="3"/>
          </p:cNvCxnSpPr>
          <p:nvPr/>
        </p:nvCxnSpPr>
        <p:spPr>
          <a:xfrm flipH="1" flipV="1">
            <a:off x="7604972" y="2284865"/>
            <a:ext cx="276895" cy="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ecisión 64"/>
          <p:cNvSpPr/>
          <p:nvPr/>
        </p:nvSpPr>
        <p:spPr>
          <a:xfrm>
            <a:off x="3829317" y="2091681"/>
            <a:ext cx="1403797" cy="3863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¿Fin OR?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Documento 65"/>
          <p:cNvSpPr/>
          <p:nvPr/>
        </p:nvSpPr>
        <p:spPr>
          <a:xfrm>
            <a:off x="4569840" y="3567544"/>
            <a:ext cx="914400" cy="38314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Composición de la Orden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3961326" y="5353854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Realiza facturación en test.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961326" y="5158524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 de Servicios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Decisión 68"/>
          <p:cNvSpPr/>
          <p:nvPr/>
        </p:nvSpPr>
        <p:spPr>
          <a:xfrm>
            <a:off x="3826097" y="6218837"/>
            <a:ext cx="1403797" cy="3863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¿Cliente acepta?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ocumento 16"/>
          <p:cNvSpPr/>
          <p:nvPr/>
        </p:nvSpPr>
        <p:spPr>
          <a:xfrm>
            <a:off x="4625647" y="5772131"/>
            <a:ext cx="914400" cy="28011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Factura en test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ector recto de flecha 70"/>
          <p:cNvCxnSpPr>
            <a:stCxn id="33" idx="2"/>
            <a:endCxn id="32" idx="0"/>
          </p:cNvCxnSpPr>
          <p:nvPr/>
        </p:nvCxnSpPr>
        <p:spPr>
          <a:xfrm>
            <a:off x="4527997" y="3697786"/>
            <a:ext cx="0" cy="49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69" idx="1"/>
            <a:endCxn id="31" idx="1"/>
          </p:cNvCxnSpPr>
          <p:nvPr/>
        </p:nvCxnSpPr>
        <p:spPr>
          <a:xfrm rot="10800000" flipH="1">
            <a:off x="3826096" y="4642579"/>
            <a:ext cx="135229" cy="1769443"/>
          </a:xfrm>
          <a:prstGeom prst="bentConnector3">
            <a:avLst>
              <a:gd name="adj1" fmla="val -169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28" idx="1"/>
            <a:endCxn id="65" idx="3"/>
          </p:cNvCxnSpPr>
          <p:nvPr/>
        </p:nvCxnSpPr>
        <p:spPr>
          <a:xfrm flipH="1">
            <a:off x="5233114" y="2284865"/>
            <a:ext cx="968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stCxn id="28" idx="2"/>
            <a:endCxn id="36" idx="0"/>
          </p:cNvCxnSpPr>
          <p:nvPr/>
        </p:nvCxnSpPr>
        <p:spPr>
          <a:xfrm>
            <a:off x="6903074" y="2478048"/>
            <a:ext cx="17170" cy="52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35" idx="2"/>
            <a:endCxn id="38" idx="0"/>
          </p:cNvCxnSpPr>
          <p:nvPr/>
        </p:nvCxnSpPr>
        <p:spPr>
          <a:xfrm>
            <a:off x="6920244" y="3697786"/>
            <a:ext cx="0" cy="31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37" idx="2"/>
            <a:endCxn id="24" idx="0"/>
          </p:cNvCxnSpPr>
          <p:nvPr/>
        </p:nvCxnSpPr>
        <p:spPr>
          <a:xfrm rot="5400000">
            <a:off x="6280856" y="4628559"/>
            <a:ext cx="559709" cy="719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r 83"/>
          <p:cNvCxnSpPr>
            <a:stCxn id="37" idx="2"/>
            <a:endCxn id="52" idx="0"/>
          </p:cNvCxnSpPr>
          <p:nvPr/>
        </p:nvCxnSpPr>
        <p:spPr>
          <a:xfrm rot="16200000" flipH="1">
            <a:off x="7022822" y="4605660"/>
            <a:ext cx="552550" cy="757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65" idx="2"/>
            <a:endCxn id="34" idx="0"/>
          </p:cNvCxnSpPr>
          <p:nvPr/>
        </p:nvCxnSpPr>
        <p:spPr>
          <a:xfrm flipH="1">
            <a:off x="4527997" y="2478048"/>
            <a:ext cx="3219" cy="52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31" idx="2"/>
            <a:endCxn id="68" idx="0"/>
          </p:cNvCxnSpPr>
          <p:nvPr/>
        </p:nvCxnSpPr>
        <p:spPr>
          <a:xfrm>
            <a:off x="4527997" y="4893716"/>
            <a:ext cx="0" cy="26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stCxn id="69" idx="3"/>
          </p:cNvCxnSpPr>
          <p:nvPr/>
        </p:nvCxnSpPr>
        <p:spPr>
          <a:xfrm>
            <a:off x="5229894" y="6412021"/>
            <a:ext cx="5108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67" idx="2"/>
            <a:endCxn id="69" idx="0"/>
          </p:cNvCxnSpPr>
          <p:nvPr/>
        </p:nvCxnSpPr>
        <p:spPr>
          <a:xfrm flipH="1">
            <a:off x="4527996" y="5856130"/>
            <a:ext cx="1" cy="3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107"/>
          <p:cNvSpPr/>
          <p:nvPr/>
        </p:nvSpPr>
        <p:spPr>
          <a:xfrm>
            <a:off x="2263464" y="2027683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Ampliación de la OR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2263464" y="1832353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Jefe de Taller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683656" y="2027026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Confirma con el cliente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683656" y="1831696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 de Servicio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Decisión 113"/>
          <p:cNvSpPr/>
          <p:nvPr/>
        </p:nvSpPr>
        <p:spPr>
          <a:xfrm>
            <a:off x="548427" y="3253464"/>
            <a:ext cx="1403797" cy="3863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¿Cliente acepta?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Conector recto de flecha 117"/>
          <p:cNvCxnSpPr>
            <a:stCxn id="65" idx="1"/>
            <a:endCxn id="108" idx="3"/>
          </p:cNvCxnSpPr>
          <p:nvPr/>
        </p:nvCxnSpPr>
        <p:spPr>
          <a:xfrm flipH="1" flipV="1">
            <a:off x="3396805" y="2278821"/>
            <a:ext cx="432512" cy="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>
            <a:stCxn id="108" idx="1"/>
            <a:endCxn id="112" idx="3"/>
          </p:cNvCxnSpPr>
          <p:nvPr/>
        </p:nvCxnSpPr>
        <p:spPr>
          <a:xfrm flipH="1" flipV="1">
            <a:off x="1816997" y="2278164"/>
            <a:ext cx="446467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>
            <a:stCxn id="112" idx="2"/>
            <a:endCxn id="114" idx="0"/>
          </p:cNvCxnSpPr>
          <p:nvPr/>
        </p:nvCxnSpPr>
        <p:spPr>
          <a:xfrm flipH="1">
            <a:off x="1250326" y="2529302"/>
            <a:ext cx="1" cy="72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/>
          <p:cNvCxnSpPr>
            <a:stCxn id="114" idx="3"/>
            <a:endCxn id="33" idx="1"/>
          </p:cNvCxnSpPr>
          <p:nvPr/>
        </p:nvCxnSpPr>
        <p:spPr>
          <a:xfrm>
            <a:off x="1952224" y="3446648"/>
            <a:ext cx="200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Documento 131"/>
          <p:cNvSpPr/>
          <p:nvPr/>
        </p:nvSpPr>
        <p:spPr>
          <a:xfrm>
            <a:off x="1303988" y="2426402"/>
            <a:ext cx="914400" cy="38314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Ampliación de la Orden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Documento 132"/>
          <p:cNvSpPr/>
          <p:nvPr/>
        </p:nvSpPr>
        <p:spPr>
          <a:xfrm>
            <a:off x="6750674" y="6517512"/>
            <a:ext cx="914400" cy="28011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Factura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Elipse 133"/>
          <p:cNvSpPr/>
          <p:nvPr/>
        </p:nvSpPr>
        <p:spPr>
          <a:xfrm>
            <a:off x="1127976" y="4109939"/>
            <a:ext cx="244698" cy="2163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36" name="Conector recto de flecha 135"/>
          <p:cNvCxnSpPr>
            <a:stCxn id="114" idx="2"/>
            <a:endCxn id="134" idx="0"/>
          </p:cNvCxnSpPr>
          <p:nvPr/>
        </p:nvCxnSpPr>
        <p:spPr>
          <a:xfrm flipH="1">
            <a:off x="1250325" y="3639831"/>
            <a:ext cx="1" cy="47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ipse 137"/>
          <p:cNvSpPr/>
          <p:nvPr/>
        </p:nvSpPr>
        <p:spPr>
          <a:xfrm>
            <a:off x="2855892" y="1376476"/>
            <a:ext cx="244698" cy="2163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40" name="Conector recto de flecha 139"/>
          <p:cNvCxnSpPr>
            <a:stCxn id="138" idx="0"/>
            <a:endCxn id="12" idx="2"/>
          </p:cNvCxnSpPr>
          <p:nvPr/>
        </p:nvCxnSpPr>
        <p:spPr>
          <a:xfrm flipV="1">
            <a:off x="2978241" y="1133339"/>
            <a:ext cx="1072" cy="24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1302917" y="3752458"/>
            <a:ext cx="298357" cy="2221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algn="ctr">
              <a:defRPr sz="8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dirty="0"/>
              <a:t>SI</a:t>
            </a:r>
          </a:p>
        </p:txBody>
      </p:sp>
      <p:sp>
        <p:nvSpPr>
          <p:cNvPr id="142" name="CuadroTexto 141"/>
          <p:cNvSpPr txBox="1"/>
          <p:nvPr/>
        </p:nvSpPr>
        <p:spPr>
          <a:xfrm>
            <a:off x="2075645" y="3167062"/>
            <a:ext cx="429195" cy="2221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algn="ctr">
              <a:defRPr sz="8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dirty="0" smtClean="0"/>
              <a:t>NO</a:t>
            </a:r>
            <a:endParaRPr lang="es-AR" dirty="0"/>
          </a:p>
        </p:txBody>
      </p:sp>
      <p:sp>
        <p:nvSpPr>
          <p:cNvPr id="143" name="CuadroTexto 142"/>
          <p:cNvSpPr txBox="1"/>
          <p:nvPr/>
        </p:nvSpPr>
        <p:spPr>
          <a:xfrm>
            <a:off x="5329705" y="6137331"/>
            <a:ext cx="298357" cy="2221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algn="ctr">
              <a:defRPr sz="8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dirty="0"/>
              <a:t>SI</a:t>
            </a:r>
          </a:p>
        </p:txBody>
      </p:sp>
      <p:sp>
        <p:nvSpPr>
          <p:cNvPr id="144" name="CuadroTexto 143"/>
          <p:cNvSpPr txBox="1"/>
          <p:nvPr/>
        </p:nvSpPr>
        <p:spPr>
          <a:xfrm>
            <a:off x="3611499" y="6089646"/>
            <a:ext cx="429195" cy="2221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algn="ctr">
              <a:defRPr sz="8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dirty="0" smtClean="0"/>
              <a:t>NO</a:t>
            </a:r>
            <a:endParaRPr lang="es-AR" dirty="0"/>
          </a:p>
        </p:txBody>
      </p:sp>
      <p:sp>
        <p:nvSpPr>
          <p:cNvPr id="145" name="CuadroTexto 144"/>
          <p:cNvSpPr txBox="1"/>
          <p:nvPr/>
        </p:nvSpPr>
        <p:spPr>
          <a:xfrm>
            <a:off x="4632153" y="2570544"/>
            <a:ext cx="298357" cy="2221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algn="ctr">
              <a:defRPr sz="8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dirty="0"/>
              <a:t>SI</a:t>
            </a:r>
          </a:p>
        </p:txBody>
      </p:sp>
      <p:sp>
        <p:nvSpPr>
          <p:cNvPr id="146" name="CuadroTexto 145"/>
          <p:cNvSpPr txBox="1"/>
          <p:nvPr/>
        </p:nvSpPr>
        <p:spPr>
          <a:xfrm>
            <a:off x="3441881" y="2041459"/>
            <a:ext cx="429195" cy="2221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algn="ctr">
              <a:defRPr sz="8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dirty="0" smtClean="0"/>
              <a:t>NO</a:t>
            </a:r>
            <a:endParaRPr lang="es-AR" dirty="0"/>
          </a:p>
        </p:txBody>
      </p:sp>
      <p:sp>
        <p:nvSpPr>
          <p:cNvPr id="147" name="CuadroTexto 146"/>
          <p:cNvSpPr txBox="1"/>
          <p:nvPr/>
        </p:nvSpPr>
        <p:spPr>
          <a:xfrm>
            <a:off x="10043398" y="1199865"/>
            <a:ext cx="298357" cy="2221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algn="ctr">
              <a:defRPr sz="8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dirty="0"/>
              <a:t>SI</a:t>
            </a:r>
          </a:p>
        </p:txBody>
      </p:sp>
      <p:sp>
        <p:nvSpPr>
          <p:cNvPr id="148" name="CuadroTexto 147"/>
          <p:cNvSpPr txBox="1"/>
          <p:nvPr/>
        </p:nvSpPr>
        <p:spPr>
          <a:xfrm>
            <a:off x="10474858" y="606102"/>
            <a:ext cx="429195" cy="2221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algn="ctr">
              <a:defRPr sz="8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dirty="0" smtClean="0"/>
              <a:t>NO</a:t>
            </a:r>
            <a:endParaRPr lang="es-AR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6997999" y="2669206"/>
            <a:ext cx="298357" cy="2221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algn="ctr">
              <a:defRPr sz="8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dirty="0"/>
              <a:t>SI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5686430" y="2012580"/>
            <a:ext cx="429195" cy="2221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algn="ctr">
              <a:defRPr sz="8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dirty="0" smtClean="0"/>
              <a:t>NO</a:t>
            </a:r>
            <a:endParaRPr lang="es-AR" dirty="0"/>
          </a:p>
        </p:txBody>
      </p:sp>
      <p:sp>
        <p:nvSpPr>
          <p:cNvPr id="151" name="CuadroTexto 150"/>
          <p:cNvSpPr txBox="1"/>
          <p:nvPr/>
        </p:nvSpPr>
        <p:spPr>
          <a:xfrm>
            <a:off x="2978241" y="27365"/>
            <a:ext cx="654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u="sng" dirty="0" smtClean="0"/>
              <a:t>CIRCUITO SISTEMAS POSTVENTA SERVICIOS </a:t>
            </a:r>
            <a:endParaRPr lang="es-AR" sz="1400" u="sng" dirty="0"/>
          </a:p>
        </p:txBody>
      </p:sp>
      <p:sp>
        <p:nvSpPr>
          <p:cNvPr id="153" name="CuadroTexto 152"/>
          <p:cNvSpPr txBox="1"/>
          <p:nvPr/>
        </p:nvSpPr>
        <p:spPr>
          <a:xfrm>
            <a:off x="10043399" y="27365"/>
            <a:ext cx="2024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 algn="ctr">
              <a:defRPr sz="1400" u="sng"/>
            </a:lvl1pPr>
          </a:lstStyle>
          <a:p>
            <a:r>
              <a:rPr lang="es-AR" sz="1100" u="none" dirty="0"/>
              <a:t>Fecha: 11/06/2014</a:t>
            </a:r>
          </a:p>
        </p:txBody>
      </p:sp>
    </p:spTree>
    <p:extLst>
      <p:ext uri="{BB962C8B-B14F-4D97-AF65-F5344CB8AC3E}">
        <p14:creationId xmlns:p14="http://schemas.microsoft.com/office/powerpoint/2010/main" val="477921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260</Words>
  <Application>Microsoft Office PowerPoint</Application>
  <PresentationFormat>Panorámica</PresentationFormat>
  <Paragraphs>63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9</cp:revision>
  <dcterms:created xsi:type="dcterms:W3CDTF">2014-06-10T21:08:14Z</dcterms:created>
  <dcterms:modified xsi:type="dcterms:W3CDTF">2014-06-11T18:39:16Z</dcterms:modified>
</cp:coreProperties>
</file>