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04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3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3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5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65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29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4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4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9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006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14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2B6E-7AC8-4D24-A7E6-739268E190E2}" type="datetimeFigureOut">
              <a:rPr lang="es-AR" smtClean="0"/>
              <a:t>24/08/2014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427E-6843-4E84-99DF-732C77A55F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3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42438" y="4022499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/>
              <a:t>Genera Orden de </a:t>
            </a:r>
            <a:r>
              <a:rPr lang="es-AR" sz="1000" dirty="0"/>
              <a:t>C</a:t>
            </a:r>
            <a:r>
              <a:rPr lang="es-AR" sz="1000" dirty="0" smtClean="0"/>
              <a:t>ompra de Repuestos</a:t>
            </a:r>
            <a:endParaRPr lang="es-AR" sz="1000" dirty="0"/>
          </a:p>
        </p:txBody>
      </p:sp>
      <p:sp>
        <p:nvSpPr>
          <p:cNvPr id="5" name="Rectángulo 4"/>
          <p:cNvSpPr/>
          <p:nvPr/>
        </p:nvSpPr>
        <p:spPr>
          <a:xfrm>
            <a:off x="5247837" y="4021999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dk1"/>
                </a:solidFill>
              </a:rPr>
              <a:t>Ingresa </a:t>
            </a:r>
            <a:r>
              <a:rPr lang="es-AR" sz="1000" dirty="0" smtClean="0">
                <a:solidFill>
                  <a:schemeClr val="dk1"/>
                </a:solidFill>
              </a:rPr>
              <a:t>Remito</a:t>
            </a:r>
            <a:endParaRPr lang="es-AR" sz="1000" dirty="0">
              <a:solidFill>
                <a:schemeClr val="dk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94623" y="4022499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dk1"/>
                </a:solidFill>
              </a:rPr>
              <a:t>Ingresa Factura</a:t>
            </a:r>
            <a:endParaRPr lang="es-AR" sz="1000" dirty="0">
              <a:solidFill>
                <a:schemeClr val="dk1"/>
              </a:solidFill>
            </a:endParaRPr>
          </a:p>
        </p:txBody>
      </p:sp>
      <p:sp>
        <p:nvSpPr>
          <p:cNvPr id="14" name="Documento 13"/>
          <p:cNvSpPr/>
          <p:nvPr/>
        </p:nvSpPr>
        <p:spPr>
          <a:xfrm>
            <a:off x="2318202" y="4629951"/>
            <a:ext cx="1081820" cy="41915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Pedido a Fabrica de Repuestos PFR</a:t>
            </a:r>
            <a:endParaRPr lang="es-AR" sz="900" dirty="0"/>
          </a:p>
        </p:txBody>
      </p:sp>
      <p:sp>
        <p:nvSpPr>
          <p:cNvPr id="15" name="Rectángulo 14"/>
          <p:cNvSpPr/>
          <p:nvPr/>
        </p:nvSpPr>
        <p:spPr>
          <a:xfrm>
            <a:off x="5247837" y="1713463"/>
            <a:ext cx="136516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dk1"/>
                </a:solidFill>
              </a:rPr>
              <a:t>Ingresa pieza en </a:t>
            </a:r>
            <a:r>
              <a:rPr lang="es-AR" sz="1000" dirty="0">
                <a:solidFill>
                  <a:schemeClr val="dk1"/>
                </a:solidFill>
              </a:rPr>
              <a:t>el stock. 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442438" y="3721043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Jefe de Repuestos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194623" y="3743982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err="1">
                <a:solidFill>
                  <a:schemeClr val="bg1"/>
                </a:solidFill>
              </a:rPr>
              <a:t>Resp</a:t>
            </a:r>
            <a:r>
              <a:rPr lang="es-AR" sz="1000" b="1" dirty="0">
                <a:solidFill>
                  <a:schemeClr val="bg1"/>
                </a:solidFill>
              </a:rPr>
              <a:t>. De Proveedores</a:t>
            </a:r>
          </a:p>
        </p:txBody>
      </p:sp>
      <p:cxnSp>
        <p:nvCxnSpPr>
          <p:cNvPr id="29" name="Conector recto de flecha 28"/>
          <p:cNvCxnSpPr>
            <a:stCxn id="4" idx="3"/>
            <a:endCxn id="5" idx="1"/>
          </p:cNvCxnSpPr>
          <p:nvPr/>
        </p:nvCxnSpPr>
        <p:spPr>
          <a:xfrm flipV="1">
            <a:off x="2807599" y="4414805"/>
            <a:ext cx="2440238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5" idx="3"/>
            <a:endCxn id="6" idx="1"/>
          </p:cNvCxnSpPr>
          <p:nvPr/>
        </p:nvCxnSpPr>
        <p:spPr>
          <a:xfrm>
            <a:off x="6612998" y="4414805"/>
            <a:ext cx="2581625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endCxn id="15" idx="2"/>
          </p:cNvCxnSpPr>
          <p:nvPr/>
        </p:nvCxnSpPr>
        <p:spPr>
          <a:xfrm flipV="1">
            <a:off x="5930417" y="2499074"/>
            <a:ext cx="1" cy="127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/>
          <p:cNvSpPr/>
          <p:nvPr/>
        </p:nvSpPr>
        <p:spPr>
          <a:xfrm>
            <a:off x="10197210" y="4696761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Factura de Compra </a:t>
            </a:r>
            <a:r>
              <a:rPr lang="es-AR" sz="900" dirty="0" smtClean="0"/>
              <a:t>FCR</a:t>
            </a:r>
            <a:endParaRPr lang="es-AR" sz="900" dirty="0"/>
          </a:p>
        </p:txBody>
      </p:sp>
      <p:sp>
        <p:nvSpPr>
          <p:cNvPr id="47" name="Documento 46"/>
          <p:cNvSpPr/>
          <p:nvPr/>
        </p:nvSpPr>
        <p:spPr>
          <a:xfrm>
            <a:off x="6153244" y="4692788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Remito RTR</a:t>
            </a:r>
            <a:endParaRPr lang="es-AR" sz="900" dirty="0"/>
          </a:p>
        </p:txBody>
      </p:sp>
      <p:sp>
        <p:nvSpPr>
          <p:cNvPr id="48" name="Documento 47"/>
          <p:cNvSpPr/>
          <p:nvPr/>
        </p:nvSpPr>
        <p:spPr>
          <a:xfrm>
            <a:off x="4576008" y="2396514"/>
            <a:ext cx="978794" cy="356317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Analítico de la pieza</a:t>
            </a:r>
            <a:endParaRPr lang="es-AR" sz="9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442438" y="310150"/>
            <a:ext cx="9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Circuito de Comprobantes: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Compra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de 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Repuestos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238848" y="3717721"/>
            <a:ext cx="1365161" cy="3009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Jefe de Repuestos</a:t>
            </a:r>
            <a:endParaRPr lang="es-A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13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Adriana Reist</cp:lastModifiedBy>
  <cp:revision>4</cp:revision>
  <dcterms:created xsi:type="dcterms:W3CDTF">2014-08-22T17:31:48Z</dcterms:created>
  <dcterms:modified xsi:type="dcterms:W3CDTF">2014-08-25T03:31:43Z</dcterms:modified>
</cp:coreProperties>
</file>