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B082"/>
    <a:srgbClr val="CC0066"/>
    <a:srgbClr val="D60093"/>
    <a:srgbClr val="CC00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749C-A03C-4417-B521-4E9AD6A7A08B}" type="datetimeFigureOut">
              <a:rPr lang="es-AR" smtClean="0"/>
              <a:t>17/09/2014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F32B-DA5E-4C28-98D8-0403003969A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390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749C-A03C-4417-B521-4E9AD6A7A08B}" type="datetimeFigureOut">
              <a:rPr lang="es-AR" smtClean="0"/>
              <a:t>17/09/2014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F32B-DA5E-4C28-98D8-0403003969A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234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749C-A03C-4417-B521-4E9AD6A7A08B}" type="datetimeFigureOut">
              <a:rPr lang="es-AR" smtClean="0"/>
              <a:t>17/09/2014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F32B-DA5E-4C28-98D8-0403003969A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092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749C-A03C-4417-B521-4E9AD6A7A08B}" type="datetimeFigureOut">
              <a:rPr lang="es-AR" smtClean="0"/>
              <a:t>17/09/2014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F32B-DA5E-4C28-98D8-0403003969A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31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749C-A03C-4417-B521-4E9AD6A7A08B}" type="datetimeFigureOut">
              <a:rPr lang="es-AR" smtClean="0"/>
              <a:t>17/09/2014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F32B-DA5E-4C28-98D8-0403003969A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496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749C-A03C-4417-B521-4E9AD6A7A08B}" type="datetimeFigureOut">
              <a:rPr lang="es-AR" smtClean="0"/>
              <a:t>17/09/2014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F32B-DA5E-4C28-98D8-0403003969A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833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749C-A03C-4417-B521-4E9AD6A7A08B}" type="datetimeFigureOut">
              <a:rPr lang="es-AR" smtClean="0"/>
              <a:t>17/09/2014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F32B-DA5E-4C28-98D8-0403003969A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751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749C-A03C-4417-B521-4E9AD6A7A08B}" type="datetimeFigureOut">
              <a:rPr lang="es-AR" smtClean="0"/>
              <a:t>17/09/2014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F32B-DA5E-4C28-98D8-0403003969A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441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749C-A03C-4417-B521-4E9AD6A7A08B}" type="datetimeFigureOut">
              <a:rPr lang="es-AR" smtClean="0"/>
              <a:t>17/09/2014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F32B-DA5E-4C28-98D8-0403003969A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713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749C-A03C-4417-B521-4E9AD6A7A08B}" type="datetimeFigureOut">
              <a:rPr lang="es-AR" smtClean="0"/>
              <a:t>17/09/2014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F32B-DA5E-4C28-98D8-0403003969A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060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749C-A03C-4417-B521-4E9AD6A7A08B}" type="datetimeFigureOut">
              <a:rPr lang="es-AR" smtClean="0"/>
              <a:t>17/09/2014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F32B-DA5E-4C28-98D8-0403003969A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18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749C-A03C-4417-B521-4E9AD6A7A08B}" type="datetimeFigureOut">
              <a:rPr lang="es-AR" smtClean="0"/>
              <a:t>17/09/2014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F32B-DA5E-4C28-98D8-0403003969A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454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549053" y="2968542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dk1"/>
                </a:solidFill>
              </a:rPr>
              <a:t>Propuesta de Operación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605569" y="4857528"/>
            <a:ext cx="1365161" cy="771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/>
              <a:t>Factura </a:t>
            </a:r>
            <a:r>
              <a:rPr lang="es-AR" sz="1000" b="1" dirty="0"/>
              <a:t>por pago a cuenta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550211" y="2976923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/>
              <a:t>Boleto de Venta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425591" y="2970362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/>
              <a:t>Remito de Entrega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8597954" y="2970362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/>
              <a:t>Factura 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550210" y="2693887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Administración</a:t>
            </a:r>
            <a:endParaRPr lang="es-AR" sz="1000" b="1" dirty="0">
              <a:solidFill>
                <a:schemeClr val="bg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49052" y="2672370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>
                <a:solidFill>
                  <a:schemeClr val="bg1"/>
                </a:solidFill>
              </a:rPr>
              <a:t>Vendedor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040299" y="206062"/>
            <a:ext cx="78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Circuito de Comprobantes:  Venta de unidades MB y CJD</a:t>
            </a: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605568" y="4572648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Caja</a:t>
            </a:r>
            <a:endParaRPr lang="es-AR" sz="1000" b="1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8597953" y="2699539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Administración</a:t>
            </a:r>
            <a:endParaRPr lang="es-AR" sz="1000" b="1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0425591" y="2708063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Administración</a:t>
            </a:r>
            <a:endParaRPr lang="es-AR" sz="1000" b="1" dirty="0">
              <a:solidFill>
                <a:schemeClr val="bg1"/>
              </a:solidFill>
            </a:endParaRPr>
          </a:p>
        </p:txBody>
      </p:sp>
      <p:cxnSp>
        <p:nvCxnSpPr>
          <p:cNvPr id="45" name="Conector recto de flecha 44"/>
          <p:cNvCxnSpPr>
            <a:stCxn id="11" idx="3"/>
            <a:endCxn id="10" idx="1"/>
          </p:cNvCxnSpPr>
          <p:nvPr/>
        </p:nvCxnSpPr>
        <p:spPr>
          <a:xfrm>
            <a:off x="9963115" y="3363168"/>
            <a:ext cx="46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ángulo isósceles 51"/>
          <p:cNvSpPr/>
          <p:nvPr/>
        </p:nvSpPr>
        <p:spPr>
          <a:xfrm>
            <a:off x="1069791" y="2376198"/>
            <a:ext cx="416165" cy="2349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Rectángulo 37"/>
          <p:cNvSpPr/>
          <p:nvPr/>
        </p:nvSpPr>
        <p:spPr>
          <a:xfrm>
            <a:off x="565188" y="1326983"/>
            <a:ext cx="1397837" cy="9956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s-AR" sz="1000" b="1" dirty="0" smtClean="0">
                <a:solidFill>
                  <a:schemeClr val="accent5">
                    <a:lumMod val="50000"/>
                  </a:schemeClr>
                </a:solidFill>
              </a:rPr>
              <a:t>endedor</a:t>
            </a:r>
          </a:p>
          <a:p>
            <a:pPr algn="ctr"/>
            <a:r>
              <a:rPr lang="es-AR" sz="1000" b="1" dirty="0" smtClean="0">
                <a:solidFill>
                  <a:schemeClr val="accent5">
                    <a:lumMod val="50000"/>
                  </a:schemeClr>
                </a:solidFill>
              </a:rPr>
              <a:t>Datos del cliente</a:t>
            </a:r>
          </a:p>
          <a:p>
            <a:pPr algn="ctr"/>
            <a:r>
              <a:rPr lang="es-AR" sz="1000" b="1" dirty="0" smtClean="0">
                <a:solidFill>
                  <a:schemeClr val="accent5">
                    <a:lumMod val="50000"/>
                  </a:schemeClr>
                </a:solidFill>
              </a:rPr>
              <a:t>Datos de la unidad genérica</a:t>
            </a:r>
          </a:p>
          <a:p>
            <a:pPr algn="ctr"/>
            <a:r>
              <a:rPr lang="es-AR" sz="1000" b="1" dirty="0" smtClean="0">
                <a:solidFill>
                  <a:schemeClr val="accent5">
                    <a:lumMod val="50000"/>
                  </a:schemeClr>
                </a:solidFill>
              </a:rPr>
              <a:t>Forma de Pago</a:t>
            </a:r>
          </a:p>
          <a:p>
            <a:pPr algn="ctr"/>
            <a:r>
              <a:rPr lang="es-AR" sz="1000" b="1" dirty="0" smtClean="0">
                <a:solidFill>
                  <a:schemeClr val="accent5">
                    <a:lumMod val="50000"/>
                  </a:schemeClr>
                </a:solidFill>
              </a:rPr>
              <a:t>Precio</a:t>
            </a:r>
            <a:endParaRPr lang="es-AR" sz="1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596793" y="2980201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/>
              <a:t>Propuesta de Operación Final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2596792" y="2691647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Gerente Comercial/ General</a:t>
            </a:r>
            <a:endParaRPr lang="es-AR" sz="1000" b="1" dirty="0">
              <a:solidFill>
                <a:schemeClr val="bg1"/>
              </a:solidFill>
            </a:endParaRPr>
          </a:p>
        </p:txBody>
      </p:sp>
      <p:cxnSp>
        <p:nvCxnSpPr>
          <p:cNvPr id="5" name="Conector recto de flecha 4"/>
          <p:cNvCxnSpPr>
            <a:stCxn id="7" idx="3"/>
          </p:cNvCxnSpPr>
          <p:nvPr/>
        </p:nvCxnSpPr>
        <p:spPr>
          <a:xfrm flipV="1">
            <a:off x="1914214" y="3359745"/>
            <a:ext cx="691354" cy="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39" idx="2"/>
            <a:endCxn id="29" idx="0"/>
          </p:cNvCxnSpPr>
          <p:nvPr/>
        </p:nvCxnSpPr>
        <p:spPr>
          <a:xfrm>
            <a:off x="3279374" y="3765812"/>
            <a:ext cx="8775" cy="80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9" idx="3"/>
            <a:endCxn id="11" idx="1"/>
          </p:cNvCxnSpPr>
          <p:nvPr/>
        </p:nvCxnSpPr>
        <p:spPr>
          <a:xfrm flipV="1">
            <a:off x="7915372" y="3363168"/>
            <a:ext cx="682582" cy="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6517534" y="1363888"/>
            <a:ext cx="1397837" cy="9956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accent5">
                    <a:lumMod val="50000"/>
                  </a:schemeClr>
                </a:solidFill>
              </a:rPr>
              <a:t>Se genera a partir de POE</a:t>
            </a:r>
            <a:endParaRPr lang="es-AR" sz="1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Triángulo isósceles 53"/>
          <p:cNvSpPr/>
          <p:nvPr/>
        </p:nvSpPr>
        <p:spPr>
          <a:xfrm>
            <a:off x="7024707" y="2409219"/>
            <a:ext cx="416165" cy="2349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Documento 34"/>
          <p:cNvSpPr/>
          <p:nvPr/>
        </p:nvSpPr>
        <p:spPr>
          <a:xfrm>
            <a:off x="1481335" y="3606588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PO1</a:t>
            </a:r>
            <a:endParaRPr lang="es-AR" sz="900" dirty="0"/>
          </a:p>
        </p:txBody>
      </p:sp>
      <p:sp>
        <p:nvSpPr>
          <p:cNvPr id="37" name="Documento 36"/>
          <p:cNvSpPr/>
          <p:nvPr/>
        </p:nvSpPr>
        <p:spPr>
          <a:xfrm>
            <a:off x="3472556" y="3638095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POE Pendiente</a:t>
            </a:r>
            <a:endParaRPr lang="es-AR" sz="900" dirty="0"/>
          </a:p>
        </p:txBody>
      </p:sp>
      <p:sp>
        <p:nvSpPr>
          <p:cNvPr id="41" name="Documento 40"/>
          <p:cNvSpPr/>
          <p:nvPr/>
        </p:nvSpPr>
        <p:spPr>
          <a:xfrm>
            <a:off x="9320743" y="3673654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FCU</a:t>
            </a:r>
            <a:endParaRPr lang="es-AR" sz="900" dirty="0"/>
          </a:p>
        </p:txBody>
      </p:sp>
      <p:sp>
        <p:nvSpPr>
          <p:cNvPr id="42" name="Documento 41"/>
          <p:cNvSpPr/>
          <p:nvPr/>
        </p:nvSpPr>
        <p:spPr>
          <a:xfrm>
            <a:off x="11077276" y="3661955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RTU</a:t>
            </a:r>
            <a:endParaRPr lang="es-AR" sz="900" dirty="0"/>
          </a:p>
        </p:txBody>
      </p:sp>
      <p:sp>
        <p:nvSpPr>
          <p:cNvPr id="43" name="Documento 42"/>
          <p:cNvSpPr/>
          <p:nvPr/>
        </p:nvSpPr>
        <p:spPr>
          <a:xfrm>
            <a:off x="7399054" y="3628193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BV</a:t>
            </a:r>
            <a:endParaRPr lang="es-AR" sz="900" dirty="0"/>
          </a:p>
        </p:txBody>
      </p:sp>
      <p:sp>
        <p:nvSpPr>
          <p:cNvPr id="44" name="Rectángulo 43"/>
          <p:cNvSpPr/>
          <p:nvPr/>
        </p:nvSpPr>
        <p:spPr>
          <a:xfrm>
            <a:off x="8597953" y="1384481"/>
            <a:ext cx="1397837" cy="9956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accent5">
                    <a:lumMod val="50000"/>
                  </a:schemeClr>
                </a:solidFill>
              </a:rPr>
              <a:t>Se genera a partir de BV</a:t>
            </a:r>
            <a:endParaRPr lang="es-AR" sz="1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riángulo isósceles 46"/>
          <p:cNvSpPr/>
          <p:nvPr/>
        </p:nvSpPr>
        <p:spPr>
          <a:xfrm>
            <a:off x="9105126" y="2429812"/>
            <a:ext cx="416165" cy="2349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Rectángulo 47"/>
          <p:cNvSpPr/>
          <p:nvPr/>
        </p:nvSpPr>
        <p:spPr>
          <a:xfrm>
            <a:off x="10370992" y="1373677"/>
            <a:ext cx="1397837" cy="9956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accent5">
                    <a:lumMod val="50000"/>
                  </a:schemeClr>
                </a:solidFill>
              </a:rPr>
              <a:t>Se genera a en forma conjunta con la FCU</a:t>
            </a:r>
            <a:endParaRPr lang="es-AR" sz="1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1" name="Triángulo isósceles 50"/>
          <p:cNvSpPr/>
          <p:nvPr/>
        </p:nvSpPr>
        <p:spPr>
          <a:xfrm>
            <a:off x="10878165" y="2419008"/>
            <a:ext cx="416165" cy="2349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Rectángulo redondeado 55"/>
          <p:cNvSpPr/>
          <p:nvPr/>
        </p:nvSpPr>
        <p:spPr>
          <a:xfrm>
            <a:off x="4672501" y="3038116"/>
            <a:ext cx="1264599" cy="685781"/>
          </a:xfrm>
          <a:prstGeom prst="round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APROBACION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4672501" y="2671282"/>
            <a:ext cx="1264599" cy="3406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Gerente Comercial/ General</a:t>
            </a:r>
            <a:endParaRPr lang="es-AR" sz="1000" b="1" dirty="0">
              <a:solidFill>
                <a:schemeClr val="bg1"/>
              </a:solidFill>
            </a:endParaRPr>
          </a:p>
        </p:txBody>
      </p:sp>
      <p:cxnSp>
        <p:nvCxnSpPr>
          <p:cNvPr id="13" name="Conector recto de flecha 12"/>
          <p:cNvCxnSpPr>
            <a:stCxn id="39" idx="3"/>
            <a:endCxn id="56" idx="1"/>
          </p:cNvCxnSpPr>
          <p:nvPr/>
        </p:nvCxnSpPr>
        <p:spPr>
          <a:xfrm>
            <a:off x="3961954" y="3373007"/>
            <a:ext cx="710547" cy="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6" idx="3"/>
            <a:endCxn id="9" idx="1"/>
          </p:cNvCxnSpPr>
          <p:nvPr/>
        </p:nvCxnSpPr>
        <p:spPr>
          <a:xfrm flipV="1">
            <a:off x="5937100" y="3369729"/>
            <a:ext cx="613111" cy="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cumento 35"/>
          <p:cNvSpPr/>
          <p:nvPr/>
        </p:nvSpPr>
        <p:spPr>
          <a:xfrm>
            <a:off x="1544362" y="3873798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PO2</a:t>
            </a:r>
            <a:endParaRPr lang="es-AR" sz="900" dirty="0"/>
          </a:p>
        </p:txBody>
      </p:sp>
      <p:sp>
        <p:nvSpPr>
          <p:cNvPr id="46" name="Documento 45"/>
          <p:cNvSpPr/>
          <p:nvPr/>
        </p:nvSpPr>
        <p:spPr>
          <a:xfrm>
            <a:off x="1662032" y="4126038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PO3</a:t>
            </a:r>
            <a:endParaRPr lang="es-AR" sz="900" dirty="0"/>
          </a:p>
        </p:txBody>
      </p:sp>
      <p:sp>
        <p:nvSpPr>
          <p:cNvPr id="50" name="Documento 49"/>
          <p:cNvSpPr/>
          <p:nvPr/>
        </p:nvSpPr>
        <p:spPr>
          <a:xfrm>
            <a:off x="3491043" y="5557177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FAU</a:t>
            </a:r>
            <a:endParaRPr lang="es-AR" sz="900" dirty="0"/>
          </a:p>
        </p:txBody>
      </p:sp>
      <p:sp>
        <p:nvSpPr>
          <p:cNvPr id="55" name="Rectángulo 54"/>
          <p:cNvSpPr/>
          <p:nvPr/>
        </p:nvSpPr>
        <p:spPr>
          <a:xfrm>
            <a:off x="2572892" y="1348603"/>
            <a:ext cx="1397837" cy="9956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accent5">
                    <a:lumMod val="50000"/>
                  </a:schemeClr>
                </a:solidFill>
              </a:rPr>
              <a:t>Reserva unidad especifica del stock disponible para la venta</a:t>
            </a:r>
            <a:endParaRPr lang="es-AR" sz="1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riángulo isósceles 57"/>
          <p:cNvSpPr/>
          <p:nvPr/>
        </p:nvSpPr>
        <p:spPr>
          <a:xfrm>
            <a:off x="3063727" y="2411484"/>
            <a:ext cx="416165" cy="2349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Documento 48"/>
          <p:cNvSpPr/>
          <p:nvPr/>
        </p:nvSpPr>
        <p:spPr>
          <a:xfrm>
            <a:off x="5283075" y="3602800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POE Autorizada</a:t>
            </a:r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2467433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97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Adriana Reist</cp:lastModifiedBy>
  <cp:revision>21</cp:revision>
  <dcterms:created xsi:type="dcterms:W3CDTF">2014-07-14T14:26:22Z</dcterms:created>
  <dcterms:modified xsi:type="dcterms:W3CDTF">2014-09-17T10:35:24Z</dcterms:modified>
</cp:coreProperties>
</file>